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7" r:id="rId2"/>
    <p:sldMasterId id="2147483665" r:id="rId3"/>
    <p:sldMasterId id="2147483674" r:id="rId4"/>
  </p:sldMasterIdLst>
  <p:notesMasterIdLst>
    <p:notesMasterId r:id="rId33"/>
  </p:notesMasterIdLst>
  <p:sldIdLst>
    <p:sldId id="256" r:id="rId5"/>
    <p:sldId id="303" r:id="rId6"/>
    <p:sldId id="332" r:id="rId7"/>
    <p:sldId id="333" r:id="rId8"/>
    <p:sldId id="331" r:id="rId9"/>
    <p:sldId id="318" r:id="rId10"/>
    <p:sldId id="355" r:id="rId11"/>
    <p:sldId id="354" r:id="rId12"/>
    <p:sldId id="356" r:id="rId13"/>
    <p:sldId id="317" r:id="rId14"/>
    <p:sldId id="321" r:id="rId15"/>
    <p:sldId id="344" r:id="rId16"/>
    <p:sldId id="313" r:id="rId17"/>
    <p:sldId id="358" r:id="rId18"/>
    <p:sldId id="357" r:id="rId19"/>
    <p:sldId id="314" r:id="rId20"/>
    <p:sldId id="336" r:id="rId21"/>
    <p:sldId id="312" r:id="rId22"/>
    <p:sldId id="346" r:id="rId23"/>
    <p:sldId id="305" r:id="rId24"/>
    <p:sldId id="345" r:id="rId25"/>
    <p:sldId id="306" r:id="rId26"/>
    <p:sldId id="335" r:id="rId27"/>
    <p:sldId id="337" r:id="rId28"/>
    <p:sldId id="338" r:id="rId29"/>
    <p:sldId id="339" r:id="rId30"/>
    <p:sldId id="341" r:id="rId31"/>
    <p:sldId id="34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81295" autoAdjust="0"/>
  </p:normalViewPr>
  <p:slideViewPr>
    <p:cSldViewPr snapToGrid="0" snapToObjects="1">
      <p:cViewPr>
        <p:scale>
          <a:sx n="80" d="100"/>
          <a:sy n="80" d="100"/>
        </p:scale>
        <p:origin x="-12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ECMLS_Journal\ecmls_journal_results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38741736142183"/>
          <c:y val="4.2099868720380615E-2"/>
          <c:w val="0.76244646418450757"/>
          <c:h val="0.73112924633726051"/>
        </c:manualLayout>
      </c:layout>
      <c:scatterChart>
        <c:scatterStyle val="smoothMarker"/>
        <c:varyColors val="0"/>
        <c:ser>
          <c:idx val="0"/>
          <c:order val="0"/>
          <c:tx>
            <c:v>DryadLINQ</c:v>
          </c:tx>
          <c:xVal>
            <c:numRef>
              <c:f>'Cap3'!$A$3:$A$11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2560</c:v>
                </c:pt>
                <c:pt idx="6">
                  <c:v>3072</c:v>
                </c:pt>
                <c:pt idx="7">
                  <c:v>3584</c:v>
                </c:pt>
                <c:pt idx="8">
                  <c:v>4096</c:v>
                </c:pt>
              </c:numCache>
            </c:numRef>
          </c:xVal>
          <c:yVal>
            <c:numRef>
              <c:f>'Cap3'!$E$3:$E$11</c:f>
              <c:numCache>
                <c:formatCode>General</c:formatCode>
                <c:ptCount val="9"/>
                <c:pt idx="0">
                  <c:v>0.83451265649670781</c:v>
                </c:pt>
                <c:pt idx="1">
                  <c:v>0.83805663790074447</c:v>
                </c:pt>
                <c:pt idx="2">
                  <c:v>0.93123166194262896</c:v>
                </c:pt>
                <c:pt idx="3">
                  <c:v>0.90118606511131705</c:v>
                </c:pt>
                <c:pt idx="4">
                  <c:v>0.86272993595346925</c:v>
                </c:pt>
                <c:pt idx="5">
                  <c:v>0.89029340152380376</c:v>
                </c:pt>
                <c:pt idx="6">
                  <c:v>0.89078101223970951</c:v>
                </c:pt>
                <c:pt idx="7">
                  <c:v>0.91879270055096796</c:v>
                </c:pt>
                <c:pt idx="8">
                  <c:v>0.95884171104304783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'Cap3'!$A$18:$A$22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3072</c:v>
                </c:pt>
                <c:pt idx="4">
                  <c:v>4096</c:v>
                </c:pt>
              </c:numCache>
            </c:numRef>
          </c:xVal>
          <c:yVal>
            <c:numRef>
              <c:f>'Cap3'!$E$18:$E$22</c:f>
              <c:numCache>
                <c:formatCode>General</c:formatCode>
                <c:ptCount val="5"/>
                <c:pt idx="0">
                  <c:v>0.87666304797118366</c:v>
                </c:pt>
                <c:pt idx="1">
                  <c:v>0.91488706122158747</c:v>
                </c:pt>
                <c:pt idx="2">
                  <c:v>0.93533582433133189</c:v>
                </c:pt>
                <c:pt idx="3">
                  <c:v>0.94316725010547509</c:v>
                </c:pt>
                <c:pt idx="4">
                  <c:v>0.94882957201886842</c:v>
                </c:pt>
              </c:numCache>
            </c:numRef>
          </c:yVal>
          <c:smooth val="1"/>
        </c:ser>
        <c:ser>
          <c:idx val="2"/>
          <c:order val="2"/>
          <c:tx>
            <c:v>EC2</c:v>
          </c:tx>
          <c:xVal>
            <c:numRef>
              <c:f>'Cap3'!$A$28:$A$34</c:f>
              <c:numCache>
                <c:formatCode>General</c:formatCode>
                <c:ptCount val="7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3072</c:v>
                </c:pt>
                <c:pt idx="6">
                  <c:v>4096</c:v>
                </c:pt>
              </c:numCache>
            </c:numRef>
          </c:xVal>
          <c:yVal>
            <c:numRef>
              <c:f>'Cap3'!$E$28:$E$34</c:f>
              <c:numCache>
                <c:formatCode>General</c:formatCode>
                <c:ptCount val="7"/>
                <c:pt idx="0">
                  <c:v>0.83401221913248225</c:v>
                </c:pt>
                <c:pt idx="1">
                  <c:v>0.85868022709066216</c:v>
                </c:pt>
                <c:pt idx="2">
                  <c:v>0.88179624334054052</c:v>
                </c:pt>
                <c:pt idx="3">
                  <c:v>0.92410496612980131</c:v>
                </c:pt>
                <c:pt idx="4">
                  <c:v>0.91460268119728472</c:v>
                </c:pt>
                <c:pt idx="5">
                  <c:v>0.95578470392020487</c:v>
                </c:pt>
                <c:pt idx="6">
                  <c:v>0.95432984821093414</c:v>
                </c:pt>
              </c:numCache>
            </c:numRef>
          </c:yVal>
          <c:smooth val="1"/>
        </c:ser>
        <c:ser>
          <c:idx val="3"/>
          <c:order val="3"/>
          <c:tx>
            <c:v>Azure</c:v>
          </c:tx>
          <c:xVal>
            <c:numRef>
              <c:f>'Cap3'!$C$40:$C$45</c:f>
              <c:numCache>
                <c:formatCode>General</c:formatCode>
                <c:ptCount val="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3072</c:v>
                </c:pt>
                <c:pt idx="5">
                  <c:v>4096</c:v>
                </c:pt>
              </c:numCache>
            </c:numRef>
          </c:xVal>
          <c:yVal>
            <c:numRef>
              <c:f>'Cap3'!$E$40:$E$45</c:f>
              <c:numCache>
                <c:formatCode>General</c:formatCode>
                <c:ptCount val="6"/>
                <c:pt idx="0">
                  <c:v>0.92268492849191808</c:v>
                </c:pt>
                <c:pt idx="1">
                  <c:v>0.94444047317334168</c:v>
                </c:pt>
                <c:pt idx="2">
                  <c:v>0.96293084345527269</c:v>
                </c:pt>
                <c:pt idx="3">
                  <c:v>0.95810330704958568</c:v>
                </c:pt>
                <c:pt idx="4">
                  <c:v>0.94888292250136563</c:v>
                </c:pt>
                <c:pt idx="5">
                  <c:v>0.98572061603016847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74272"/>
        <c:axId val="213774848"/>
      </c:scatterChart>
      <c:valAx>
        <c:axId val="213774272"/>
        <c:scaling>
          <c:orientation val="minMax"/>
          <c:max val="4096"/>
          <c:min val="5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Number of Files</a:t>
                </a:r>
              </a:p>
            </c:rich>
          </c:tx>
          <c:layout>
            <c:manualLayout>
              <c:xMode val="edge"/>
              <c:yMode val="edge"/>
              <c:x val="0.3868741867667056"/>
              <c:y val="0.896491606483909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3774848"/>
        <c:crosses val="autoZero"/>
        <c:crossBetween val="midCat"/>
      </c:valAx>
      <c:valAx>
        <c:axId val="213774848"/>
        <c:scaling>
          <c:orientation val="minMax"/>
          <c:max val="1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Parallel Efficiency</a:t>
                </a:r>
                <a:endParaRPr lang="en-US" sz="12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1377427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2473556001099275"/>
          <c:y val="0.42128673631067237"/>
          <c:w val="0.47508215112854113"/>
          <c:h val="0.375344194730257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8195148762709"/>
          <c:y val="7.4507638266262985E-2"/>
          <c:w val="0.77655193005830248"/>
          <c:h val="0.6972898989505234"/>
        </c:manualLayout>
      </c:layout>
      <c:scatterChart>
        <c:scatterStyle val="smoothMarker"/>
        <c:varyColors val="0"/>
        <c:ser>
          <c:idx val="0"/>
          <c:order val="0"/>
          <c:tx>
            <c:v>DryadLINQ</c:v>
          </c:tx>
          <c:xVal>
            <c:numRef>
              <c:f>'Cap3'!$A$3:$A$11</c:f>
              <c:numCache>
                <c:formatCode>General</c:formatCode>
                <c:ptCount val="9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2560</c:v>
                </c:pt>
                <c:pt idx="6">
                  <c:v>3072</c:v>
                </c:pt>
                <c:pt idx="7">
                  <c:v>3584</c:v>
                </c:pt>
                <c:pt idx="8">
                  <c:v>4096</c:v>
                </c:pt>
              </c:numCache>
            </c:numRef>
          </c:xVal>
          <c:yVal>
            <c:numRef>
              <c:f>'Cap3'!$D$3:$D$13</c:f>
              <c:numCache>
                <c:formatCode>General</c:formatCode>
                <c:ptCount val="11"/>
                <c:pt idx="0">
                  <c:v>101.25670275</c:v>
                </c:pt>
                <c:pt idx="1">
                  <c:v>100.8285075</c:v>
                </c:pt>
                <c:pt idx="2">
                  <c:v>90.740041875000003</c:v>
                </c:pt>
                <c:pt idx="3">
                  <c:v>93.765320250000002</c:v>
                </c:pt>
                <c:pt idx="4">
                  <c:v>97.944903124999996</c:v>
                </c:pt>
                <c:pt idx="5">
                  <c:v>94.912530919999995</c:v>
                </c:pt>
                <c:pt idx="6">
                  <c:v>94.860576100000003</c:v>
                </c:pt>
                <c:pt idx="7">
                  <c:v>91.968514714285703</c:v>
                </c:pt>
                <c:pt idx="8">
                  <c:v>88.127163249999995</c:v>
                </c:pt>
                <c:pt idx="9">
                  <c:v>88.428308711111114</c:v>
                </c:pt>
                <c:pt idx="10">
                  <c:v>89.342924324999998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'Cap3'!$A$18:$A$22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3072</c:v>
                </c:pt>
                <c:pt idx="4">
                  <c:v>4096</c:v>
                </c:pt>
              </c:numCache>
            </c:numRef>
          </c:xVal>
          <c:yVal>
            <c:numRef>
              <c:f>'Cap3'!$D$18:$D$23</c:f>
              <c:numCache>
                <c:formatCode>General</c:formatCode>
                <c:ptCount val="6"/>
                <c:pt idx="0">
                  <c:v>110.0765</c:v>
                </c:pt>
                <c:pt idx="1">
                  <c:v>105.47750000000001</c:v>
                </c:pt>
                <c:pt idx="2">
                  <c:v>103.17149999999999</c:v>
                </c:pt>
                <c:pt idx="3">
                  <c:v>102.31483333333334</c:v>
                </c:pt>
                <c:pt idx="4">
                  <c:v>101.70425</c:v>
                </c:pt>
                <c:pt idx="5">
                  <c:v>101.42175</c:v>
                </c:pt>
              </c:numCache>
            </c:numRef>
          </c:yVal>
          <c:smooth val="1"/>
        </c:ser>
        <c:ser>
          <c:idx val="2"/>
          <c:order val="2"/>
          <c:tx>
            <c:v>EC2</c:v>
          </c:tx>
          <c:xVal>
            <c:numRef>
              <c:f>'Cap3'!$A$28:$A$34</c:f>
              <c:numCache>
                <c:formatCode>General</c:formatCode>
                <c:ptCount val="7"/>
                <c:pt idx="0">
                  <c:v>512</c:v>
                </c:pt>
                <c:pt idx="1">
                  <c:v>768</c:v>
                </c:pt>
                <c:pt idx="2">
                  <c:v>1024</c:v>
                </c:pt>
                <c:pt idx="3">
                  <c:v>1536</c:v>
                </c:pt>
                <c:pt idx="4">
                  <c:v>2048</c:v>
                </c:pt>
                <c:pt idx="5">
                  <c:v>3072</c:v>
                </c:pt>
                <c:pt idx="6">
                  <c:v>4096</c:v>
                </c:pt>
              </c:numCache>
            </c:numRef>
          </c:xVal>
          <c:yVal>
            <c:numRef>
              <c:f>'Cap3'!$D$28:$D$34</c:f>
              <c:numCache>
                <c:formatCode>General</c:formatCode>
                <c:ptCount val="7"/>
                <c:pt idx="0">
                  <c:v>123.1675</c:v>
                </c:pt>
                <c:pt idx="1">
                  <c:v>119.62916666666666</c:v>
                </c:pt>
                <c:pt idx="2">
                  <c:v>116.49312500000001</c:v>
                </c:pt>
                <c:pt idx="3">
                  <c:v>111.15966666666667</c:v>
                </c:pt>
                <c:pt idx="4">
                  <c:v>112.31456249999999</c:v>
                </c:pt>
                <c:pt idx="5">
                  <c:v>107.47525</c:v>
                </c:pt>
                <c:pt idx="6">
                  <c:v>107.63909375</c:v>
                </c:pt>
              </c:numCache>
            </c:numRef>
          </c:yVal>
          <c:smooth val="1"/>
        </c:ser>
        <c:ser>
          <c:idx val="3"/>
          <c:order val="3"/>
          <c:tx>
            <c:v>Azure</c:v>
          </c:tx>
          <c:xVal>
            <c:numRef>
              <c:f>'Cap3'!$C$40:$C$45</c:f>
              <c:numCache>
                <c:formatCode>General</c:formatCode>
                <c:ptCount val="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3072</c:v>
                </c:pt>
                <c:pt idx="5">
                  <c:v>4096</c:v>
                </c:pt>
              </c:numCache>
            </c:numRef>
          </c:xVal>
          <c:yVal>
            <c:numRef>
              <c:f>'Cap3'!$D$40:$D$45</c:f>
              <c:numCache>
                <c:formatCode>General</c:formatCode>
                <c:ptCount val="6"/>
                <c:pt idx="0">
                  <c:v>118.1335</c:v>
                </c:pt>
                <c:pt idx="1">
                  <c:v>115.41225</c:v>
                </c:pt>
                <c:pt idx="2">
                  <c:v>113.19608333333333</c:v>
                </c:pt>
                <c:pt idx="3">
                  <c:v>113.76643749999999</c:v>
                </c:pt>
                <c:pt idx="4">
                  <c:v>114.87191666666668</c:v>
                </c:pt>
                <c:pt idx="5">
                  <c:v>110.57899999999999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76576"/>
        <c:axId val="213777152"/>
      </c:scatterChart>
      <c:valAx>
        <c:axId val="213776576"/>
        <c:scaling>
          <c:orientation val="minMax"/>
          <c:max val="4096"/>
          <c:min val="5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Files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777152"/>
        <c:crosses val="autoZero"/>
        <c:crossBetween val="midCat"/>
        <c:majorUnit val="512"/>
      </c:valAx>
      <c:valAx>
        <c:axId val="213777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 Core Per File Time (s)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137765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8914436658184841"/>
          <c:y val="0.41186389289535119"/>
          <c:w val="0.31074000562181858"/>
          <c:h val="0.357103999099087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F33D7-AA6A-4F47-9145-B0ADAF092D59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42AA37F9-86AA-4A14-AE4A-93EB9349E184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upfront cost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4FD1A4-F10B-4A12-931E-C062DD0E7D1B}" type="parTrans" cxnId="{435A89DD-9349-4385-9617-8163B0F92BC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08B8E-EE8D-46F5-9C7E-0AEC78A9F872}" type="sibTrans" cxnId="{435A89DD-9349-4385-9617-8163B0F92BCE}">
      <dgm:prSet custT="1"/>
      <dgm:spPr/>
      <dgm:t>
        <a:bodyPr/>
        <a:lstStyle/>
        <a:p>
          <a:endParaRPr lang="en-US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4DC90-F45E-4D74-A12B-CD2AD90499C7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maintenance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296DA-1C65-45D6-99D4-0043B8B5F1D0}" type="parTrans" cxnId="{0A2BCC8F-24EC-456C-B5A9-DBF286EE50BC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053AA-2E46-4A47-842E-E0D8EC2B8938}" type="sibTrans" cxnId="{0A2BCC8F-24EC-456C-B5A9-DBF286EE50BC}">
      <dgm:prSet custT="1"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0EF1F-0B3B-4DDA-A5B4-E5DBF826F787}">
      <dgm:prSet phldrT="[Text]" custT="1"/>
      <dgm:spPr/>
      <dgm:t>
        <a:bodyPr/>
        <a:lstStyle/>
        <a:p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7D3BA-1B0B-4A7C-BED4-171AC1838404}" type="sibTrans" cxnId="{5D23D723-EE6A-405F-BC40-55CBF3A1D6F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5E543-4DA9-439B-9944-816E311943EF}" type="parTrans" cxnId="{5D23D723-EE6A-405F-BC40-55CBF3A1D6F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9B043-07B9-4134-9957-55BA12FD4C37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Horizontal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scalability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87749E-B209-4755-8EAB-54025C79CAD3}" type="parTrans" cxnId="{4F650D00-C991-4CF5-88B0-5F94B4C17015}">
      <dgm:prSet/>
      <dgm:spPr/>
      <dgm:t>
        <a:bodyPr/>
        <a:lstStyle/>
        <a:p>
          <a:endParaRPr lang="en-US" sz="1600"/>
        </a:p>
      </dgm:t>
    </dgm:pt>
    <dgm:pt modelId="{6FD6A6FE-385C-4E25-AF58-006E0C8B62BE}" type="sibTrans" cxnId="{4F650D00-C991-4CF5-88B0-5F94B4C17015}">
      <dgm:prSet custT="1"/>
      <dgm:spPr/>
      <dgm:t>
        <a:bodyPr/>
        <a:lstStyle/>
        <a:p>
          <a:endParaRPr lang="en-US" sz="2000"/>
        </a:p>
      </dgm:t>
    </dgm:pt>
    <dgm:pt modelId="{748165A8-F28F-47C8-B7B3-5DCDCEDBB009}" type="pres">
      <dgm:prSet presAssocID="{ABEF33D7-AA6A-4F47-9145-B0ADAF092D59}" presName="linearFlow" presStyleCnt="0">
        <dgm:presLayoutVars>
          <dgm:dir/>
          <dgm:resizeHandles val="exact"/>
        </dgm:presLayoutVars>
      </dgm:prSet>
      <dgm:spPr/>
    </dgm:pt>
    <dgm:pt modelId="{519C7777-6442-4DB9-A594-3C712FA8671E}" type="pres">
      <dgm:prSet presAssocID="{42AA37F9-86AA-4A14-AE4A-93EB9349E184}" presName="node" presStyleLbl="node1" presStyleIdx="0" presStyleCnt="4" custScaleX="127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A3A52-50F6-41F7-96A1-DAFABADACE79}" type="pres">
      <dgm:prSet presAssocID="{BB008B8E-EE8D-46F5-9C7E-0AEC78A9F872}" presName="spacerL" presStyleCnt="0"/>
      <dgm:spPr/>
    </dgm:pt>
    <dgm:pt modelId="{4C450465-914C-4242-BEEC-FAB7261F6571}" type="pres">
      <dgm:prSet presAssocID="{BB008B8E-EE8D-46F5-9C7E-0AEC78A9F87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357DEA9-0915-4119-A870-37AB3148A869}" type="pres">
      <dgm:prSet presAssocID="{BB008B8E-EE8D-46F5-9C7E-0AEC78A9F872}" presName="spacerR" presStyleCnt="0"/>
      <dgm:spPr/>
    </dgm:pt>
    <dgm:pt modelId="{8804AFCA-845B-4E1E-97CC-41E8F73EE4A3}" type="pres">
      <dgm:prSet presAssocID="{8FF4DC90-F45E-4D74-A12B-CD2AD90499C7}" presName="node" presStyleLbl="node1" presStyleIdx="1" presStyleCnt="4" custScaleX="16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2D773-332C-4226-9F1A-6F3697B31C6B}" type="pres">
      <dgm:prSet presAssocID="{40C053AA-2E46-4A47-842E-E0D8EC2B8938}" presName="spacerL" presStyleCnt="0"/>
      <dgm:spPr/>
    </dgm:pt>
    <dgm:pt modelId="{328E0988-1928-4CFA-9132-538CD497CA7D}" type="pres">
      <dgm:prSet presAssocID="{40C053AA-2E46-4A47-842E-E0D8EC2B89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F845CB-D1F6-4EA8-9E0C-684AC8557A04}" type="pres">
      <dgm:prSet presAssocID="{40C053AA-2E46-4A47-842E-E0D8EC2B8938}" presName="spacerR" presStyleCnt="0"/>
      <dgm:spPr/>
    </dgm:pt>
    <dgm:pt modelId="{47292F8F-86DC-443F-9E5A-DA73D8675257}" type="pres">
      <dgm:prSet presAssocID="{A1F9B043-07B9-4134-9957-55BA12FD4C37}" presName="node" presStyleLbl="node1" presStyleIdx="2" presStyleCnt="4" custScaleX="137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EEBAF-FC30-4983-9DC4-94BEFEAFB609}" type="pres">
      <dgm:prSet presAssocID="{6FD6A6FE-385C-4E25-AF58-006E0C8B62BE}" presName="spacerL" presStyleCnt="0"/>
      <dgm:spPr/>
    </dgm:pt>
    <dgm:pt modelId="{A53001EF-8002-4E6C-8B75-B2A05BE82EC2}" type="pres">
      <dgm:prSet presAssocID="{6FD6A6FE-385C-4E25-AF58-006E0C8B62BE}" presName="sibTrans" presStyleLbl="sibTrans2D1" presStyleIdx="2" presStyleCnt="3"/>
      <dgm:spPr/>
    </dgm:pt>
    <dgm:pt modelId="{05722100-CB11-4436-BB6A-159504574EF7}" type="pres">
      <dgm:prSet presAssocID="{6FD6A6FE-385C-4E25-AF58-006E0C8B62BE}" presName="spacerR" presStyleCnt="0"/>
      <dgm:spPr/>
    </dgm:pt>
    <dgm:pt modelId="{75D9B54B-3617-43AA-AE6F-FB06C202D836}" type="pres">
      <dgm:prSet presAssocID="{E4E0EF1F-0B3B-4DDA-A5B4-E5DBF826F787}" presName="node" presStyleLbl="node1" presStyleIdx="3" presStyleCnt="4" custScaleX="3153" custScaleY="5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BCC8F-24EC-456C-B5A9-DBF286EE50BC}" srcId="{ABEF33D7-AA6A-4F47-9145-B0ADAF092D59}" destId="{8FF4DC90-F45E-4D74-A12B-CD2AD90499C7}" srcOrd="1" destOrd="0" parTransId="{6FB296DA-1C65-45D6-99D4-0043B8B5F1D0}" sibTransId="{40C053AA-2E46-4A47-842E-E0D8EC2B8938}"/>
    <dgm:cxn modelId="{8FAF14B9-FD74-440C-BC2A-6E1618C4644C}" type="presOf" srcId="{E4E0EF1F-0B3B-4DDA-A5B4-E5DBF826F787}" destId="{75D9B54B-3617-43AA-AE6F-FB06C202D836}" srcOrd="0" destOrd="0" presId="urn:microsoft.com/office/officeart/2005/8/layout/equation1"/>
    <dgm:cxn modelId="{F8429980-1A69-49DB-B5DF-E8D4AA978CCA}" type="presOf" srcId="{A1F9B043-07B9-4134-9957-55BA12FD4C37}" destId="{47292F8F-86DC-443F-9E5A-DA73D8675257}" srcOrd="0" destOrd="0" presId="urn:microsoft.com/office/officeart/2005/8/layout/equation1"/>
    <dgm:cxn modelId="{5817834F-8323-45E1-B93C-F91D7EF852F3}" type="presOf" srcId="{8FF4DC90-F45E-4D74-A12B-CD2AD90499C7}" destId="{8804AFCA-845B-4E1E-97CC-41E8F73EE4A3}" srcOrd="0" destOrd="0" presId="urn:microsoft.com/office/officeart/2005/8/layout/equation1"/>
    <dgm:cxn modelId="{4F650D00-C991-4CF5-88B0-5F94B4C17015}" srcId="{ABEF33D7-AA6A-4F47-9145-B0ADAF092D59}" destId="{A1F9B043-07B9-4134-9957-55BA12FD4C37}" srcOrd="2" destOrd="0" parTransId="{2187749E-B209-4755-8EAB-54025C79CAD3}" sibTransId="{6FD6A6FE-385C-4E25-AF58-006E0C8B62BE}"/>
    <dgm:cxn modelId="{D9827B6E-6982-429B-B2AC-2B8232F8C35A}" type="presOf" srcId="{BB008B8E-EE8D-46F5-9C7E-0AEC78A9F872}" destId="{4C450465-914C-4242-BEEC-FAB7261F6571}" srcOrd="0" destOrd="0" presId="urn:microsoft.com/office/officeart/2005/8/layout/equation1"/>
    <dgm:cxn modelId="{435A89DD-9349-4385-9617-8163B0F92BCE}" srcId="{ABEF33D7-AA6A-4F47-9145-B0ADAF092D59}" destId="{42AA37F9-86AA-4A14-AE4A-93EB9349E184}" srcOrd="0" destOrd="0" parTransId="{6F4FD1A4-F10B-4A12-931E-C062DD0E7D1B}" sibTransId="{BB008B8E-EE8D-46F5-9C7E-0AEC78A9F872}"/>
    <dgm:cxn modelId="{4BFED389-9D11-44F4-A33D-9B95E2F10068}" type="presOf" srcId="{42AA37F9-86AA-4A14-AE4A-93EB9349E184}" destId="{519C7777-6442-4DB9-A594-3C712FA8671E}" srcOrd="0" destOrd="0" presId="urn:microsoft.com/office/officeart/2005/8/layout/equation1"/>
    <dgm:cxn modelId="{FC95C856-9311-4E38-A670-4BBCE40B8BEC}" type="presOf" srcId="{6FD6A6FE-385C-4E25-AF58-006E0C8B62BE}" destId="{A53001EF-8002-4E6C-8B75-B2A05BE82EC2}" srcOrd="0" destOrd="0" presId="urn:microsoft.com/office/officeart/2005/8/layout/equation1"/>
    <dgm:cxn modelId="{23F9E403-51FF-44BE-8F39-2BEEC2C46136}" type="presOf" srcId="{40C053AA-2E46-4A47-842E-E0D8EC2B8938}" destId="{328E0988-1928-4CFA-9132-538CD497CA7D}" srcOrd="0" destOrd="0" presId="urn:microsoft.com/office/officeart/2005/8/layout/equation1"/>
    <dgm:cxn modelId="{E973866B-188C-41A8-9A14-ACC6BF289396}" type="presOf" srcId="{ABEF33D7-AA6A-4F47-9145-B0ADAF092D59}" destId="{748165A8-F28F-47C8-B7B3-5DCDCEDBB009}" srcOrd="0" destOrd="0" presId="urn:microsoft.com/office/officeart/2005/8/layout/equation1"/>
    <dgm:cxn modelId="{5D23D723-EE6A-405F-BC40-55CBF3A1D6F3}" srcId="{ABEF33D7-AA6A-4F47-9145-B0ADAF092D59}" destId="{E4E0EF1F-0B3B-4DDA-A5B4-E5DBF826F787}" srcOrd="3" destOrd="0" parTransId="{CBD5E543-4DA9-439B-9944-816E311943EF}" sibTransId="{9E67D3BA-1B0B-4A7C-BED4-171AC1838404}"/>
    <dgm:cxn modelId="{CC8E13BF-22B4-47D7-94A3-E061626448AE}" type="presParOf" srcId="{748165A8-F28F-47C8-B7B3-5DCDCEDBB009}" destId="{519C7777-6442-4DB9-A594-3C712FA8671E}" srcOrd="0" destOrd="0" presId="urn:microsoft.com/office/officeart/2005/8/layout/equation1"/>
    <dgm:cxn modelId="{98F1B5E2-7E15-4D0E-956C-E12733BA9203}" type="presParOf" srcId="{748165A8-F28F-47C8-B7B3-5DCDCEDBB009}" destId="{982A3A52-50F6-41F7-96A1-DAFABADACE79}" srcOrd="1" destOrd="0" presId="urn:microsoft.com/office/officeart/2005/8/layout/equation1"/>
    <dgm:cxn modelId="{B5614951-989A-4179-BA7E-480016C6FF5C}" type="presParOf" srcId="{748165A8-F28F-47C8-B7B3-5DCDCEDBB009}" destId="{4C450465-914C-4242-BEEC-FAB7261F6571}" srcOrd="2" destOrd="0" presId="urn:microsoft.com/office/officeart/2005/8/layout/equation1"/>
    <dgm:cxn modelId="{487E1DF5-FC6B-4254-9654-63D15C816A37}" type="presParOf" srcId="{748165A8-F28F-47C8-B7B3-5DCDCEDBB009}" destId="{C357DEA9-0915-4119-A870-37AB3148A869}" srcOrd="3" destOrd="0" presId="urn:microsoft.com/office/officeart/2005/8/layout/equation1"/>
    <dgm:cxn modelId="{B57ED34E-9204-46A1-910D-0F0DD3BF63A4}" type="presParOf" srcId="{748165A8-F28F-47C8-B7B3-5DCDCEDBB009}" destId="{8804AFCA-845B-4E1E-97CC-41E8F73EE4A3}" srcOrd="4" destOrd="0" presId="urn:microsoft.com/office/officeart/2005/8/layout/equation1"/>
    <dgm:cxn modelId="{5D8B58AF-D725-4333-8AAD-D084FF69FD49}" type="presParOf" srcId="{748165A8-F28F-47C8-B7B3-5DCDCEDBB009}" destId="{8372D773-332C-4226-9F1A-6F3697B31C6B}" srcOrd="5" destOrd="0" presId="urn:microsoft.com/office/officeart/2005/8/layout/equation1"/>
    <dgm:cxn modelId="{568D1FAF-B178-48C2-8BF5-29955FFE32AB}" type="presParOf" srcId="{748165A8-F28F-47C8-B7B3-5DCDCEDBB009}" destId="{328E0988-1928-4CFA-9132-538CD497CA7D}" srcOrd="6" destOrd="0" presId="urn:microsoft.com/office/officeart/2005/8/layout/equation1"/>
    <dgm:cxn modelId="{76D21352-CD7C-428E-91F0-8F6B6621D3B2}" type="presParOf" srcId="{748165A8-F28F-47C8-B7B3-5DCDCEDBB009}" destId="{83F845CB-D1F6-4EA8-9E0C-684AC8557A04}" srcOrd="7" destOrd="0" presId="urn:microsoft.com/office/officeart/2005/8/layout/equation1"/>
    <dgm:cxn modelId="{18E22C46-DD39-483C-8651-9A49CFD8B358}" type="presParOf" srcId="{748165A8-F28F-47C8-B7B3-5DCDCEDBB009}" destId="{47292F8F-86DC-443F-9E5A-DA73D8675257}" srcOrd="8" destOrd="0" presId="urn:microsoft.com/office/officeart/2005/8/layout/equation1"/>
    <dgm:cxn modelId="{E5EF1089-FDEB-40C3-A3D8-4E1D072F6C0A}" type="presParOf" srcId="{748165A8-F28F-47C8-B7B3-5DCDCEDBB009}" destId="{EE6EEBAF-FC30-4983-9DC4-94BEFEAFB609}" srcOrd="9" destOrd="0" presId="urn:microsoft.com/office/officeart/2005/8/layout/equation1"/>
    <dgm:cxn modelId="{DEC6AEEE-2220-4B02-8A3E-851B9EBCEE7A}" type="presParOf" srcId="{748165A8-F28F-47C8-B7B3-5DCDCEDBB009}" destId="{A53001EF-8002-4E6C-8B75-B2A05BE82EC2}" srcOrd="10" destOrd="0" presId="urn:microsoft.com/office/officeart/2005/8/layout/equation1"/>
    <dgm:cxn modelId="{31F9B17D-BC8F-445C-906A-D95ED559527A}" type="presParOf" srcId="{748165A8-F28F-47C8-B7B3-5DCDCEDBB009}" destId="{05722100-CB11-4436-BB6A-159504574EF7}" srcOrd="11" destOrd="0" presId="urn:microsoft.com/office/officeart/2005/8/layout/equation1"/>
    <dgm:cxn modelId="{A17A49D1-D4F7-4371-9479-5E147E7CD877}" type="presParOf" srcId="{748165A8-F28F-47C8-B7B3-5DCDCEDBB009}" destId="{75D9B54B-3617-43AA-AE6F-FB06C202D83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C646A-4191-4EEF-9505-388470A5EE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A26AA7-F8A3-46F3-BA5B-9A3FF8283FBB}">
      <dgm:prSet phldrT="[Text]"/>
      <dgm:spPr/>
      <dgm:t>
        <a:bodyPr/>
        <a:lstStyle/>
        <a:p>
          <a:r>
            <a:rPr lang="en-US" dirty="0" smtClean="0"/>
            <a:t>Compute, storage and other services</a:t>
          </a:r>
          <a:endParaRPr lang="en-US" dirty="0"/>
        </a:p>
      </dgm:t>
    </dgm:pt>
    <dgm:pt modelId="{9E0D28DF-A954-4234-B27D-6F601A558A43}" type="parTrans" cxnId="{29C14738-EA7F-43F3-A981-D2BED1A5AE57}">
      <dgm:prSet/>
      <dgm:spPr/>
      <dgm:t>
        <a:bodyPr/>
        <a:lstStyle/>
        <a:p>
          <a:endParaRPr lang="en-US"/>
        </a:p>
      </dgm:t>
    </dgm:pt>
    <dgm:pt modelId="{F74F6204-9CD4-4259-8AFC-70442660B5E9}" type="sibTrans" cxnId="{29C14738-EA7F-43F3-A981-D2BED1A5AE57}">
      <dgm:prSet/>
      <dgm:spPr/>
      <dgm:t>
        <a:bodyPr/>
        <a:lstStyle/>
        <a:p>
          <a:endParaRPr lang="en-US"/>
        </a:p>
      </dgm:t>
    </dgm:pt>
    <dgm:pt modelId="{64118816-7079-40A4-8502-B5BD072FFDAA}">
      <dgm:prSet phldrT="[Text]"/>
      <dgm:spPr/>
      <dgm:t>
        <a:bodyPr/>
        <a:lstStyle/>
        <a:p>
          <a:r>
            <a:rPr lang="en-US" dirty="0" smtClean="0"/>
            <a:t>Loose service guarantees</a:t>
          </a:r>
          <a:endParaRPr lang="en-US" dirty="0"/>
        </a:p>
      </dgm:t>
    </dgm:pt>
    <dgm:pt modelId="{D94EF9E9-0DF1-4F1E-886F-719024574D34}" type="parTrans" cxnId="{CDCA75A5-F7AA-4C4F-91BD-A9A31EB7E867}">
      <dgm:prSet/>
      <dgm:spPr/>
      <dgm:t>
        <a:bodyPr/>
        <a:lstStyle/>
        <a:p>
          <a:endParaRPr lang="en-US"/>
        </a:p>
      </dgm:t>
    </dgm:pt>
    <dgm:pt modelId="{ED06627E-BF61-4776-A5D0-F9CAAA71B621}" type="sibTrans" cxnId="{CDCA75A5-F7AA-4C4F-91BD-A9A31EB7E867}">
      <dgm:prSet/>
      <dgm:spPr/>
      <dgm:t>
        <a:bodyPr/>
        <a:lstStyle/>
        <a:p>
          <a:endParaRPr lang="en-US"/>
        </a:p>
      </dgm:t>
    </dgm:pt>
    <dgm:pt modelId="{4B9E4220-13FB-4524-933E-2CD7AFD7F1FD}">
      <dgm:prSet phldrT="[Text]" custT="1"/>
      <dgm:spPr/>
      <dgm:t>
        <a:bodyPr/>
        <a:lstStyle/>
        <a:p>
          <a:r>
            <a:rPr lang="en-US" sz="2300" dirty="0" smtClean="0"/>
            <a:t>Not </a:t>
          </a:r>
          <a:r>
            <a:rPr lang="en-US" sz="2300" dirty="0" smtClean="0"/>
            <a:t>trivial </a:t>
          </a:r>
          <a:r>
            <a:rPr lang="en-US" sz="2300" dirty="0" smtClean="0"/>
            <a:t>to utilize </a:t>
          </a:r>
          <a:r>
            <a:rPr lang="en-US" sz="2300" dirty="0" smtClean="0"/>
            <a:t>effectively </a:t>
          </a:r>
          <a:r>
            <a:rPr lang="en-US" sz="2400" dirty="0" smtClean="0">
              <a:solidFill>
                <a:srgbClr val="FFFF00"/>
              </a:solidFill>
              <a:sym typeface="Wingdings" pitchFamily="2" charset="2"/>
            </a:rPr>
            <a:t></a:t>
          </a:r>
          <a:endParaRPr lang="en-US" sz="2400" dirty="0">
            <a:solidFill>
              <a:srgbClr val="FFFF00"/>
            </a:solidFill>
          </a:endParaRPr>
        </a:p>
      </dgm:t>
    </dgm:pt>
    <dgm:pt modelId="{1B8C75A8-0412-498A-98B1-F63493619166}" type="parTrans" cxnId="{BC57A6A9-8E5F-46DD-9776-F3C22872DC71}">
      <dgm:prSet/>
      <dgm:spPr/>
      <dgm:t>
        <a:bodyPr/>
        <a:lstStyle/>
        <a:p>
          <a:endParaRPr lang="en-US"/>
        </a:p>
      </dgm:t>
    </dgm:pt>
    <dgm:pt modelId="{D15951C0-B065-4D9C-822E-4543AE06D624}" type="sibTrans" cxnId="{BC57A6A9-8E5F-46DD-9776-F3C22872DC71}">
      <dgm:prSet/>
      <dgm:spPr/>
      <dgm:t>
        <a:bodyPr/>
        <a:lstStyle/>
        <a:p>
          <a:endParaRPr lang="en-US"/>
        </a:p>
      </dgm:t>
    </dgm:pt>
    <dgm:pt modelId="{2373940E-1242-46F7-8CA4-1FE54BF82D38}" type="pres">
      <dgm:prSet presAssocID="{1A3C646A-4191-4EEF-9505-388470A5EE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EF9812-66B5-4405-8E36-F9839637AB66}" type="pres">
      <dgm:prSet presAssocID="{1A3C646A-4191-4EEF-9505-388470A5EE0E}" presName="Name1" presStyleCnt="0"/>
      <dgm:spPr/>
    </dgm:pt>
    <dgm:pt modelId="{293DA553-89D1-44F9-938A-1E297F20105D}" type="pres">
      <dgm:prSet presAssocID="{1A3C646A-4191-4EEF-9505-388470A5EE0E}" presName="cycle" presStyleCnt="0"/>
      <dgm:spPr/>
    </dgm:pt>
    <dgm:pt modelId="{F148B285-D1F2-4751-9B4F-D9699E363A23}" type="pres">
      <dgm:prSet presAssocID="{1A3C646A-4191-4EEF-9505-388470A5EE0E}" presName="srcNode" presStyleLbl="node1" presStyleIdx="0" presStyleCnt="3"/>
      <dgm:spPr/>
    </dgm:pt>
    <dgm:pt modelId="{DAE3D951-E755-4DC1-82D7-16FB5A2D46AD}" type="pres">
      <dgm:prSet presAssocID="{1A3C646A-4191-4EEF-9505-388470A5EE0E}" presName="conn" presStyleLbl="parChTrans1D2" presStyleIdx="0" presStyleCnt="1"/>
      <dgm:spPr/>
      <dgm:t>
        <a:bodyPr/>
        <a:lstStyle/>
        <a:p>
          <a:endParaRPr lang="en-US"/>
        </a:p>
      </dgm:t>
    </dgm:pt>
    <dgm:pt modelId="{F2B85F2F-E76B-40FF-9D9F-EE92E9AA3902}" type="pres">
      <dgm:prSet presAssocID="{1A3C646A-4191-4EEF-9505-388470A5EE0E}" presName="extraNode" presStyleLbl="node1" presStyleIdx="0" presStyleCnt="3"/>
      <dgm:spPr/>
    </dgm:pt>
    <dgm:pt modelId="{3D02C7D1-347A-4DD2-B83C-A36A298CF237}" type="pres">
      <dgm:prSet presAssocID="{1A3C646A-4191-4EEF-9505-388470A5EE0E}" presName="dstNode" presStyleLbl="node1" presStyleIdx="0" presStyleCnt="3"/>
      <dgm:spPr/>
    </dgm:pt>
    <dgm:pt modelId="{2C15152E-8041-44F7-A1FA-E201C6B0BEB6}" type="pres">
      <dgm:prSet presAssocID="{13A26AA7-F8A3-46F3-BA5B-9A3FF8283F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E0EF1-2F5B-4050-9A28-216E2BE9C196}" type="pres">
      <dgm:prSet presAssocID="{13A26AA7-F8A3-46F3-BA5B-9A3FF8283FBB}" presName="accent_1" presStyleCnt="0"/>
      <dgm:spPr/>
    </dgm:pt>
    <dgm:pt modelId="{39475583-AE99-44BE-957F-D0FA06BF5D0B}" type="pres">
      <dgm:prSet presAssocID="{13A26AA7-F8A3-46F3-BA5B-9A3FF8283FBB}" presName="accentRepeatNode" presStyleLbl="solidFgAcc1" presStyleIdx="0" presStyleCnt="3"/>
      <dgm:spPr/>
    </dgm:pt>
    <dgm:pt modelId="{1F0E81B5-9434-4792-9AFA-50203074F433}" type="pres">
      <dgm:prSet presAssocID="{64118816-7079-40A4-8502-B5BD072FFD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83F7-9392-4906-B3C2-499970A6CBC6}" type="pres">
      <dgm:prSet presAssocID="{64118816-7079-40A4-8502-B5BD072FFDAA}" presName="accent_2" presStyleCnt="0"/>
      <dgm:spPr/>
    </dgm:pt>
    <dgm:pt modelId="{473E9318-7DE4-426E-B208-CD4C3E4851B8}" type="pres">
      <dgm:prSet presAssocID="{64118816-7079-40A4-8502-B5BD072FFDAA}" presName="accentRepeatNode" presStyleLbl="solidFgAcc1" presStyleIdx="1" presStyleCnt="3"/>
      <dgm:spPr/>
    </dgm:pt>
    <dgm:pt modelId="{F5E5FC9D-1DA2-40E4-9D46-35BD36070DD4}" type="pres">
      <dgm:prSet presAssocID="{4B9E4220-13FB-4524-933E-2CD7AFD7F1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B8364-EEFD-4605-B6F5-7244746EC745}" type="pres">
      <dgm:prSet presAssocID="{4B9E4220-13FB-4524-933E-2CD7AFD7F1FD}" presName="accent_3" presStyleCnt="0"/>
      <dgm:spPr/>
    </dgm:pt>
    <dgm:pt modelId="{48E04CE2-696A-4466-8351-0F8948304ED5}" type="pres">
      <dgm:prSet presAssocID="{4B9E4220-13FB-4524-933E-2CD7AFD7F1FD}" presName="accentRepeatNode" presStyleLbl="solidFgAcc1" presStyleIdx="2" presStyleCnt="3"/>
      <dgm:spPr/>
    </dgm:pt>
  </dgm:ptLst>
  <dgm:cxnLst>
    <dgm:cxn modelId="{CDCA75A5-F7AA-4C4F-91BD-A9A31EB7E867}" srcId="{1A3C646A-4191-4EEF-9505-388470A5EE0E}" destId="{64118816-7079-40A4-8502-B5BD072FFDAA}" srcOrd="1" destOrd="0" parTransId="{D94EF9E9-0DF1-4F1E-886F-719024574D34}" sibTransId="{ED06627E-BF61-4776-A5D0-F9CAAA71B621}"/>
    <dgm:cxn modelId="{77A27E80-E585-4848-98D4-8763BE4655F0}" type="presOf" srcId="{64118816-7079-40A4-8502-B5BD072FFDAA}" destId="{1F0E81B5-9434-4792-9AFA-50203074F433}" srcOrd="0" destOrd="0" presId="urn:microsoft.com/office/officeart/2008/layout/VerticalCurvedList"/>
    <dgm:cxn modelId="{6A0DFD65-7188-4C9B-8FFE-E5895079EDF3}" type="presOf" srcId="{4B9E4220-13FB-4524-933E-2CD7AFD7F1FD}" destId="{F5E5FC9D-1DA2-40E4-9D46-35BD36070DD4}" srcOrd="0" destOrd="0" presId="urn:microsoft.com/office/officeart/2008/layout/VerticalCurvedList"/>
    <dgm:cxn modelId="{0D5282A9-E9A9-41D9-9E17-4593A0E64B8A}" type="presOf" srcId="{13A26AA7-F8A3-46F3-BA5B-9A3FF8283FBB}" destId="{2C15152E-8041-44F7-A1FA-E201C6B0BEB6}" srcOrd="0" destOrd="0" presId="urn:microsoft.com/office/officeart/2008/layout/VerticalCurvedList"/>
    <dgm:cxn modelId="{29C14738-EA7F-43F3-A981-D2BED1A5AE57}" srcId="{1A3C646A-4191-4EEF-9505-388470A5EE0E}" destId="{13A26AA7-F8A3-46F3-BA5B-9A3FF8283FBB}" srcOrd="0" destOrd="0" parTransId="{9E0D28DF-A954-4234-B27D-6F601A558A43}" sibTransId="{F74F6204-9CD4-4259-8AFC-70442660B5E9}"/>
    <dgm:cxn modelId="{BC57A6A9-8E5F-46DD-9776-F3C22872DC71}" srcId="{1A3C646A-4191-4EEF-9505-388470A5EE0E}" destId="{4B9E4220-13FB-4524-933E-2CD7AFD7F1FD}" srcOrd="2" destOrd="0" parTransId="{1B8C75A8-0412-498A-98B1-F63493619166}" sibTransId="{D15951C0-B065-4D9C-822E-4543AE06D624}"/>
    <dgm:cxn modelId="{DAC5AE77-CBFC-40D8-A95D-7452ADEBAF8B}" type="presOf" srcId="{F74F6204-9CD4-4259-8AFC-70442660B5E9}" destId="{DAE3D951-E755-4DC1-82D7-16FB5A2D46AD}" srcOrd="0" destOrd="0" presId="urn:microsoft.com/office/officeart/2008/layout/VerticalCurvedList"/>
    <dgm:cxn modelId="{9C395361-85D5-4C73-9E44-1E52A9A42B26}" type="presOf" srcId="{1A3C646A-4191-4EEF-9505-388470A5EE0E}" destId="{2373940E-1242-46F7-8CA4-1FE54BF82D38}" srcOrd="0" destOrd="0" presId="urn:microsoft.com/office/officeart/2008/layout/VerticalCurvedList"/>
    <dgm:cxn modelId="{F5B14CD1-CD71-4D3B-855D-865075E1CC48}" type="presParOf" srcId="{2373940E-1242-46F7-8CA4-1FE54BF82D38}" destId="{90EF9812-66B5-4405-8E36-F9839637AB66}" srcOrd="0" destOrd="0" presId="urn:microsoft.com/office/officeart/2008/layout/VerticalCurvedList"/>
    <dgm:cxn modelId="{8BE442F8-2956-4430-9B13-19C4AE43ED90}" type="presParOf" srcId="{90EF9812-66B5-4405-8E36-F9839637AB66}" destId="{293DA553-89D1-44F9-938A-1E297F20105D}" srcOrd="0" destOrd="0" presId="urn:microsoft.com/office/officeart/2008/layout/VerticalCurvedList"/>
    <dgm:cxn modelId="{6AAAB394-C784-4075-9F2F-E32A8E486270}" type="presParOf" srcId="{293DA553-89D1-44F9-938A-1E297F20105D}" destId="{F148B285-D1F2-4751-9B4F-D9699E363A23}" srcOrd="0" destOrd="0" presId="urn:microsoft.com/office/officeart/2008/layout/VerticalCurvedList"/>
    <dgm:cxn modelId="{92B4B285-8E7A-41E3-B589-50A5019C7E18}" type="presParOf" srcId="{293DA553-89D1-44F9-938A-1E297F20105D}" destId="{DAE3D951-E755-4DC1-82D7-16FB5A2D46AD}" srcOrd="1" destOrd="0" presId="urn:microsoft.com/office/officeart/2008/layout/VerticalCurvedList"/>
    <dgm:cxn modelId="{01871BFC-BBCB-4FFA-A017-3183F1B88ED5}" type="presParOf" srcId="{293DA553-89D1-44F9-938A-1E297F20105D}" destId="{F2B85F2F-E76B-40FF-9D9F-EE92E9AA3902}" srcOrd="2" destOrd="0" presId="urn:microsoft.com/office/officeart/2008/layout/VerticalCurvedList"/>
    <dgm:cxn modelId="{42D3294D-E173-4823-97F2-EFBE62275D41}" type="presParOf" srcId="{293DA553-89D1-44F9-938A-1E297F20105D}" destId="{3D02C7D1-347A-4DD2-B83C-A36A298CF237}" srcOrd="3" destOrd="0" presId="urn:microsoft.com/office/officeart/2008/layout/VerticalCurvedList"/>
    <dgm:cxn modelId="{FDB9859A-1834-4AED-AB00-A3CD125EA50F}" type="presParOf" srcId="{90EF9812-66B5-4405-8E36-F9839637AB66}" destId="{2C15152E-8041-44F7-A1FA-E201C6B0BEB6}" srcOrd="1" destOrd="0" presId="urn:microsoft.com/office/officeart/2008/layout/VerticalCurvedList"/>
    <dgm:cxn modelId="{49CBDED4-7921-4781-8B13-148E267BCC90}" type="presParOf" srcId="{90EF9812-66B5-4405-8E36-F9839637AB66}" destId="{60DE0EF1-2F5B-4050-9A28-216E2BE9C196}" srcOrd="2" destOrd="0" presId="urn:microsoft.com/office/officeart/2008/layout/VerticalCurvedList"/>
    <dgm:cxn modelId="{BCF67A0A-45CE-440F-9742-ACC1BC56CDA2}" type="presParOf" srcId="{60DE0EF1-2F5B-4050-9A28-216E2BE9C196}" destId="{39475583-AE99-44BE-957F-D0FA06BF5D0B}" srcOrd="0" destOrd="0" presId="urn:microsoft.com/office/officeart/2008/layout/VerticalCurvedList"/>
    <dgm:cxn modelId="{DC0CB236-1772-4021-A56A-7DB326FBF183}" type="presParOf" srcId="{90EF9812-66B5-4405-8E36-F9839637AB66}" destId="{1F0E81B5-9434-4792-9AFA-50203074F433}" srcOrd="3" destOrd="0" presId="urn:microsoft.com/office/officeart/2008/layout/VerticalCurvedList"/>
    <dgm:cxn modelId="{8495049A-65D8-49E0-A141-D0E10647A37F}" type="presParOf" srcId="{90EF9812-66B5-4405-8E36-F9839637AB66}" destId="{51EB83F7-9392-4906-B3C2-499970A6CBC6}" srcOrd="4" destOrd="0" presId="urn:microsoft.com/office/officeart/2008/layout/VerticalCurvedList"/>
    <dgm:cxn modelId="{AE6E182C-8A97-4014-9737-8F2D09937CB8}" type="presParOf" srcId="{51EB83F7-9392-4906-B3C2-499970A6CBC6}" destId="{473E9318-7DE4-426E-B208-CD4C3E4851B8}" srcOrd="0" destOrd="0" presId="urn:microsoft.com/office/officeart/2008/layout/VerticalCurvedList"/>
    <dgm:cxn modelId="{2E973E4A-214B-4D05-9CAD-1C5FDB0FFF69}" type="presParOf" srcId="{90EF9812-66B5-4405-8E36-F9839637AB66}" destId="{F5E5FC9D-1DA2-40E4-9D46-35BD36070DD4}" srcOrd="5" destOrd="0" presId="urn:microsoft.com/office/officeart/2008/layout/VerticalCurvedList"/>
    <dgm:cxn modelId="{2FC811AC-4E24-4094-A46A-2F39B9266957}" type="presParOf" srcId="{90EF9812-66B5-4405-8E36-F9839637AB66}" destId="{A22B8364-EEFD-4605-B6F5-7244746EC745}" srcOrd="6" destOrd="0" presId="urn:microsoft.com/office/officeart/2008/layout/VerticalCurvedList"/>
    <dgm:cxn modelId="{C47BFEE1-2B98-4EC6-93C5-732E18153571}" type="presParOf" srcId="{A22B8364-EEFD-4605-B6F5-7244746EC745}" destId="{48E04CE2-696A-4466-8351-0F8948304E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46B7D-AB8A-4DE5-B940-05A9C151A9E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4F6032-79F2-4A70-A0A3-15707EF3F9CC}">
      <dgm:prSet phldrT="[Text]" custT="1"/>
      <dgm:spPr/>
      <dgm:t>
        <a:bodyPr/>
        <a:lstStyle/>
        <a:p>
          <a:r>
            <a:rPr lang="en-US" sz="2800" b="1" dirty="0" smtClean="0">
              <a:effectLst/>
            </a:rPr>
            <a:t>Scalable Parallel Computing on Clouds</a:t>
          </a:r>
          <a:endParaRPr lang="en-US" sz="2800" b="1" dirty="0">
            <a:effectLst/>
          </a:endParaRPr>
        </a:p>
      </dgm:t>
    </dgm:pt>
    <dgm:pt modelId="{55FE7AA1-E78F-4BD4-B8DF-03C487E91D4F}" type="parTrans" cxnId="{B501B9F5-33E7-4EB7-9234-773AE00C1CE9}">
      <dgm:prSet/>
      <dgm:spPr/>
      <dgm:t>
        <a:bodyPr/>
        <a:lstStyle/>
        <a:p>
          <a:endParaRPr lang="en-US"/>
        </a:p>
      </dgm:t>
    </dgm:pt>
    <dgm:pt modelId="{2AD11760-945E-494D-87C9-B0A7E69F7605}" type="sibTrans" cxnId="{B501B9F5-33E7-4EB7-9234-773AE00C1CE9}">
      <dgm:prSet/>
      <dgm:spPr/>
      <dgm:t>
        <a:bodyPr/>
        <a:lstStyle/>
        <a:p>
          <a:endParaRPr lang="en-US"/>
        </a:p>
      </dgm:t>
    </dgm:pt>
    <dgm:pt modelId="{A018DB35-2CFA-4B71-90AB-ECD465F55860}">
      <dgm:prSet phldrT="[Text]"/>
      <dgm:spPr/>
      <dgm:t>
        <a:bodyPr/>
        <a:lstStyle/>
        <a:p>
          <a:r>
            <a:rPr lang="en-US" dirty="0" smtClean="0"/>
            <a:t>Programming Models</a:t>
          </a:r>
          <a:endParaRPr lang="en-US" dirty="0"/>
        </a:p>
      </dgm:t>
    </dgm:pt>
    <dgm:pt modelId="{3C58F744-2D21-46C1-8B94-61C63A3DC8D1}" type="parTrans" cxnId="{43BD354D-A682-484D-939B-1D375E612921}">
      <dgm:prSet/>
      <dgm:spPr/>
      <dgm:t>
        <a:bodyPr/>
        <a:lstStyle/>
        <a:p>
          <a:endParaRPr lang="en-US"/>
        </a:p>
      </dgm:t>
    </dgm:pt>
    <dgm:pt modelId="{C0688553-9328-47CD-A4C4-75FAAC246EB3}" type="sibTrans" cxnId="{43BD354D-A682-484D-939B-1D375E612921}">
      <dgm:prSet/>
      <dgm:spPr/>
      <dgm:t>
        <a:bodyPr/>
        <a:lstStyle/>
        <a:p>
          <a:endParaRPr lang="en-US"/>
        </a:p>
      </dgm:t>
    </dgm:pt>
    <dgm:pt modelId="{B7DCC319-55B2-4B79-A613-7A8C005E1671}">
      <dgm:prSet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63528446-DE2A-41A9-9318-9B18DEA513FB}" type="parTrans" cxnId="{FFD44D7C-7EF9-474A-843F-615269DC244F}">
      <dgm:prSet/>
      <dgm:spPr/>
      <dgm:t>
        <a:bodyPr/>
        <a:lstStyle/>
        <a:p>
          <a:endParaRPr lang="en-US"/>
        </a:p>
      </dgm:t>
    </dgm:pt>
    <dgm:pt modelId="{78724A33-A812-4E52-9DBC-832A39F34331}" type="sibTrans" cxnId="{FFD44D7C-7EF9-474A-843F-615269DC244F}">
      <dgm:prSet/>
      <dgm:spPr/>
      <dgm:t>
        <a:bodyPr/>
        <a:lstStyle/>
        <a:p>
          <a:endParaRPr lang="en-US"/>
        </a:p>
      </dgm:t>
    </dgm:pt>
    <dgm:pt modelId="{AD5B000C-1F89-4351-B6D8-920B48097F31}">
      <dgm:prSet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7790391A-6496-48FB-9E8B-50A925FC7C46}" type="parTrans" cxnId="{6E948137-8712-4A73-AD75-3E9871A3DBBF}">
      <dgm:prSet/>
      <dgm:spPr/>
      <dgm:t>
        <a:bodyPr/>
        <a:lstStyle/>
        <a:p>
          <a:endParaRPr lang="en-US"/>
        </a:p>
      </dgm:t>
    </dgm:pt>
    <dgm:pt modelId="{5F1163EC-2DCD-445D-AA2F-3D0EA6868040}" type="sibTrans" cxnId="{6E948137-8712-4A73-AD75-3E9871A3DBBF}">
      <dgm:prSet/>
      <dgm:spPr/>
      <dgm:t>
        <a:bodyPr/>
        <a:lstStyle/>
        <a:p>
          <a:endParaRPr lang="en-US"/>
        </a:p>
      </dgm:t>
    </dgm:pt>
    <dgm:pt modelId="{B1FD9441-56FF-441C-BBAF-17BDE2D6DC90}">
      <dgm:prSet/>
      <dgm:spPr/>
      <dgm:t>
        <a:bodyPr/>
        <a:lstStyle/>
        <a:p>
          <a:r>
            <a:rPr lang="en-US" dirty="0" smtClean="0"/>
            <a:t>Fault Tolerance</a:t>
          </a:r>
          <a:endParaRPr lang="en-US" dirty="0"/>
        </a:p>
      </dgm:t>
    </dgm:pt>
    <dgm:pt modelId="{4AA4BE4C-2E37-4137-AB8E-60EF7A724DEB}" type="parTrans" cxnId="{619CE39B-6379-4A3F-8998-566D344B471A}">
      <dgm:prSet/>
      <dgm:spPr/>
      <dgm:t>
        <a:bodyPr/>
        <a:lstStyle/>
        <a:p>
          <a:endParaRPr lang="en-US"/>
        </a:p>
      </dgm:t>
    </dgm:pt>
    <dgm:pt modelId="{0BD9866E-624C-499B-B26E-48E7D4B96C86}" type="sibTrans" cxnId="{619CE39B-6379-4A3F-8998-566D344B471A}">
      <dgm:prSet/>
      <dgm:spPr/>
      <dgm:t>
        <a:bodyPr/>
        <a:lstStyle/>
        <a:p>
          <a:endParaRPr lang="en-US"/>
        </a:p>
      </dgm:t>
    </dgm:pt>
    <dgm:pt modelId="{204645D3-0714-43E0-8BEB-FE92B5B3E691}">
      <dgm:prSet/>
      <dgm:spPr/>
      <dgm:t>
        <a:bodyPr/>
        <a:lstStyle/>
        <a:p>
          <a:r>
            <a:rPr lang="en-US" smtClean="0"/>
            <a:t>Monitoring</a:t>
          </a:r>
          <a:endParaRPr lang="en-US" dirty="0"/>
        </a:p>
      </dgm:t>
    </dgm:pt>
    <dgm:pt modelId="{1F9FA986-4FE4-4BAD-858D-42E5B0401B6A}" type="parTrans" cxnId="{3C1989DA-183D-4173-A97D-FD38FF92C873}">
      <dgm:prSet/>
      <dgm:spPr/>
      <dgm:t>
        <a:bodyPr/>
        <a:lstStyle/>
        <a:p>
          <a:endParaRPr lang="en-US"/>
        </a:p>
      </dgm:t>
    </dgm:pt>
    <dgm:pt modelId="{09847701-C252-43EA-A296-025CA16653D0}" type="sibTrans" cxnId="{3C1989DA-183D-4173-A97D-FD38FF92C873}">
      <dgm:prSet/>
      <dgm:spPr/>
      <dgm:t>
        <a:bodyPr/>
        <a:lstStyle/>
        <a:p>
          <a:endParaRPr lang="en-US"/>
        </a:p>
      </dgm:t>
    </dgm:pt>
    <dgm:pt modelId="{F0859FC6-1289-495D-98CA-4BA40F81B99B}" type="pres">
      <dgm:prSet presAssocID="{74046B7D-AB8A-4DE5-B940-05A9C151A9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4E08E8-3749-44E2-8DD4-95CB5F4D5FCD}" type="pres">
      <dgm:prSet presAssocID="{604F6032-79F2-4A70-A0A3-15707EF3F9CC}" presName="thickLine" presStyleLbl="alignNode1" presStyleIdx="0" presStyleCnt="1"/>
      <dgm:spPr/>
    </dgm:pt>
    <dgm:pt modelId="{58DB5F60-697E-4E83-82F9-812AB0912FE4}" type="pres">
      <dgm:prSet presAssocID="{604F6032-79F2-4A70-A0A3-15707EF3F9CC}" presName="horz1" presStyleCnt="0"/>
      <dgm:spPr/>
    </dgm:pt>
    <dgm:pt modelId="{9852B504-489A-47DA-ACAC-31F0C7810289}" type="pres">
      <dgm:prSet presAssocID="{604F6032-79F2-4A70-A0A3-15707EF3F9CC}" presName="tx1" presStyleLbl="revTx" presStyleIdx="0" presStyleCnt="6" custScaleX="134710"/>
      <dgm:spPr/>
      <dgm:t>
        <a:bodyPr/>
        <a:lstStyle/>
        <a:p>
          <a:endParaRPr lang="en-US"/>
        </a:p>
      </dgm:t>
    </dgm:pt>
    <dgm:pt modelId="{6136FB4D-F3DE-442E-BC83-B1C2E1E61278}" type="pres">
      <dgm:prSet presAssocID="{604F6032-79F2-4A70-A0A3-15707EF3F9CC}" presName="vert1" presStyleCnt="0"/>
      <dgm:spPr/>
    </dgm:pt>
    <dgm:pt modelId="{DFD7F3DA-B8B2-4039-852A-A780CE8A0C05}" type="pres">
      <dgm:prSet presAssocID="{A018DB35-2CFA-4B71-90AB-ECD465F55860}" presName="vertSpace2a" presStyleCnt="0"/>
      <dgm:spPr/>
    </dgm:pt>
    <dgm:pt modelId="{D8A33F44-5A65-444C-AD45-715254C2184F}" type="pres">
      <dgm:prSet presAssocID="{A018DB35-2CFA-4B71-90AB-ECD465F55860}" presName="horz2" presStyleCnt="0"/>
      <dgm:spPr/>
    </dgm:pt>
    <dgm:pt modelId="{20749D7E-E54B-4AF8-8773-C010560B47B2}" type="pres">
      <dgm:prSet presAssocID="{A018DB35-2CFA-4B71-90AB-ECD465F55860}" presName="horzSpace2" presStyleCnt="0"/>
      <dgm:spPr/>
    </dgm:pt>
    <dgm:pt modelId="{32779545-39BA-4B84-93C3-4739A0694119}" type="pres">
      <dgm:prSet presAssocID="{A018DB35-2CFA-4B71-90AB-ECD465F55860}" presName="tx2" presStyleLbl="revTx" presStyleIdx="1" presStyleCnt="6"/>
      <dgm:spPr/>
      <dgm:t>
        <a:bodyPr/>
        <a:lstStyle/>
        <a:p>
          <a:endParaRPr lang="en-US"/>
        </a:p>
      </dgm:t>
    </dgm:pt>
    <dgm:pt modelId="{42A47D86-FD34-4977-9890-FEEDD6F63FE2}" type="pres">
      <dgm:prSet presAssocID="{A018DB35-2CFA-4B71-90AB-ECD465F55860}" presName="vert2" presStyleCnt="0"/>
      <dgm:spPr/>
    </dgm:pt>
    <dgm:pt modelId="{BE1725F7-96CE-4A1C-A959-E42C8728764B}" type="pres">
      <dgm:prSet presAssocID="{A018DB35-2CFA-4B71-90AB-ECD465F55860}" presName="thinLine2b" presStyleLbl="callout" presStyleIdx="0" presStyleCnt="5"/>
      <dgm:spPr/>
    </dgm:pt>
    <dgm:pt modelId="{FE914F48-D5D0-4A90-84B3-3293A516AF28}" type="pres">
      <dgm:prSet presAssocID="{A018DB35-2CFA-4B71-90AB-ECD465F55860}" presName="vertSpace2b" presStyleCnt="0"/>
      <dgm:spPr/>
    </dgm:pt>
    <dgm:pt modelId="{B369516C-576D-4E5A-A84F-BA5BD12A5F71}" type="pres">
      <dgm:prSet presAssocID="{B7DCC319-55B2-4B79-A613-7A8C005E1671}" presName="horz2" presStyleCnt="0"/>
      <dgm:spPr/>
    </dgm:pt>
    <dgm:pt modelId="{3F828A9B-8905-40EB-B13F-978642EC92E8}" type="pres">
      <dgm:prSet presAssocID="{B7DCC319-55B2-4B79-A613-7A8C005E1671}" presName="horzSpace2" presStyleCnt="0"/>
      <dgm:spPr/>
    </dgm:pt>
    <dgm:pt modelId="{63C3329F-DA12-4E37-A213-59C9D7A04B89}" type="pres">
      <dgm:prSet presAssocID="{B7DCC319-55B2-4B79-A613-7A8C005E1671}" presName="tx2" presStyleLbl="revTx" presStyleIdx="2" presStyleCnt="6"/>
      <dgm:spPr/>
      <dgm:t>
        <a:bodyPr/>
        <a:lstStyle/>
        <a:p>
          <a:endParaRPr lang="en-US"/>
        </a:p>
      </dgm:t>
    </dgm:pt>
    <dgm:pt modelId="{EF348D27-8E8B-4333-9B1D-106F5175887D}" type="pres">
      <dgm:prSet presAssocID="{B7DCC319-55B2-4B79-A613-7A8C005E1671}" presName="vert2" presStyleCnt="0"/>
      <dgm:spPr/>
    </dgm:pt>
    <dgm:pt modelId="{5FECD033-7D18-4FA6-B970-F185E73BF9B9}" type="pres">
      <dgm:prSet presAssocID="{B7DCC319-55B2-4B79-A613-7A8C005E1671}" presName="thinLine2b" presStyleLbl="callout" presStyleIdx="1" presStyleCnt="5"/>
      <dgm:spPr/>
    </dgm:pt>
    <dgm:pt modelId="{929D03CD-B1F5-4955-9DC8-3A2E794ADAB8}" type="pres">
      <dgm:prSet presAssocID="{B7DCC319-55B2-4B79-A613-7A8C005E1671}" presName="vertSpace2b" presStyleCnt="0"/>
      <dgm:spPr/>
    </dgm:pt>
    <dgm:pt modelId="{F637EDB4-75AE-47EE-B2AC-DB9C3E1D0866}" type="pres">
      <dgm:prSet presAssocID="{AD5B000C-1F89-4351-B6D8-920B48097F31}" presName="horz2" presStyleCnt="0"/>
      <dgm:spPr/>
    </dgm:pt>
    <dgm:pt modelId="{7279D7C9-5330-4A40-B390-691EE9AF48F0}" type="pres">
      <dgm:prSet presAssocID="{AD5B000C-1F89-4351-B6D8-920B48097F31}" presName="horzSpace2" presStyleCnt="0"/>
      <dgm:spPr/>
    </dgm:pt>
    <dgm:pt modelId="{28317786-022B-4668-B7D1-107D0A7772DD}" type="pres">
      <dgm:prSet presAssocID="{AD5B000C-1F89-4351-B6D8-920B48097F31}" presName="tx2" presStyleLbl="revTx" presStyleIdx="3" presStyleCnt="6"/>
      <dgm:spPr/>
      <dgm:t>
        <a:bodyPr/>
        <a:lstStyle/>
        <a:p>
          <a:endParaRPr lang="en-US"/>
        </a:p>
      </dgm:t>
    </dgm:pt>
    <dgm:pt modelId="{5B561AFD-6A27-4DC5-B595-EDBBC7C615C4}" type="pres">
      <dgm:prSet presAssocID="{AD5B000C-1F89-4351-B6D8-920B48097F31}" presName="vert2" presStyleCnt="0"/>
      <dgm:spPr/>
    </dgm:pt>
    <dgm:pt modelId="{78CE3F29-3677-4342-A940-20E9D03CEDFC}" type="pres">
      <dgm:prSet presAssocID="{AD5B000C-1F89-4351-B6D8-920B48097F31}" presName="thinLine2b" presStyleLbl="callout" presStyleIdx="2" presStyleCnt="5"/>
      <dgm:spPr/>
    </dgm:pt>
    <dgm:pt modelId="{7B88C69E-A464-4F5F-B773-6F36C68A366B}" type="pres">
      <dgm:prSet presAssocID="{AD5B000C-1F89-4351-B6D8-920B48097F31}" presName="vertSpace2b" presStyleCnt="0"/>
      <dgm:spPr/>
    </dgm:pt>
    <dgm:pt modelId="{4CA85936-EDEB-4154-B96B-85E4257721E7}" type="pres">
      <dgm:prSet presAssocID="{B1FD9441-56FF-441C-BBAF-17BDE2D6DC90}" presName="horz2" presStyleCnt="0"/>
      <dgm:spPr/>
    </dgm:pt>
    <dgm:pt modelId="{A445238F-9AAF-4E2C-BB2E-9518B3A64F84}" type="pres">
      <dgm:prSet presAssocID="{B1FD9441-56FF-441C-BBAF-17BDE2D6DC90}" presName="horzSpace2" presStyleCnt="0"/>
      <dgm:spPr/>
    </dgm:pt>
    <dgm:pt modelId="{B854A6A3-3CBC-453B-A1AC-9C644466527F}" type="pres">
      <dgm:prSet presAssocID="{B1FD9441-56FF-441C-BBAF-17BDE2D6DC90}" presName="tx2" presStyleLbl="revTx" presStyleIdx="4" presStyleCnt="6"/>
      <dgm:spPr/>
      <dgm:t>
        <a:bodyPr/>
        <a:lstStyle/>
        <a:p>
          <a:endParaRPr lang="en-US"/>
        </a:p>
      </dgm:t>
    </dgm:pt>
    <dgm:pt modelId="{9D6B820B-2720-4448-A388-2D9CF1954FAE}" type="pres">
      <dgm:prSet presAssocID="{B1FD9441-56FF-441C-BBAF-17BDE2D6DC90}" presName="vert2" presStyleCnt="0"/>
      <dgm:spPr/>
    </dgm:pt>
    <dgm:pt modelId="{EE8715A5-A158-40A0-9E77-F09570C0E707}" type="pres">
      <dgm:prSet presAssocID="{B1FD9441-56FF-441C-BBAF-17BDE2D6DC90}" presName="thinLine2b" presStyleLbl="callout" presStyleIdx="3" presStyleCnt="5"/>
      <dgm:spPr/>
    </dgm:pt>
    <dgm:pt modelId="{49FD82FA-9BBB-4FD6-B3F0-99D76690A3DA}" type="pres">
      <dgm:prSet presAssocID="{B1FD9441-56FF-441C-BBAF-17BDE2D6DC90}" presName="vertSpace2b" presStyleCnt="0"/>
      <dgm:spPr/>
    </dgm:pt>
    <dgm:pt modelId="{4BC5B02E-74FF-4CE3-AD83-9E5E473628DE}" type="pres">
      <dgm:prSet presAssocID="{204645D3-0714-43E0-8BEB-FE92B5B3E691}" presName="horz2" presStyleCnt="0"/>
      <dgm:spPr/>
    </dgm:pt>
    <dgm:pt modelId="{B1EBEE02-C0B1-4A80-87A2-C9C15F5606ED}" type="pres">
      <dgm:prSet presAssocID="{204645D3-0714-43E0-8BEB-FE92B5B3E691}" presName="horzSpace2" presStyleCnt="0"/>
      <dgm:spPr/>
    </dgm:pt>
    <dgm:pt modelId="{7C66BD33-C143-4CBC-88CB-9E59FC50AFCD}" type="pres">
      <dgm:prSet presAssocID="{204645D3-0714-43E0-8BEB-FE92B5B3E691}" presName="tx2" presStyleLbl="revTx" presStyleIdx="5" presStyleCnt="6"/>
      <dgm:spPr/>
      <dgm:t>
        <a:bodyPr/>
        <a:lstStyle/>
        <a:p>
          <a:endParaRPr lang="en-US"/>
        </a:p>
      </dgm:t>
    </dgm:pt>
    <dgm:pt modelId="{581A0E26-62D5-4EE2-875B-68D734D9A388}" type="pres">
      <dgm:prSet presAssocID="{204645D3-0714-43E0-8BEB-FE92B5B3E691}" presName="vert2" presStyleCnt="0"/>
      <dgm:spPr/>
    </dgm:pt>
    <dgm:pt modelId="{56466B30-96C6-4C7B-8CFD-25968C3A0E25}" type="pres">
      <dgm:prSet presAssocID="{204645D3-0714-43E0-8BEB-FE92B5B3E691}" presName="thinLine2b" presStyleLbl="callout" presStyleIdx="4" presStyleCnt="5"/>
      <dgm:spPr/>
    </dgm:pt>
    <dgm:pt modelId="{D5EF3934-ABC7-4B18-9945-8EF1FA02DBD1}" type="pres">
      <dgm:prSet presAssocID="{204645D3-0714-43E0-8BEB-FE92B5B3E691}" presName="vertSpace2b" presStyleCnt="0"/>
      <dgm:spPr/>
    </dgm:pt>
  </dgm:ptLst>
  <dgm:cxnLst>
    <dgm:cxn modelId="{D5256131-EA4A-4016-B2D2-5071BD0AF3CB}" type="presOf" srcId="{A018DB35-2CFA-4B71-90AB-ECD465F55860}" destId="{32779545-39BA-4B84-93C3-4739A0694119}" srcOrd="0" destOrd="0" presId="urn:microsoft.com/office/officeart/2008/layout/LinedList"/>
    <dgm:cxn modelId="{6E948137-8712-4A73-AD75-3E9871A3DBBF}" srcId="{604F6032-79F2-4A70-A0A3-15707EF3F9CC}" destId="{AD5B000C-1F89-4351-B6D8-920B48097F31}" srcOrd="2" destOrd="0" parTransId="{7790391A-6496-48FB-9E8B-50A925FC7C46}" sibTransId="{5F1163EC-2DCD-445D-AA2F-3D0EA6868040}"/>
    <dgm:cxn modelId="{303C8B9A-44F9-42B4-B3D1-107EF357DC49}" type="presOf" srcId="{204645D3-0714-43E0-8BEB-FE92B5B3E691}" destId="{7C66BD33-C143-4CBC-88CB-9E59FC50AFCD}" srcOrd="0" destOrd="0" presId="urn:microsoft.com/office/officeart/2008/layout/LinedList"/>
    <dgm:cxn modelId="{3C1989DA-183D-4173-A97D-FD38FF92C873}" srcId="{604F6032-79F2-4A70-A0A3-15707EF3F9CC}" destId="{204645D3-0714-43E0-8BEB-FE92B5B3E691}" srcOrd="4" destOrd="0" parTransId="{1F9FA986-4FE4-4BAD-858D-42E5B0401B6A}" sibTransId="{09847701-C252-43EA-A296-025CA16653D0}"/>
    <dgm:cxn modelId="{3BBFA4C1-D419-49EA-9FD1-C7A3A05AA4D5}" type="presOf" srcId="{AD5B000C-1F89-4351-B6D8-920B48097F31}" destId="{28317786-022B-4668-B7D1-107D0A7772DD}" srcOrd="0" destOrd="0" presId="urn:microsoft.com/office/officeart/2008/layout/LinedList"/>
    <dgm:cxn modelId="{0BD272F6-6FF1-4E9B-AEAA-72ECBD2B343D}" type="presOf" srcId="{604F6032-79F2-4A70-A0A3-15707EF3F9CC}" destId="{9852B504-489A-47DA-ACAC-31F0C7810289}" srcOrd="0" destOrd="0" presId="urn:microsoft.com/office/officeart/2008/layout/LinedList"/>
    <dgm:cxn modelId="{B501B9F5-33E7-4EB7-9234-773AE00C1CE9}" srcId="{74046B7D-AB8A-4DE5-B940-05A9C151A9E8}" destId="{604F6032-79F2-4A70-A0A3-15707EF3F9CC}" srcOrd="0" destOrd="0" parTransId="{55FE7AA1-E78F-4BD4-B8DF-03C487E91D4F}" sibTransId="{2AD11760-945E-494D-87C9-B0A7E69F7605}"/>
    <dgm:cxn modelId="{CB292684-266D-4C13-93D5-E51F02D09BD6}" type="presOf" srcId="{74046B7D-AB8A-4DE5-B940-05A9C151A9E8}" destId="{F0859FC6-1289-495D-98CA-4BA40F81B99B}" srcOrd="0" destOrd="0" presId="urn:microsoft.com/office/officeart/2008/layout/LinedList"/>
    <dgm:cxn modelId="{BDC76E4B-5F06-4A8E-8741-BE3DC3D6EC2F}" type="presOf" srcId="{B7DCC319-55B2-4B79-A613-7A8C005E1671}" destId="{63C3329F-DA12-4E37-A213-59C9D7A04B89}" srcOrd="0" destOrd="0" presId="urn:microsoft.com/office/officeart/2008/layout/LinedList"/>
    <dgm:cxn modelId="{619CE39B-6379-4A3F-8998-566D344B471A}" srcId="{604F6032-79F2-4A70-A0A3-15707EF3F9CC}" destId="{B1FD9441-56FF-441C-BBAF-17BDE2D6DC90}" srcOrd="3" destOrd="0" parTransId="{4AA4BE4C-2E37-4137-AB8E-60EF7A724DEB}" sibTransId="{0BD9866E-624C-499B-B26E-48E7D4B96C86}"/>
    <dgm:cxn modelId="{FFD44D7C-7EF9-474A-843F-615269DC244F}" srcId="{604F6032-79F2-4A70-A0A3-15707EF3F9CC}" destId="{B7DCC319-55B2-4B79-A613-7A8C005E1671}" srcOrd="1" destOrd="0" parTransId="{63528446-DE2A-41A9-9318-9B18DEA513FB}" sibTransId="{78724A33-A812-4E52-9DBC-832A39F34331}"/>
    <dgm:cxn modelId="{805BD298-28E0-4C12-B3E6-5887FC0FABB4}" type="presOf" srcId="{B1FD9441-56FF-441C-BBAF-17BDE2D6DC90}" destId="{B854A6A3-3CBC-453B-A1AC-9C644466527F}" srcOrd="0" destOrd="0" presId="urn:microsoft.com/office/officeart/2008/layout/LinedList"/>
    <dgm:cxn modelId="{43BD354D-A682-484D-939B-1D375E612921}" srcId="{604F6032-79F2-4A70-A0A3-15707EF3F9CC}" destId="{A018DB35-2CFA-4B71-90AB-ECD465F55860}" srcOrd="0" destOrd="0" parTransId="{3C58F744-2D21-46C1-8B94-61C63A3DC8D1}" sibTransId="{C0688553-9328-47CD-A4C4-75FAAC246EB3}"/>
    <dgm:cxn modelId="{C2F8039A-6C80-47F1-9219-C05AE39AC7EE}" type="presParOf" srcId="{F0859FC6-1289-495D-98CA-4BA40F81B99B}" destId="{E24E08E8-3749-44E2-8DD4-95CB5F4D5FCD}" srcOrd="0" destOrd="0" presId="urn:microsoft.com/office/officeart/2008/layout/LinedList"/>
    <dgm:cxn modelId="{7F97D68F-FE10-4B70-853A-D2D0119ECD07}" type="presParOf" srcId="{F0859FC6-1289-495D-98CA-4BA40F81B99B}" destId="{58DB5F60-697E-4E83-82F9-812AB0912FE4}" srcOrd="1" destOrd="0" presId="urn:microsoft.com/office/officeart/2008/layout/LinedList"/>
    <dgm:cxn modelId="{ABCF6E38-C400-45D2-B96C-AD3A50B500E8}" type="presParOf" srcId="{58DB5F60-697E-4E83-82F9-812AB0912FE4}" destId="{9852B504-489A-47DA-ACAC-31F0C7810289}" srcOrd="0" destOrd="0" presId="urn:microsoft.com/office/officeart/2008/layout/LinedList"/>
    <dgm:cxn modelId="{44877523-9270-4DD4-A536-CA46DBB72121}" type="presParOf" srcId="{58DB5F60-697E-4E83-82F9-812AB0912FE4}" destId="{6136FB4D-F3DE-442E-BC83-B1C2E1E61278}" srcOrd="1" destOrd="0" presId="urn:microsoft.com/office/officeart/2008/layout/LinedList"/>
    <dgm:cxn modelId="{AFA8A533-58FF-45C6-8E6D-99EDD70B0546}" type="presParOf" srcId="{6136FB4D-F3DE-442E-BC83-B1C2E1E61278}" destId="{DFD7F3DA-B8B2-4039-852A-A780CE8A0C05}" srcOrd="0" destOrd="0" presId="urn:microsoft.com/office/officeart/2008/layout/LinedList"/>
    <dgm:cxn modelId="{28DF0215-C55D-4BD8-BC26-C63ADE3F4990}" type="presParOf" srcId="{6136FB4D-F3DE-442E-BC83-B1C2E1E61278}" destId="{D8A33F44-5A65-444C-AD45-715254C2184F}" srcOrd="1" destOrd="0" presId="urn:microsoft.com/office/officeart/2008/layout/LinedList"/>
    <dgm:cxn modelId="{541FA8B6-81CE-4762-8DDB-012B72291857}" type="presParOf" srcId="{D8A33F44-5A65-444C-AD45-715254C2184F}" destId="{20749D7E-E54B-4AF8-8773-C010560B47B2}" srcOrd="0" destOrd="0" presId="urn:microsoft.com/office/officeart/2008/layout/LinedList"/>
    <dgm:cxn modelId="{B7514FD5-C67F-4FAF-B896-4E814EAFEEFC}" type="presParOf" srcId="{D8A33F44-5A65-444C-AD45-715254C2184F}" destId="{32779545-39BA-4B84-93C3-4739A0694119}" srcOrd="1" destOrd="0" presId="urn:microsoft.com/office/officeart/2008/layout/LinedList"/>
    <dgm:cxn modelId="{CD5BFE7E-D48B-4E7C-BEDF-CA43DC3F488A}" type="presParOf" srcId="{D8A33F44-5A65-444C-AD45-715254C2184F}" destId="{42A47D86-FD34-4977-9890-FEEDD6F63FE2}" srcOrd="2" destOrd="0" presId="urn:microsoft.com/office/officeart/2008/layout/LinedList"/>
    <dgm:cxn modelId="{CD8B325B-2F31-4CA3-A92A-EF3B36E6652F}" type="presParOf" srcId="{6136FB4D-F3DE-442E-BC83-B1C2E1E61278}" destId="{BE1725F7-96CE-4A1C-A959-E42C8728764B}" srcOrd="2" destOrd="0" presId="urn:microsoft.com/office/officeart/2008/layout/LinedList"/>
    <dgm:cxn modelId="{6D0A7287-C3FB-469C-81E8-69830DC7B8B3}" type="presParOf" srcId="{6136FB4D-F3DE-442E-BC83-B1C2E1E61278}" destId="{FE914F48-D5D0-4A90-84B3-3293A516AF28}" srcOrd="3" destOrd="0" presId="urn:microsoft.com/office/officeart/2008/layout/LinedList"/>
    <dgm:cxn modelId="{443B0712-92CA-45E6-9690-500373096BB7}" type="presParOf" srcId="{6136FB4D-F3DE-442E-BC83-B1C2E1E61278}" destId="{B369516C-576D-4E5A-A84F-BA5BD12A5F71}" srcOrd="4" destOrd="0" presId="urn:microsoft.com/office/officeart/2008/layout/LinedList"/>
    <dgm:cxn modelId="{3560842C-CA38-4F30-9E66-8F7E1BE716DA}" type="presParOf" srcId="{B369516C-576D-4E5A-A84F-BA5BD12A5F71}" destId="{3F828A9B-8905-40EB-B13F-978642EC92E8}" srcOrd="0" destOrd="0" presId="urn:microsoft.com/office/officeart/2008/layout/LinedList"/>
    <dgm:cxn modelId="{F4B46B37-969D-4A4B-B24C-93F3E29A34C8}" type="presParOf" srcId="{B369516C-576D-4E5A-A84F-BA5BD12A5F71}" destId="{63C3329F-DA12-4E37-A213-59C9D7A04B89}" srcOrd="1" destOrd="0" presId="urn:microsoft.com/office/officeart/2008/layout/LinedList"/>
    <dgm:cxn modelId="{1A03A55E-04F1-42FE-859F-ECA441987902}" type="presParOf" srcId="{B369516C-576D-4E5A-A84F-BA5BD12A5F71}" destId="{EF348D27-8E8B-4333-9B1D-106F5175887D}" srcOrd="2" destOrd="0" presId="urn:microsoft.com/office/officeart/2008/layout/LinedList"/>
    <dgm:cxn modelId="{97F2F9CD-D04F-45B3-B226-B8A5E707467C}" type="presParOf" srcId="{6136FB4D-F3DE-442E-BC83-B1C2E1E61278}" destId="{5FECD033-7D18-4FA6-B970-F185E73BF9B9}" srcOrd="5" destOrd="0" presId="urn:microsoft.com/office/officeart/2008/layout/LinedList"/>
    <dgm:cxn modelId="{07BF1728-2978-449E-B885-C27CB9ABC29D}" type="presParOf" srcId="{6136FB4D-F3DE-442E-BC83-B1C2E1E61278}" destId="{929D03CD-B1F5-4955-9DC8-3A2E794ADAB8}" srcOrd="6" destOrd="0" presId="urn:microsoft.com/office/officeart/2008/layout/LinedList"/>
    <dgm:cxn modelId="{8E89B70D-71E3-44B5-BBA4-B98325FE4FB3}" type="presParOf" srcId="{6136FB4D-F3DE-442E-BC83-B1C2E1E61278}" destId="{F637EDB4-75AE-47EE-B2AC-DB9C3E1D0866}" srcOrd="7" destOrd="0" presId="urn:microsoft.com/office/officeart/2008/layout/LinedList"/>
    <dgm:cxn modelId="{C6FBC2BE-F688-40B9-95BA-2FA430264ED2}" type="presParOf" srcId="{F637EDB4-75AE-47EE-B2AC-DB9C3E1D0866}" destId="{7279D7C9-5330-4A40-B390-691EE9AF48F0}" srcOrd="0" destOrd="0" presId="urn:microsoft.com/office/officeart/2008/layout/LinedList"/>
    <dgm:cxn modelId="{3C6CF426-350A-41AB-BCA3-456CB2ECF319}" type="presParOf" srcId="{F637EDB4-75AE-47EE-B2AC-DB9C3E1D0866}" destId="{28317786-022B-4668-B7D1-107D0A7772DD}" srcOrd="1" destOrd="0" presId="urn:microsoft.com/office/officeart/2008/layout/LinedList"/>
    <dgm:cxn modelId="{D0BFAC34-5027-4E1C-86ED-4629A291547E}" type="presParOf" srcId="{F637EDB4-75AE-47EE-B2AC-DB9C3E1D0866}" destId="{5B561AFD-6A27-4DC5-B595-EDBBC7C615C4}" srcOrd="2" destOrd="0" presId="urn:microsoft.com/office/officeart/2008/layout/LinedList"/>
    <dgm:cxn modelId="{E84C1738-FFF8-4E48-9EB5-C7DF17BCABA6}" type="presParOf" srcId="{6136FB4D-F3DE-442E-BC83-B1C2E1E61278}" destId="{78CE3F29-3677-4342-A940-20E9D03CEDFC}" srcOrd="8" destOrd="0" presId="urn:microsoft.com/office/officeart/2008/layout/LinedList"/>
    <dgm:cxn modelId="{093AD6D8-979C-4F6A-8016-4864A59B5F0C}" type="presParOf" srcId="{6136FB4D-F3DE-442E-BC83-B1C2E1E61278}" destId="{7B88C69E-A464-4F5F-B773-6F36C68A366B}" srcOrd="9" destOrd="0" presId="urn:microsoft.com/office/officeart/2008/layout/LinedList"/>
    <dgm:cxn modelId="{EE622DCD-AEC7-40F3-B04D-0D8F2C1749D7}" type="presParOf" srcId="{6136FB4D-F3DE-442E-BC83-B1C2E1E61278}" destId="{4CA85936-EDEB-4154-B96B-85E4257721E7}" srcOrd="10" destOrd="0" presId="urn:microsoft.com/office/officeart/2008/layout/LinedList"/>
    <dgm:cxn modelId="{0DE0742A-9209-4699-B14A-60B3468CD60F}" type="presParOf" srcId="{4CA85936-EDEB-4154-B96B-85E4257721E7}" destId="{A445238F-9AAF-4E2C-BB2E-9518B3A64F84}" srcOrd="0" destOrd="0" presId="urn:microsoft.com/office/officeart/2008/layout/LinedList"/>
    <dgm:cxn modelId="{BE1B3FC6-4085-4D30-908B-1E7332298FC5}" type="presParOf" srcId="{4CA85936-EDEB-4154-B96B-85E4257721E7}" destId="{B854A6A3-3CBC-453B-A1AC-9C644466527F}" srcOrd="1" destOrd="0" presId="urn:microsoft.com/office/officeart/2008/layout/LinedList"/>
    <dgm:cxn modelId="{0E0DC1E2-207D-4D28-8760-5DB1E38FBB69}" type="presParOf" srcId="{4CA85936-EDEB-4154-B96B-85E4257721E7}" destId="{9D6B820B-2720-4448-A388-2D9CF1954FAE}" srcOrd="2" destOrd="0" presId="urn:microsoft.com/office/officeart/2008/layout/LinedList"/>
    <dgm:cxn modelId="{C447BA4C-9338-4C9D-BFC0-8C079ECEA664}" type="presParOf" srcId="{6136FB4D-F3DE-442E-BC83-B1C2E1E61278}" destId="{EE8715A5-A158-40A0-9E77-F09570C0E707}" srcOrd="11" destOrd="0" presId="urn:microsoft.com/office/officeart/2008/layout/LinedList"/>
    <dgm:cxn modelId="{C14B1EA2-ECF3-4611-A143-467C48FD1DBC}" type="presParOf" srcId="{6136FB4D-F3DE-442E-BC83-B1C2E1E61278}" destId="{49FD82FA-9BBB-4FD6-B3F0-99D76690A3DA}" srcOrd="12" destOrd="0" presId="urn:microsoft.com/office/officeart/2008/layout/LinedList"/>
    <dgm:cxn modelId="{CEF707DD-E1D5-4606-8EDB-465F4F05B0E8}" type="presParOf" srcId="{6136FB4D-F3DE-442E-BC83-B1C2E1E61278}" destId="{4BC5B02E-74FF-4CE3-AD83-9E5E473628DE}" srcOrd="13" destOrd="0" presId="urn:microsoft.com/office/officeart/2008/layout/LinedList"/>
    <dgm:cxn modelId="{708F3AAA-1087-4514-96E1-1BB72E6DA36C}" type="presParOf" srcId="{4BC5B02E-74FF-4CE3-AD83-9E5E473628DE}" destId="{B1EBEE02-C0B1-4A80-87A2-C9C15F5606ED}" srcOrd="0" destOrd="0" presId="urn:microsoft.com/office/officeart/2008/layout/LinedList"/>
    <dgm:cxn modelId="{E4659B63-3763-4D60-AE56-54A8A300FE73}" type="presParOf" srcId="{4BC5B02E-74FF-4CE3-AD83-9E5E473628DE}" destId="{7C66BD33-C143-4CBC-88CB-9E59FC50AFCD}" srcOrd="1" destOrd="0" presId="urn:microsoft.com/office/officeart/2008/layout/LinedList"/>
    <dgm:cxn modelId="{E069B6B1-0900-458F-89EF-E406096B8E9D}" type="presParOf" srcId="{4BC5B02E-74FF-4CE3-AD83-9E5E473628DE}" destId="{581A0E26-62D5-4EE2-875B-68D734D9A388}" srcOrd="2" destOrd="0" presId="urn:microsoft.com/office/officeart/2008/layout/LinedList"/>
    <dgm:cxn modelId="{232D0067-4F74-471C-9678-ECBEFEB65568}" type="presParOf" srcId="{6136FB4D-F3DE-442E-BC83-B1C2E1E61278}" destId="{56466B30-96C6-4C7B-8CFD-25968C3A0E25}" srcOrd="14" destOrd="0" presId="urn:microsoft.com/office/officeart/2008/layout/LinedList"/>
    <dgm:cxn modelId="{379D1FE6-DA55-4BB1-8FD0-840B949A30D2}" type="presParOf" srcId="{6136FB4D-F3DE-442E-BC83-B1C2E1E61278}" destId="{D5EF3934-ABC7-4B18-9945-8EF1FA02DBD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4633A5-2D9F-446D-8F7B-62BA35AAEEE1}" type="doc">
      <dgm:prSet loTypeId="urn:microsoft.com/office/officeart/2005/8/layout/gear1" loCatId="process" qsTypeId="urn:microsoft.com/office/officeart/2005/8/quickstyle/3d3" qsCatId="3D" csTypeId="urn:microsoft.com/office/officeart/2005/8/colors/accent0_1" csCatId="mainScheme" phldr="1"/>
      <dgm:spPr/>
    </dgm:pt>
    <dgm:pt modelId="{F14F9EA5-7E72-4A6C-8208-325C3BD64C25}">
      <dgm:prSet phldrT="[Text]"/>
      <dgm:spPr/>
      <dgm:t>
        <a:bodyPr/>
        <a:lstStyle/>
        <a:p>
          <a:r>
            <a:rPr lang="en-US" dirty="0" smtClean="0"/>
            <a:t> exe</a:t>
          </a:r>
          <a:endParaRPr lang="en-US" dirty="0"/>
        </a:p>
      </dgm:t>
    </dgm:pt>
    <dgm:pt modelId="{C0C376DC-61AC-4E3D-AE1A-7F0883CDF79C}" type="parTrans" cxnId="{FA7964A6-2A1F-4974-AA25-9B0CC5AF6010}">
      <dgm:prSet/>
      <dgm:spPr/>
      <dgm:t>
        <a:bodyPr/>
        <a:lstStyle/>
        <a:p>
          <a:endParaRPr lang="en-US"/>
        </a:p>
      </dgm:t>
    </dgm:pt>
    <dgm:pt modelId="{C95BCF05-99DF-482D-8571-9DC4CDF89313}" type="sibTrans" cxnId="{FA7964A6-2A1F-4974-AA25-9B0CC5AF6010}">
      <dgm:prSet/>
      <dgm:spPr/>
      <dgm:t>
        <a:bodyPr/>
        <a:lstStyle/>
        <a:p>
          <a:endParaRPr lang="en-US"/>
        </a:p>
      </dgm:t>
    </dgm:pt>
    <dgm:pt modelId="{DA666F09-3C61-4837-891E-73D8E604D5C1}" type="pres">
      <dgm:prSet presAssocID="{7A4633A5-2D9F-446D-8F7B-62BA35AAE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644CA4-2964-4573-A37B-9D5814C8DA11}" type="pres">
      <dgm:prSet presAssocID="{F14F9EA5-7E72-4A6C-8208-325C3BD64C2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1AA3-9F9F-4B34-83C8-D828D758E96F}" type="pres">
      <dgm:prSet presAssocID="{F14F9EA5-7E72-4A6C-8208-325C3BD64C25}" presName="gear1srcNode" presStyleLbl="node1" presStyleIdx="0" presStyleCnt="1"/>
      <dgm:spPr/>
      <dgm:t>
        <a:bodyPr/>
        <a:lstStyle/>
        <a:p>
          <a:endParaRPr lang="en-US"/>
        </a:p>
      </dgm:t>
    </dgm:pt>
    <dgm:pt modelId="{76CEECF4-525F-41C8-9171-8B53BC8D9FF5}" type="pres">
      <dgm:prSet presAssocID="{F14F9EA5-7E72-4A6C-8208-325C3BD64C25}" presName="gear1dstNode" presStyleLbl="node1" presStyleIdx="0" presStyleCnt="1"/>
      <dgm:spPr/>
      <dgm:t>
        <a:bodyPr/>
        <a:lstStyle/>
        <a:p>
          <a:endParaRPr lang="en-US"/>
        </a:p>
      </dgm:t>
    </dgm:pt>
    <dgm:pt modelId="{8A623E76-B080-41ED-9007-16C36080A552}" type="pres">
      <dgm:prSet presAssocID="{C95BCF05-99DF-482D-8571-9DC4CDF89313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FA7964A6-2A1F-4974-AA25-9B0CC5AF6010}" srcId="{7A4633A5-2D9F-446D-8F7B-62BA35AAEEE1}" destId="{F14F9EA5-7E72-4A6C-8208-325C3BD64C25}" srcOrd="0" destOrd="0" parTransId="{C0C376DC-61AC-4E3D-AE1A-7F0883CDF79C}" sibTransId="{C95BCF05-99DF-482D-8571-9DC4CDF89313}"/>
    <dgm:cxn modelId="{22164D15-EFE9-458A-A5DE-57CB6AEA6A95}" type="presOf" srcId="{C95BCF05-99DF-482D-8571-9DC4CDF89313}" destId="{8A623E76-B080-41ED-9007-16C36080A552}" srcOrd="0" destOrd="0" presId="urn:microsoft.com/office/officeart/2005/8/layout/gear1"/>
    <dgm:cxn modelId="{F2723C77-B88A-4CCD-A3D5-87F8BB0CF873}" type="presOf" srcId="{7A4633A5-2D9F-446D-8F7B-62BA35AAEEE1}" destId="{DA666F09-3C61-4837-891E-73D8E604D5C1}" srcOrd="0" destOrd="0" presId="urn:microsoft.com/office/officeart/2005/8/layout/gear1"/>
    <dgm:cxn modelId="{4CD66D10-EC47-4291-99AB-F5F76833D2BD}" type="presOf" srcId="{F14F9EA5-7E72-4A6C-8208-325C3BD64C25}" destId="{EB644CA4-2964-4573-A37B-9D5814C8DA11}" srcOrd="0" destOrd="0" presId="urn:microsoft.com/office/officeart/2005/8/layout/gear1"/>
    <dgm:cxn modelId="{34066C98-B5E4-4D59-8778-B11BE407B41E}" type="presOf" srcId="{F14F9EA5-7E72-4A6C-8208-325C3BD64C25}" destId="{76CEECF4-525F-41C8-9171-8B53BC8D9FF5}" srcOrd="2" destOrd="0" presId="urn:microsoft.com/office/officeart/2005/8/layout/gear1"/>
    <dgm:cxn modelId="{FB2868AE-5A16-40A7-B656-7E2B84EFFBDB}" type="presOf" srcId="{F14F9EA5-7E72-4A6C-8208-325C3BD64C25}" destId="{E72F1AA3-9F9F-4B34-83C8-D828D758E96F}" srcOrd="1" destOrd="0" presId="urn:microsoft.com/office/officeart/2005/8/layout/gear1"/>
    <dgm:cxn modelId="{C17E2A58-A364-4628-8C45-666A5685754E}" type="presParOf" srcId="{DA666F09-3C61-4837-891E-73D8E604D5C1}" destId="{EB644CA4-2964-4573-A37B-9D5814C8DA11}" srcOrd="0" destOrd="0" presId="urn:microsoft.com/office/officeart/2005/8/layout/gear1"/>
    <dgm:cxn modelId="{8E00CF30-8C59-4BC0-93D1-127DA5FCCFDD}" type="presParOf" srcId="{DA666F09-3C61-4837-891E-73D8E604D5C1}" destId="{E72F1AA3-9F9F-4B34-83C8-D828D758E96F}" srcOrd="1" destOrd="0" presId="urn:microsoft.com/office/officeart/2005/8/layout/gear1"/>
    <dgm:cxn modelId="{65E4F1B6-1923-4C8D-A732-3D1A7B4D82DB}" type="presParOf" srcId="{DA666F09-3C61-4837-891E-73D8E604D5C1}" destId="{76CEECF4-525F-41C8-9171-8B53BC8D9FF5}" srcOrd="2" destOrd="0" presId="urn:microsoft.com/office/officeart/2005/8/layout/gear1"/>
    <dgm:cxn modelId="{BC10B90B-4E35-4CD6-9AA6-2EBF2B415DDA}" type="presParOf" srcId="{DA666F09-3C61-4837-891E-73D8E604D5C1}" destId="{8A623E76-B080-41ED-9007-16C36080A5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633A5-2D9F-446D-8F7B-62BA35AAEEE1}" type="doc">
      <dgm:prSet loTypeId="urn:microsoft.com/office/officeart/2005/8/layout/gear1" loCatId="process" qsTypeId="urn:microsoft.com/office/officeart/2005/8/quickstyle/3d3" qsCatId="3D" csTypeId="urn:microsoft.com/office/officeart/2005/8/colors/accent0_1" csCatId="mainScheme" phldr="1"/>
      <dgm:spPr/>
    </dgm:pt>
    <dgm:pt modelId="{F14F9EA5-7E72-4A6C-8208-325C3BD64C25}">
      <dgm:prSet phldrT="[Text]"/>
      <dgm:spPr/>
      <dgm:t>
        <a:bodyPr/>
        <a:lstStyle/>
        <a:p>
          <a:r>
            <a:rPr lang="en-US" dirty="0" smtClean="0"/>
            <a:t> exe</a:t>
          </a:r>
          <a:endParaRPr lang="en-US" dirty="0"/>
        </a:p>
      </dgm:t>
    </dgm:pt>
    <dgm:pt modelId="{C0C376DC-61AC-4E3D-AE1A-7F0883CDF79C}" type="parTrans" cxnId="{FA7964A6-2A1F-4974-AA25-9B0CC5AF6010}">
      <dgm:prSet/>
      <dgm:spPr/>
      <dgm:t>
        <a:bodyPr/>
        <a:lstStyle/>
        <a:p>
          <a:endParaRPr lang="en-US"/>
        </a:p>
      </dgm:t>
    </dgm:pt>
    <dgm:pt modelId="{C95BCF05-99DF-482D-8571-9DC4CDF89313}" type="sibTrans" cxnId="{FA7964A6-2A1F-4974-AA25-9B0CC5AF6010}">
      <dgm:prSet/>
      <dgm:spPr/>
      <dgm:t>
        <a:bodyPr/>
        <a:lstStyle/>
        <a:p>
          <a:endParaRPr lang="en-US"/>
        </a:p>
      </dgm:t>
    </dgm:pt>
    <dgm:pt modelId="{DA666F09-3C61-4837-891E-73D8E604D5C1}" type="pres">
      <dgm:prSet presAssocID="{7A4633A5-2D9F-446D-8F7B-62BA35AAE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644CA4-2964-4573-A37B-9D5814C8DA11}" type="pres">
      <dgm:prSet presAssocID="{F14F9EA5-7E72-4A6C-8208-325C3BD64C25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F1AA3-9F9F-4B34-83C8-D828D758E96F}" type="pres">
      <dgm:prSet presAssocID="{F14F9EA5-7E72-4A6C-8208-325C3BD64C25}" presName="gear1srcNode" presStyleLbl="node1" presStyleIdx="0" presStyleCnt="1"/>
      <dgm:spPr/>
      <dgm:t>
        <a:bodyPr/>
        <a:lstStyle/>
        <a:p>
          <a:endParaRPr lang="en-US"/>
        </a:p>
      </dgm:t>
    </dgm:pt>
    <dgm:pt modelId="{76CEECF4-525F-41C8-9171-8B53BC8D9FF5}" type="pres">
      <dgm:prSet presAssocID="{F14F9EA5-7E72-4A6C-8208-325C3BD64C25}" presName="gear1dstNode" presStyleLbl="node1" presStyleIdx="0" presStyleCnt="1"/>
      <dgm:spPr/>
      <dgm:t>
        <a:bodyPr/>
        <a:lstStyle/>
        <a:p>
          <a:endParaRPr lang="en-US"/>
        </a:p>
      </dgm:t>
    </dgm:pt>
    <dgm:pt modelId="{8A623E76-B080-41ED-9007-16C36080A552}" type="pres">
      <dgm:prSet presAssocID="{C95BCF05-99DF-482D-8571-9DC4CDF89313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FA7964A6-2A1F-4974-AA25-9B0CC5AF6010}" srcId="{7A4633A5-2D9F-446D-8F7B-62BA35AAEEE1}" destId="{F14F9EA5-7E72-4A6C-8208-325C3BD64C25}" srcOrd="0" destOrd="0" parTransId="{C0C376DC-61AC-4E3D-AE1A-7F0883CDF79C}" sibTransId="{C95BCF05-99DF-482D-8571-9DC4CDF89313}"/>
    <dgm:cxn modelId="{50F68E80-5ABB-4AEE-A78B-2A2E1BEE20CF}" type="presOf" srcId="{F14F9EA5-7E72-4A6C-8208-325C3BD64C25}" destId="{E72F1AA3-9F9F-4B34-83C8-D828D758E96F}" srcOrd="1" destOrd="0" presId="urn:microsoft.com/office/officeart/2005/8/layout/gear1"/>
    <dgm:cxn modelId="{54264316-D62F-4050-8A47-91A00B4D0AB2}" type="presOf" srcId="{F14F9EA5-7E72-4A6C-8208-325C3BD64C25}" destId="{EB644CA4-2964-4573-A37B-9D5814C8DA11}" srcOrd="0" destOrd="0" presId="urn:microsoft.com/office/officeart/2005/8/layout/gear1"/>
    <dgm:cxn modelId="{7BBDDE85-CCB9-46D3-B941-FF6901AA5754}" type="presOf" srcId="{7A4633A5-2D9F-446D-8F7B-62BA35AAEEE1}" destId="{DA666F09-3C61-4837-891E-73D8E604D5C1}" srcOrd="0" destOrd="0" presId="urn:microsoft.com/office/officeart/2005/8/layout/gear1"/>
    <dgm:cxn modelId="{8AEA39C1-0AF2-4DD4-9035-739F1215F7F0}" type="presOf" srcId="{F14F9EA5-7E72-4A6C-8208-325C3BD64C25}" destId="{76CEECF4-525F-41C8-9171-8B53BC8D9FF5}" srcOrd="2" destOrd="0" presId="urn:microsoft.com/office/officeart/2005/8/layout/gear1"/>
    <dgm:cxn modelId="{06A48E1C-0F4D-4FB9-B802-07A2A878FD10}" type="presOf" srcId="{C95BCF05-99DF-482D-8571-9DC4CDF89313}" destId="{8A623E76-B080-41ED-9007-16C36080A552}" srcOrd="0" destOrd="0" presId="urn:microsoft.com/office/officeart/2005/8/layout/gear1"/>
    <dgm:cxn modelId="{51AF0323-54E6-4A55-8FC2-2477E243AC78}" type="presParOf" srcId="{DA666F09-3C61-4837-891E-73D8E604D5C1}" destId="{EB644CA4-2964-4573-A37B-9D5814C8DA11}" srcOrd="0" destOrd="0" presId="urn:microsoft.com/office/officeart/2005/8/layout/gear1"/>
    <dgm:cxn modelId="{392829EE-9FF4-4EBF-A975-15A182D3689E}" type="presParOf" srcId="{DA666F09-3C61-4837-891E-73D8E604D5C1}" destId="{E72F1AA3-9F9F-4B34-83C8-D828D758E96F}" srcOrd="1" destOrd="0" presId="urn:microsoft.com/office/officeart/2005/8/layout/gear1"/>
    <dgm:cxn modelId="{25980464-6CE6-4B5F-A100-6F57374AADB8}" type="presParOf" srcId="{DA666F09-3C61-4837-891E-73D8E604D5C1}" destId="{76CEECF4-525F-41C8-9171-8B53BC8D9FF5}" srcOrd="2" destOrd="0" presId="urn:microsoft.com/office/officeart/2005/8/layout/gear1"/>
    <dgm:cxn modelId="{9E00ABD2-19CA-4E57-A496-7C4F327321B0}" type="presParOf" srcId="{DA666F09-3C61-4837-891E-73D8E604D5C1}" destId="{8A623E76-B080-41ED-9007-16C36080A5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7044D-4F3F-4B2D-8B7E-7720145C91E3}" type="presOf" srcId="{4E478053-AE57-48AA-8E50-F2DEBE0A83E0}" destId="{4C3EDE77-0776-4DCE-9A81-F71842BD78E6}" srcOrd="0" destOrd="0" presId="urn:microsoft.com/office/officeart/2005/8/layout/radial3"/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E51FD252-8369-4F7C-B43F-65C2ABA2EA3C}" type="presOf" srcId="{B27046CA-132B-412C-8C08-D67822BBCB20}" destId="{3D8B5774-1C03-4875-87C0-594E79528B13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593E7072-E229-4BDA-9051-1264CB748299}" type="presOf" srcId="{F1E51896-3287-4B91-B2C7-B3DFCAF11E02}" destId="{CD4D89B1-125C-4FE4-9701-5D73D88B7BAC}" srcOrd="0" destOrd="0" presId="urn:microsoft.com/office/officeart/2005/8/layout/radial3"/>
    <dgm:cxn modelId="{BEA7C581-3C36-4FBB-99D9-7AB373ECFDBB}" type="presOf" srcId="{65068382-8D28-4B2B-B53C-BCB2F9516A1D}" destId="{C3FFCF84-C567-424A-9FD9-CD039FCB63CC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2B7B65F5-A3D3-4DA3-B18B-E20319F63F05}" type="presOf" srcId="{38B69BF1-B1B2-4307-B135-A6E80260CBE7}" destId="{FBD72458-7CE4-4F26-BCDE-644DA8F20C90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0C157484-875B-41FF-86E0-D0199A3548BB}" type="presOf" srcId="{CE1208FC-6D49-4808-8ABA-10F58D78791B}" destId="{E1B58393-0BF6-4FC0-AB4E-BFFDB2130360}" srcOrd="0" destOrd="0" presId="urn:microsoft.com/office/officeart/2005/8/layout/radial3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6014371D-472A-4EAA-961A-32032D7B933D}" type="presParOf" srcId="{E1B58393-0BF6-4FC0-AB4E-BFFDB2130360}" destId="{10122ADD-454B-401A-AFB6-70A771D78B0F}" srcOrd="0" destOrd="0" presId="urn:microsoft.com/office/officeart/2005/8/layout/radial3"/>
    <dgm:cxn modelId="{49C06FD3-3F90-4B06-8FCC-0A1F5E99E2A5}" type="presParOf" srcId="{10122ADD-454B-401A-AFB6-70A771D78B0F}" destId="{C3FFCF84-C567-424A-9FD9-CD039FCB63CC}" srcOrd="0" destOrd="0" presId="urn:microsoft.com/office/officeart/2005/8/layout/radial3"/>
    <dgm:cxn modelId="{0E6DBF26-28A5-4A02-8F05-2ECE6C8F0AEF}" type="presParOf" srcId="{10122ADD-454B-401A-AFB6-70A771D78B0F}" destId="{4C3EDE77-0776-4DCE-9A81-F71842BD78E6}" srcOrd="1" destOrd="0" presId="urn:microsoft.com/office/officeart/2005/8/layout/radial3"/>
    <dgm:cxn modelId="{25525A46-1CC9-4F6F-9C6E-2E2C50CBD720}" type="presParOf" srcId="{10122ADD-454B-401A-AFB6-70A771D78B0F}" destId="{CD4D89B1-125C-4FE4-9701-5D73D88B7BAC}" srcOrd="2" destOrd="0" presId="urn:microsoft.com/office/officeart/2005/8/layout/radial3"/>
    <dgm:cxn modelId="{F5D559B3-3C98-487B-A93A-92EE1C90A773}" type="presParOf" srcId="{10122ADD-454B-401A-AFB6-70A771D78B0F}" destId="{FBD72458-7CE4-4F26-BCDE-644DA8F20C90}" srcOrd="3" destOrd="0" presId="urn:microsoft.com/office/officeart/2005/8/layout/radial3"/>
    <dgm:cxn modelId="{EA762EA3-E23E-4D9B-85BE-9501AE794B8A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A12198-0063-4029-ABA2-A6B763CFD14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4B1729-00CD-4D11-98CC-0BFFB9EEEEA5}">
      <dgm:prSet phldrT="[Text]" custT="1"/>
      <dgm:spPr/>
      <dgm:t>
        <a:bodyPr/>
        <a:lstStyle/>
        <a:p>
          <a:r>
            <a:rPr lang="en-US" sz="2800" dirty="0" smtClean="0"/>
            <a:t>Azure Cloud Services</a:t>
          </a:r>
          <a:endParaRPr lang="en-US" sz="2800" dirty="0"/>
        </a:p>
      </dgm:t>
    </dgm:pt>
    <dgm:pt modelId="{CA97E313-A71F-4EF0-AD46-9C676257711E}" type="parTrans" cxnId="{2D8F5B7D-C456-4B70-8CBA-B14928BE8B78}">
      <dgm:prSet/>
      <dgm:spPr/>
      <dgm:t>
        <a:bodyPr/>
        <a:lstStyle/>
        <a:p>
          <a:endParaRPr lang="en-US" sz="2000"/>
        </a:p>
      </dgm:t>
    </dgm:pt>
    <dgm:pt modelId="{7A4783B5-482B-483B-A5CC-A9BE4E4E4C89}" type="sibTrans" cxnId="{2D8F5B7D-C456-4B70-8CBA-B14928BE8B78}">
      <dgm:prSet/>
      <dgm:spPr/>
      <dgm:t>
        <a:bodyPr/>
        <a:lstStyle/>
        <a:p>
          <a:endParaRPr lang="en-US" sz="2000"/>
        </a:p>
      </dgm:t>
    </dgm:pt>
    <dgm:pt modelId="{2D75043D-2F5F-463A-A9E4-DCAF4399C1FD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Highly-available and scalable</a:t>
          </a:r>
          <a:endParaRPr lang="en-US" sz="2000" dirty="0"/>
        </a:p>
      </dgm:t>
    </dgm:pt>
    <dgm:pt modelId="{988DEEE3-A1C8-4584-8247-ABDADC435A5D}" type="parTrans" cxnId="{DA2D89ED-0B06-491C-824B-5F1239FF9190}">
      <dgm:prSet/>
      <dgm:spPr/>
      <dgm:t>
        <a:bodyPr/>
        <a:lstStyle/>
        <a:p>
          <a:endParaRPr lang="en-US" sz="2000"/>
        </a:p>
      </dgm:t>
    </dgm:pt>
    <dgm:pt modelId="{7A86E2A6-E90C-44B5-BCE3-BE841AB311F1}" type="sibTrans" cxnId="{DA2D89ED-0B06-491C-824B-5F1239FF9190}">
      <dgm:prSet/>
      <dgm:spPr/>
      <dgm:t>
        <a:bodyPr/>
        <a:lstStyle/>
        <a:p>
          <a:endParaRPr lang="en-US" sz="2000"/>
        </a:p>
      </dgm:t>
    </dgm:pt>
    <dgm:pt modelId="{CB051014-2927-46C7-96B8-ECB88E7B4E18}">
      <dgm:prSet phldrT="[Text]" custT="1"/>
      <dgm:spPr/>
      <dgm:t>
        <a:bodyPr/>
        <a:lstStyle/>
        <a:p>
          <a:r>
            <a:rPr lang="en-US" sz="2800" dirty="0" smtClean="0"/>
            <a:t>Decentralized</a:t>
          </a:r>
          <a:endParaRPr lang="en-US" sz="2800" dirty="0"/>
        </a:p>
      </dgm:t>
    </dgm:pt>
    <dgm:pt modelId="{B124753E-A22B-4988-8651-CE760424A982}" type="parTrans" cxnId="{7CA1EABC-DBF9-4EFE-909F-886C8BDE0DA7}">
      <dgm:prSet/>
      <dgm:spPr/>
      <dgm:t>
        <a:bodyPr/>
        <a:lstStyle/>
        <a:p>
          <a:endParaRPr lang="en-US" sz="2000"/>
        </a:p>
      </dgm:t>
    </dgm:pt>
    <dgm:pt modelId="{A348E131-0759-4FBC-B4DE-ED01E4DB3214}" type="sibTrans" cxnId="{7CA1EABC-DBF9-4EFE-909F-886C8BDE0DA7}">
      <dgm:prSet/>
      <dgm:spPr/>
      <dgm:t>
        <a:bodyPr/>
        <a:lstStyle/>
        <a:p>
          <a:endParaRPr lang="en-US" sz="2000"/>
        </a:p>
      </dgm:t>
    </dgm:pt>
    <dgm:pt modelId="{DF016C61-CE94-4611-9284-7A210AD16559}">
      <dgm:prSet phldrT="[Text]" custT="1"/>
      <dgm:spPr/>
      <dgm:t>
        <a:bodyPr/>
        <a:lstStyle/>
        <a:p>
          <a:r>
            <a:rPr lang="en-US" sz="2000" dirty="0" smtClean="0"/>
            <a:t>Avoids Single Point of Failure</a:t>
          </a:r>
          <a:endParaRPr lang="en-US" sz="2000" dirty="0"/>
        </a:p>
      </dgm:t>
    </dgm:pt>
    <dgm:pt modelId="{CFC6D07A-39F5-45C2-B966-50B20BFF212B}" type="parTrans" cxnId="{CC13F167-605C-496C-9C4C-3F9469708823}">
      <dgm:prSet/>
      <dgm:spPr/>
      <dgm:t>
        <a:bodyPr/>
        <a:lstStyle/>
        <a:p>
          <a:endParaRPr lang="en-US" sz="2000"/>
        </a:p>
      </dgm:t>
    </dgm:pt>
    <dgm:pt modelId="{3B73C4FA-AC5E-4D46-8CB8-B1DE9C754057}" type="sibTrans" cxnId="{CC13F167-605C-496C-9C4C-3F9469708823}">
      <dgm:prSet/>
      <dgm:spPr/>
      <dgm:t>
        <a:bodyPr/>
        <a:lstStyle/>
        <a:p>
          <a:endParaRPr lang="en-US" sz="2000"/>
        </a:p>
      </dgm:t>
    </dgm:pt>
    <dgm:pt modelId="{E36FEEEB-B627-4CA3-89F5-EFAE9B5F51C2}">
      <dgm:prSet phldrT="[Text]" custT="1"/>
      <dgm:spPr/>
      <dgm:t>
        <a:bodyPr/>
        <a:lstStyle/>
        <a:p>
          <a:r>
            <a:rPr lang="en-US" sz="2000" dirty="0" smtClean="0"/>
            <a:t>Utilize eventually-consistent , high-latency  cloud services effectively</a:t>
          </a:r>
          <a:endParaRPr lang="en-US" sz="2000" dirty="0"/>
        </a:p>
      </dgm:t>
    </dgm:pt>
    <dgm:pt modelId="{43C2E228-01C7-4942-B103-2A44B827AA13}" type="parTrans" cxnId="{B6E5A3C7-C2ED-4551-A72A-C8D3095ECCC0}">
      <dgm:prSet/>
      <dgm:spPr/>
      <dgm:t>
        <a:bodyPr/>
        <a:lstStyle/>
        <a:p>
          <a:endParaRPr lang="en-US" sz="2000"/>
        </a:p>
      </dgm:t>
    </dgm:pt>
    <dgm:pt modelId="{1F8E1A9E-F313-4177-B6BD-E086ACD47F97}" type="sibTrans" cxnId="{B6E5A3C7-C2ED-4551-A72A-C8D3095ECCC0}">
      <dgm:prSet/>
      <dgm:spPr/>
      <dgm:t>
        <a:bodyPr/>
        <a:lstStyle/>
        <a:p>
          <a:endParaRPr lang="en-US" sz="2000"/>
        </a:p>
      </dgm:t>
    </dgm:pt>
    <dgm:pt modelId="{795DDFF3-899B-4410-BAE7-F4E344F267C6}">
      <dgm:prSet phldrT="[Text]" custT="1"/>
      <dgm:spPr/>
      <dgm:t>
        <a:bodyPr/>
        <a:lstStyle/>
        <a:p>
          <a:r>
            <a:rPr lang="en-US" sz="2000" dirty="0" smtClean="0"/>
            <a:t>Minimal maintenance and management overhead</a:t>
          </a:r>
          <a:endParaRPr lang="en-US" sz="2000" dirty="0"/>
        </a:p>
      </dgm:t>
    </dgm:pt>
    <dgm:pt modelId="{2322AD45-0B57-4A9F-BB56-2F2EED439307}" type="parTrans" cxnId="{682D8F9F-444D-4822-8C26-474FCB4DFF94}">
      <dgm:prSet/>
      <dgm:spPr/>
      <dgm:t>
        <a:bodyPr/>
        <a:lstStyle/>
        <a:p>
          <a:endParaRPr lang="en-US" sz="2000"/>
        </a:p>
      </dgm:t>
    </dgm:pt>
    <dgm:pt modelId="{369571F0-08D7-4F1F-B599-CC961D508913}" type="sibTrans" cxnId="{682D8F9F-444D-4822-8C26-474FCB4DFF94}">
      <dgm:prSet/>
      <dgm:spPr/>
      <dgm:t>
        <a:bodyPr/>
        <a:lstStyle/>
        <a:p>
          <a:endParaRPr lang="en-US" sz="2000"/>
        </a:p>
      </dgm:t>
    </dgm:pt>
    <dgm:pt modelId="{A52901FD-58D4-4E3F-B5AC-FF6161F11EE7}">
      <dgm:prSet phldrT="[Text]" custT="1"/>
      <dgm:spPr/>
      <dgm:t>
        <a:bodyPr/>
        <a:lstStyle/>
        <a:p>
          <a:r>
            <a:rPr lang="en-US" sz="2000" dirty="0" smtClean="0"/>
            <a:t>Dynamically scale up/down</a:t>
          </a:r>
          <a:endParaRPr lang="en-US" sz="2000" dirty="0"/>
        </a:p>
      </dgm:t>
    </dgm:pt>
    <dgm:pt modelId="{B56CD1B8-70C4-44D6-B613-E55DECD2AC10}" type="parTrans" cxnId="{5ACA989B-F4F6-4F33-90B2-253E86DA1E4A}">
      <dgm:prSet/>
      <dgm:spPr/>
      <dgm:t>
        <a:bodyPr/>
        <a:lstStyle/>
        <a:p>
          <a:endParaRPr lang="en-US" sz="2000"/>
        </a:p>
      </dgm:t>
    </dgm:pt>
    <dgm:pt modelId="{8A3E8ADD-AD3B-4109-B0C9-63810BE0FD54}" type="sibTrans" cxnId="{5ACA989B-F4F6-4F33-90B2-253E86DA1E4A}">
      <dgm:prSet/>
      <dgm:spPr/>
      <dgm:t>
        <a:bodyPr/>
        <a:lstStyle/>
        <a:p>
          <a:endParaRPr lang="en-US" sz="2000"/>
        </a:p>
      </dgm:t>
    </dgm:pt>
    <dgm:pt modelId="{4758E93B-D615-43EE-AB19-480BA644FA66}">
      <dgm:prSet phldrT="[Text]" custT="1"/>
      <dgm:spPr/>
      <dgm:t>
        <a:bodyPr/>
        <a:lstStyle/>
        <a:p>
          <a:r>
            <a:rPr lang="en-US" sz="2000" dirty="0" smtClean="0"/>
            <a:t>Global queue based dynamic scheduling</a:t>
          </a:r>
          <a:endParaRPr lang="en-US" sz="2000" dirty="0"/>
        </a:p>
      </dgm:t>
    </dgm:pt>
    <dgm:pt modelId="{FC7F2A6C-13A6-4E13-AA69-D9B13466A2F6}" type="parTrans" cxnId="{EB4B0BDB-17BF-42E0-A18A-1ACDF3EFA972}">
      <dgm:prSet/>
      <dgm:spPr/>
      <dgm:t>
        <a:bodyPr/>
        <a:lstStyle/>
        <a:p>
          <a:endParaRPr lang="en-US" sz="2000"/>
        </a:p>
      </dgm:t>
    </dgm:pt>
    <dgm:pt modelId="{F92D4D1E-DA8E-43B1-A389-F829F0B17570}" type="sibTrans" cxnId="{EB4B0BDB-17BF-42E0-A18A-1ACDF3EFA972}">
      <dgm:prSet/>
      <dgm:spPr/>
      <dgm:t>
        <a:bodyPr/>
        <a:lstStyle/>
        <a:p>
          <a:endParaRPr lang="en-US" sz="2000"/>
        </a:p>
      </dgm:t>
    </dgm:pt>
    <dgm:pt modelId="{49F727B1-A7C4-40D0-AFB4-8507584FF383}">
      <dgm:prSet custT="1"/>
      <dgm:spPr/>
      <dgm:t>
        <a:bodyPr/>
        <a:lstStyle/>
        <a:p>
          <a:r>
            <a:rPr lang="en-US" sz="2800" dirty="0" err="1" smtClean="0"/>
            <a:t>MapReduce</a:t>
          </a:r>
          <a:endParaRPr lang="en-US" sz="2800" dirty="0" smtClean="0"/>
        </a:p>
      </dgm:t>
    </dgm:pt>
    <dgm:pt modelId="{E9BA0C0B-2600-40EF-BE42-4E206AF43DF8}" type="parTrans" cxnId="{2C8A46A7-0AB1-466B-8E81-24DA38180A1E}">
      <dgm:prSet/>
      <dgm:spPr/>
      <dgm:t>
        <a:bodyPr/>
        <a:lstStyle/>
        <a:p>
          <a:endParaRPr lang="en-US" sz="2000"/>
        </a:p>
      </dgm:t>
    </dgm:pt>
    <dgm:pt modelId="{AD8232F8-DC69-4C34-BEFB-CAD300BB1A51}" type="sibTrans" cxnId="{2C8A46A7-0AB1-466B-8E81-24DA38180A1E}">
      <dgm:prSet/>
      <dgm:spPr/>
      <dgm:t>
        <a:bodyPr/>
        <a:lstStyle/>
        <a:p>
          <a:endParaRPr lang="en-US" sz="2000"/>
        </a:p>
      </dgm:t>
    </dgm:pt>
    <dgm:pt modelId="{1C36F49C-CFA7-4B5C-8405-E9C7321F65D5}">
      <dgm:prSet custT="1"/>
      <dgm:spPr/>
      <dgm:t>
        <a:bodyPr/>
        <a:lstStyle/>
        <a:p>
          <a:r>
            <a:rPr lang="en-US" sz="2000" dirty="0" smtClean="0"/>
            <a:t>First </a:t>
          </a:r>
          <a:r>
            <a:rPr lang="en-US" sz="2000" dirty="0" smtClean="0"/>
            <a:t>pure </a:t>
          </a:r>
          <a:r>
            <a:rPr lang="en-US" sz="2000" dirty="0" err="1" smtClean="0"/>
            <a:t>MapReduce</a:t>
          </a:r>
          <a:r>
            <a:rPr lang="en-US" sz="2000" dirty="0" smtClean="0"/>
            <a:t> </a:t>
          </a:r>
          <a:r>
            <a:rPr lang="en-US" sz="2000" dirty="0" smtClean="0"/>
            <a:t>for Azure</a:t>
          </a:r>
        </a:p>
      </dgm:t>
    </dgm:pt>
    <dgm:pt modelId="{31217AFE-0292-43CE-ABAA-928F5B7BCD20}" type="parTrans" cxnId="{0D8D116B-3EA1-4A65-85CE-EC43BEE9B180}">
      <dgm:prSet/>
      <dgm:spPr/>
      <dgm:t>
        <a:bodyPr/>
        <a:lstStyle/>
        <a:p>
          <a:endParaRPr lang="en-US" sz="2000"/>
        </a:p>
      </dgm:t>
    </dgm:pt>
    <dgm:pt modelId="{04D36436-380E-4DA7-AA8C-45373FE5A66D}" type="sibTrans" cxnId="{0D8D116B-3EA1-4A65-85CE-EC43BEE9B180}">
      <dgm:prSet/>
      <dgm:spPr/>
      <dgm:t>
        <a:bodyPr/>
        <a:lstStyle/>
        <a:p>
          <a:endParaRPr lang="en-US" sz="2000"/>
        </a:p>
      </dgm:t>
    </dgm:pt>
    <dgm:pt modelId="{1B75DD5F-594B-4D35-8712-69FA62A541E1}">
      <dgm:prSet custT="1"/>
      <dgm:spPr/>
      <dgm:t>
        <a:bodyPr/>
        <a:lstStyle/>
        <a:p>
          <a:r>
            <a:rPr lang="en-US" sz="2000" dirty="0" smtClean="0"/>
            <a:t>Typical </a:t>
          </a:r>
          <a:r>
            <a:rPr lang="en-US" sz="2000" dirty="0" err="1" smtClean="0"/>
            <a:t>MapReduce</a:t>
          </a:r>
          <a:r>
            <a:rPr lang="en-US" sz="2000" dirty="0" smtClean="0"/>
            <a:t> fault tolerance</a:t>
          </a:r>
        </a:p>
      </dgm:t>
    </dgm:pt>
    <dgm:pt modelId="{B96581E3-5886-430E-94D4-541572EAFD19}" type="parTrans" cxnId="{30CC7EBA-5666-4433-BD03-49A0B9035511}">
      <dgm:prSet/>
      <dgm:spPr/>
      <dgm:t>
        <a:bodyPr/>
        <a:lstStyle/>
        <a:p>
          <a:endParaRPr lang="en-US" sz="2000"/>
        </a:p>
      </dgm:t>
    </dgm:pt>
    <dgm:pt modelId="{BE2ECF13-6633-459A-A809-5278B585DA4F}" type="sibTrans" cxnId="{30CC7EBA-5666-4433-BD03-49A0B9035511}">
      <dgm:prSet/>
      <dgm:spPr/>
      <dgm:t>
        <a:bodyPr/>
        <a:lstStyle/>
        <a:p>
          <a:endParaRPr lang="en-US" sz="2000"/>
        </a:p>
      </dgm:t>
    </dgm:pt>
    <dgm:pt modelId="{79377868-602C-4927-B149-9B12C7DB4DEA}" type="pres">
      <dgm:prSet presAssocID="{DFA12198-0063-4029-ABA2-A6B763CFD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83D04-AA1C-4CCD-9DD8-44CBE7A43E70}" type="pres">
      <dgm:prSet presAssocID="{E54B1729-00CD-4D11-98CC-0BFFB9EEE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41D22-7139-4209-A098-420A6A33B294}" type="pres">
      <dgm:prSet presAssocID="{E54B1729-00CD-4D11-98CC-0BFFB9EEEEA5}" presName="childText" presStyleLbl="revTx" presStyleIdx="0" presStyleCnt="3" custScaleY="6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20A6-0ED6-487F-8C09-4062A9956A71}" type="pres">
      <dgm:prSet presAssocID="{CB051014-2927-46C7-96B8-ECB88E7B4E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D785-016A-44D9-8769-5362F15E9136}" type="pres">
      <dgm:prSet presAssocID="{CB051014-2927-46C7-96B8-ECB88E7B4E1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800E-5960-4B69-94FD-F722F1C1C685}" type="pres">
      <dgm:prSet presAssocID="{49F727B1-A7C4-40D0-AFB4-8507584FF3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94683-084A-493B-AD16-8C521FE26026}" type="pres">
      <dgm:prSet presAssocID="{49F727B1-A7C4-40D0-AFB4-8507584FF38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3F167-605C-496C-9C4C-3F9469708823}" srcId="{CB051014-2927-46C7-96B8-ECB88E7B4E18}" destId="{DF016C61-CE94-4611-9284-7A210AD16559}" srcOrd="0" destOrd="0" parTransId="{CFC6D07A-39F5-45C2-B966-50B20BFF212B}" sibTransId="{3B73C4FA-AC5E-4D46-8CB8-B1DE9C754057}"/>
    <dgm:cxn modelId="{B3270CB8-C9C1-44FA-92CE-FF9CDE84DD15}" type="presOf" srcId="{1B75DD5F-594B-4D35-8712-69FA62A541E1}" destId="{99E94683-084A-493B-AD16-8C521FE26026}" srcOrd="0" destOrd="1" presId="urn:microsoft.com/office/officeart/2005/8/layout/vList2"/>
    <dgm:cxn modelId="{6783D0CD-C234-4590-A508-378F532E2C1B}" type="presOf" srcId="{795DDFF3-899B-4410-BAE7-F4E344F267C6}" destId="{CE441D22-7139-4209-A098-420A6A33B294}" srcOrd="0" destOrd="2" presId="urn:microsoft.com/office/officeart/2005/8/layout/vList2"/>
    <dgm:cxn modelId="{2C8A46A7-0AB1-466B-8E81-24DA38180A1E}" srcId="{DFA12198-0063-4029-ABA2-A6B763CFD146}" destId="{49F727B1-A7C4-40D0-AFB4-8507584FF383}" srcOrd="2" destOrd="0" parTransId="{E9BA0C0B-2600-40EF-BE42-4E206AF43DF8}" sibTransId="{AD8232F8-DC69-4C34-BEFB-CAD300BB1A51}"/>
    <dgm:cxn modelId="{40E6E56A-DC7B-41FF-B732-9367BA8EC9DC}" type="presOf" srcId="{49F727B1-A7C4-40D0-AFB4-8507584FF383}" destId="{A80D800E-5960-4B69-94FD-F722F1C1C685}" srcOrd="0" destOrd="0" presId="urn:microsoft.com/office/officeart/2005/8/layout/vList2"/>
    <dgm:cxn modelId="{9FF3081C-870A-4C53-9139-DFAC24926639}" type="presOf" srcId="{CB051014-2927-46C7-96B8-ECB88E7B4E18}" destId="{E94320A6-0ED6-487F-8C09-4062A9956A71}" srcOrd="0" destOrd="0" presId="urn:microsoft.com/office/officeart/2005/8/layout/vList2"/>
    <dgm:cxn modelId="{0D8D116B-3EA1-4A65-85CE-EC43BEE9B180}" srcId="{49F727B1-A7C4-40D0-AFB4-8507584FF383}" destId="{1C36F49C-CFA7-4B5C-8405-E9C7321F65D5}" srcOrd="0" destOrd="0" parTransId="{31217AFE-0292-43CE-ABAA-928F5B7BCD20}" sibTransId="{04D36436-380E-4DA7-AA8C-45373FE5A66D}"/>
    <dgm:cxn modelId="{F1E00E2D-1E1D-4EC6-A5A6-CFFA28AEC818}" type="presOf" srcId="{A52901FD-58D4-4E3F-B5AC-FF6161F11EE7}" destId="{23A0D785-016A-44D9-8769-5362F15E9136}" srcOrd="0" destOrd="2" presId="urn:microsoft.com/office/officeart/2005/8/layout/vList2"/>
    <dgm:cxn modelId="{7CA1EABC-DBF9-4EFE-909F-886C8BDE0DA7}" srcId="{DFA12198-0063-4029-ABA2-A6B763CFD146}" destId="{CB051014-2927-46C7-96B8-ECB88E7B4E18}" srcOrd="1" destOrd="0" parTransId="{B124753E-A22B-4988-8651-CE760424A982}" sibTransId="{A348E131-0759-4FBC-B4DE-ED01E4DB3214}"/>
    <dgm:cxn modelId="{B6E5A3C7-C2ED-4551-A72A-C8D3095ECCC0}" srcId="{E54B1729-00CD-4D11-98CC-0BFFB9EEEEA5}" destId="{E36FEEEB-B627-4CA3-89F5-EFAE9B5F51C2}" srcOrd="1" destOrd="0" parTransId="{43C2E228-01C7-4942-B103-2A44B827AA13}" sibTransId="{1F8E1A9E-F313-4177-B6BD-E086ACD47F97}"/>
    <dgm:cxn modelId="{30CC7EBA-5666-4433-BD03-49A0B9035511}" srcId="{49F727B1-A7C4-40D0-AFB4-8507584FF383}" destId="{1B75DD5F-594B-4D35-8712-69FA62A541E1}" srcOrd="1" destOrd="0" parTransId="{B96581E3-5886-430E-94D4-541572EAFD19}" sibTransId="{BE2ECF13-6633-459A-A809-5278B585DA4F}"/>
    <dgm:cxn modelId="{5DD1813E-60C5-43B0-9C76-81D0F2E0B4E0}" type="presOf" srcId="{DF016C61-CE94-4611-9284-7A210AD16559}" destId="{23A0D785-016A-44D9-8769-5362F15E9136}" srcOrd="0" destOrd="0" presId="urn:microsoft.com/office/officeart/2005/8/layout/vList2"/>
    <dgm:cxn modelId="{5ACA989B-F4F6-4F33-90B2-253E86DA1E4A}" srcId="{CB051014-2927-46C7-96B8-ECB88E7B4E18}" destId="{A52901FD-58D4-4E3F-B5AC-FF6161F11EE7}" srcOrd="2" destOrd="0" parTransId="{B56CD1B8-70C4-44D6-B613-E55DECD2AC10}" sibTransId="{8A3E8ADD-AD3B-4109-B0C9-63810BE0FD54}"/>
    <dgm:cxn modelId="{2D8F5B7D-C456-4B70-8CBA-B14928BE8B78}" srcId="{DFA12198-0063-4029-ABA2-A6B763CFD146}" destId="{E54B1729-00CD-4D11-98CC-0BFFB9EEEEA5}" srcOrd="0" destOrd="0" parTransId="{CA97E313-A71F-4EF0-AD46-9C676257711E}" sibTransId="{7A4783B5-482B-483B-A5CC-A9BE4E4E4C89}"/>
    <dgm:cxn modelId="{E8F44F23-8592-48F5-A74B-945D7FBA37CD}" type="presOf" srcId="{DFA12198-0063-4029-ABA2-A6B763CFD146}" destId="{79377868-602C-4927-B149-9B12C7DB4DEA}" srcOrd="0" destOrd="0" presId="urn:microsoft.com/office/officeart/2005/8/layout/vList2"/>
    <dgm:cxn modelId="{8D964181-1248-41CE-AEDD-57E9938E34DE}" type="presOf" srcId="{E54B1729-00CD-4D11-98CC-0BFFB9EEEEA5}" destId="{BF883D04-AA1C-4CCD-9DD8-44CBE7A43E70}" srcOrd="0" destOrd="0" presId="urn:microsoft.com/office/officeart/2005/8/layout/vList2"/>
    <dgm:cxn modelId="{77D6888C-B36B-4043-8CE5-1FB981493401}" type="presOf" srcId="{1C36F49C-CFA7-4B5C-8405-E9C7321F65D5}" destId="{99E94683-084A-493B-AD16-8C521FE26026}" srcOrd="0" destOrd="0" presId="urn:microsoft.com/office/officeart/2005/8/layout/vList2"/>
    <dgm:cxn modelId="{DA2D89ED-0B06-491C-824B-5F1239FF9190}" srcId="{E54B1729-00CD-4D11-98CC-0BFFB9EEEEA5}" destId="{2D75043D-2F5F-463A-A9E4-DCAF4399C1FD}" srcOrd="0" destOrd="0" parTransId="{988DEEE3-A1C8-4584-8247-ABDADC435A5D}" sibTransId="{7A86E2A6-E90C-44B5-BCE3-BE841AB311F1}"/>
    <dgm:cxn modelId="{6BB27F83-194E-458E-94D4-540D75BFD40F}" type="presOf" srcId="{4758E93B-D615-43EE-AB19-480BA644FA66}" destId="{23A0D785-016A-44D9-8769-5362F15E9136}" srcOrd="0" destOrd="1" presId="urn:microsoft.com/office/officeart/2005/8/layout/vList2"/>
    <dgm:cxn modelId="{EB4B0BDB-17BF-42E0-A18A-1ACDF3EFA972}" srcId="{CB051014-2927-46C7-96B8-ECB88E7B4E18}" destId="{4758E93B-D615-43EE-AB19-480BA644FA66}" srcOrd="1" destOrd="0" parTransId="{FC7F2A6C-13A6-4E13-AA69-D9B13466A2F6}" sibTransId="{F92D4D1E-DA8E-43B1-A389-F829F0B17570}"/>
    <dgm:cxn modelId="{682D8F9F-444D-4822-8C26-474FCB4DFF94}" srcId="{E54B1729-00CD-4D11-98CC-0BFFB9EEEEA5}" destId="{795DDFF3-899B-4410-BAE7-F4E344F267C6}" srcOrd="2" destOrd="0" parTransId="{2322AD45-0B57-4A9F-BB56-2F2EED439307}" sibTransId="{369571F0-08D7-4F1F-B599-CC961D508913}"/>
    <dgm:cxn modelId="{6AB278F3-0829-4EFD-9E5D-CBEB71E15F55}" type="presOf" srcId="{2D75043D-2F5F-463A-A9E4-DCAF4399C1FD}" destId="{CE441D22-7139-4209-A098-420A6A33B294}" srcOrd="0" destOrd="0" presId="urn:microsoft.com/office/officeart/2005/8/layout/vList2"/>
    <dgm:cxn modelId="{8C006D84-1557-4EEA-9407-E8CF6B450067}" type="presOf" srcId="{E36FEEEB-B627-4CA3-89F5-EFAE9B5F51C2}" destId="{CE441D22-7139-4209-A098-420A6A33B294}" srcOrd="0" destOrd="1" presId="urn:microsoft.com/office/officeart/2005/8/layout/vList2"/>
    <dgm:cxn modelId="{61DD0770-AC62-4CA6-AC2F-B0B8F87CC206}" type="presParOf" srcId="{79377868-602C-4927-B149-9B12C7DB4DEA}" destId="{BF883D04-AA1C-4CCD-9DD8-44CBE7A43E70}" srcOrd="0" destOrd="0" presId="urn:microsoft.com/office/officeart/2005/8/layout/vList2"/>
    <dgm:cxn modelId="{E8368C3D-BC09-4ECE-97CF-BDB94233EFDD}" type="presParOf" srcId="{79377868-602C-4927-B149-9B12C7DB4DEA}" destId="{CE441D22-7139-4209-A098-420A6A33B294}" srcOrd="1" destOrd="0" presId="urn:microsoft.com/office/officeart/2005/8/layout/vList2"/>
    <dgm:cxn modelId="{B77423BC-14C6-4E3D-9FC8-8EEF1870C4B5}" type="presParOf" srcId="{79377868-602C-4927-B149-9B12C7DB4DEA}" destId="{E94320A6-0ED6-487F-8C09-4062A9956A71}" srcOrd="2" destOrd="0" presId="urn:microsoft.com/office/officeart/2005/8/layout/vList2"/>
    <dgm:cxn modelId="{DEE93489-DFDF-4737-8255-3306D41CDEBF}" type="presParOf" srcId="{79377868-602C-4927-B149-9B12C7DB4DEA}" destId="{23A0D785-016A-44D9-8769-5362F15E9136}" srcOrd="3" destOrd="0" presId="urn:microsoft.com/office/officeart/2005/8/layout/vList2"/>
    <dgm:cxn modelId="{8C8DB3D8-4EB8-40EB-B93F-74D076E9D37C}" type="presParOf" srcId="{79377868-602C-4927-B149-9B12C7DB4DEA}" destId="{A80D800E-5960-4B69-94FD-F722F1C1C685}" srcOrd="4" destOrd="0" presId="urn:microsoft.com/office/officeart/2005/8/layout/vList2"/>
    <dgm:cxn modelId="{D09651D6-29A9-4D34-A768-3968A22B1E7B}" type="presParOf" srcId="{79377868-602C-4927-B149-9B12C7DB4DEA}" destId="{99E94683-084A-493B-AD16-8C521FE260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7777-6442-4DB9-A594-3C712FA8671E}">
      <dsp:nvSpPr>
        <dsp:cNvPr id="0" name=""/>
        <dsp:cNvSpPr/>
      </dsp:nvSpPr>
      <dsp:spPr>
        <a:xfrm>
          <a:off x="3757" y="246069"/>
          <a:ext cx="1303172" cy="1021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upfront cost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602" y="395642"/>
        <a:ext cx="921482" cy="722204"/>
      </dsp:txXfrm>
    </dsp:sp>
    <dsp:sp modelId="{4C450465-914C-4242-BEEC-FAB7261F6571}">
      <dsp:nvSpPr>
        <dsp:cNvPr id="0" name=""/>
        <dsp:cNvSpPr/>
      </dsp:nvSpPr>
      <dsp:spPr>
        <a:xfrm>
          <a:off x="1389863" y="460553"/>
          <a:ext cx="592383" cy="59238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8383" y="687080"/>
        <a:ext cx="435343" cy="139329"/>
      </dsp:txXfrm>
    </dsp:sp>
    <dsp:sp modelId="{8804AFCA-845B-4E1E-97CC-41E8F73EE4A3}">
      <dsp:nvSpPr>
        <dsp:cNvPr id="0" name=""/>
        <dsp:cNvSpPr/>
      </dsp:nvSpPr>
      <dsp:spPr>
        <a:xfrm>
          <a:off x="2065180" y="246069"/>
          <a:ext cx="1693624" cy="102135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maintenance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3205" y="395642"/>
        <a:ext cx="1197574" cy="722204"/>
      </dsp:txXfrm>
    </dsp:sp>
    <dsp:sp modelId="{328E0988-1928-4CFA-9132-538CD497CA7D}">
      <dsp:nvSpPr>
        <dsp:cNvPr id="0" name=""/>
        <dsp:cNvSpPr/>
      </dsp:nvSpPr>
      <dsp:spPr>
        <a:xfrm>
          <a:off x="3841738" y="460553"/>
          <a:ext cx="592383" cy="592383"/>
        </a:xfrm>
        <a:prstGeom prst="mathPlus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0258" y="687080"/>
        <a:ext cx="435343" cy="139329"/>
      </dsp:txXfrm>
    </dsp:sp>
    <dsp:sp modelId="{47292F8F-86DC-443F-9E5A-DA73D8675257}">
      <dsp:nvSpPr>
        <dsp:cNvPr id="0" name=""/>
        <dsp:cNvSpPr/>
      </dsp:nvSpPr>
      <dsp:spPr>
        <a:xfrm>
          <a:off x="4517055" y="246069"/>
          <a:ext cx="1403744" cy="102135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Horizontal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scalability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2629" y="395642"/>
        <a:ext cx="992596" cy="722204"/>
      </dsp:txXfrm>
    </dsp:sp>
    <dsp:sp modelId="{A53001EF-8002-4E6C-8B75-B2A05BE82EC2}">
      <dsp:nvSpPr>
        <dsp:cNvPr id="0" name=""/>
        <dsp:cNvSpPr/>
      </dsp:nvSpPr>
      <dsp:spPr>
        <a:xfrm>
          <a:off x="6003733" y="460553"/>
          <a:ext cx="592383" cy="592383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082253" y="582584"/>
        <a:ext cx="435343" cy="348321"/>
      </dsp:txXfrm>
    </dsp:sp>
    <dsp:sp modelId="{75D9B54B-3617-43AA-AE6F-FB06C202D836}">
      <dsp:nvSpPr>
        <dsp:cNvPr id="0" name=""/>
        <dsp:cNvSpPr/>
      </dsp:nvSpPr>
      <dsp:spPr>
        <a:xfrm>
          <a:off x="6679050" y="728499"/>
          <a:ext cx="32203" cy="5649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3766" y="736772"/>
        <a:ext cx="22771" cy="39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D951-E755-4DC1-82D7-16FB5A2D46AD}">
      <dsp:nvSpPr>
        <dsp:cNvPr id="0" name=""/>
        <dsp:cNvSpPr/>
      </dsp:nvSpPr>
      <dsp:spPr>
        <a:xfrm>
          <a:off x="-2739448" y="-422416"/>
          <a:ext cx="3269344" cy="3269344"/>
        </a:xfrm>
        <a:prstGeom prst="blockArc">
          <a:avLst>
            <a:gd name="adj1" fmla="val 18900000"/>
            <a:gd name="adj2" fmla="val 2700000"/>
            <a:gd name="adj3" fmla="val 66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152E-8041-44F7-A1FA-E201C6B0BEB6}">
      <dsp:nvSpPr>
        <dsp:cNvPr id="0" name=""/>
        <dsp:cNvSpPr/>
      </dsp:nvSpPr>
      <dsp:spPr>
        <a:xfrm>
          <a:off x="340687" y="242451"/>
          <a:ext cx="4895695" cy="484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Compute, storage and other services</a:t>
          </a:r>
          <a:endParaRPr lang="en-US" sz="2300" kern="1200" dirty="0"/>
        </a:p>
      </dsp:txBody>
      <dsp:txXfrm>
        <a:off x="340687" y="242451"/>
        <a:ext cx="4895695" cy="484902"/>
      </dsp:txXfrm>
    </dsp:sp>
    <dsp:sp modelId="{39475583-AE99-44BE-957F-D0FA06BF5D0B}">
      <dsp:nvSpPr>
        <dsp:cNvPr id="0" name=""/>
        <dsp:cNvSpPr/>
      </dsp:nvSpPr>
      <dsp:spPr>
        <a:xfrm>
          <a:off x="37623" y="181838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E81B5-9434-4792-9AFA-50203074F433}">
      <dsp:nvSpPr>
        <dsp:cNvPr id="0" name=""/>
        <dsp:cNvSpPr/>
      </dsp:nvSpPr>
      <dsp:spPr>
        <a:xfrm>
          <a:off x="516949" y="969804"/>
          <a:ext cx="4719433" cy="48490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Loose service guarantees</a:t>
          </a:r>
          <a:endParaRPr lang="en-US" sz="2300" kern="1200" dirty="0"/>
        </a:p>
      </dsp:txBody>
      <dsp:txXfrm>
        <a:off x="516949" y="969804"/>
        <a:ext cx="4719433" cy="484902"/>
      </dsp:txXfrm>
    </dsp:sp>
    <dsp:sp modelId="{473E9318-7DE4-426E-B208-CD4C3E4851B8}">
      <dsp:nvSpPr>
        <dsp:cNvPr id="0" name=""/>
        <dsp:cNvSpPr/>
      </dsp:nvSpPr>
      <dsp:spPr>
        <a:xfrm>
          <a:off x="213885" y="909192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FC9D-1DA2-40E4-9D46-35BD36070DD4}">
      <dsp:nvSpPr>
        <dsp:cNvPr id="0" name=""/>
        <dsp:cNvSpPr/>
      </dsp:nvSpPr>
      <dsp:spPr>
        <a:xfrm>
          <a:off x="340687" y="1697158"/>
          <a:ext cx="4895695" cy="48490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89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Not </a:t>
          </a:r>
          <a:r>
            <a:rPr lang="en-US" sz="2300" kern="1200" dirty="0" smtClean="0"/>
            <a:t>trivial </a:t>
          </a:r>
          <a:r>
            <a:rPr lang="en-US" sz="2300" kern="1200" dirty="0" smtClean="0"/>
            <a:t>to utilize </a:t>
          </a:r>
          <a:r>
            <a:rPr lang="en-US" sz="2300" kern="1200" dirty="0" smtClean="0"/>
            <a:t>effectively </a:t>
          </a:r>
          <a:r>
            <a:rPr lang="en-US" sz="2400" kern="1200" dirty="0" smtClean="0">
              <a:solidFill>
                <a:srgbClr val="FFFF00"/>
              </a:solidFill>
              <a:sym typeface="Wingdings" pitchFamily="2" charset="2"/>
            </a:rPr>
            <a:t>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340687" y="1697158"/>
        <a:ext cx="4895695" cy="484902"/>
      </dsp:txXfrm>
    </dsp:sp>
    <dsp:sp modelId="{48E04CE2-696A-4466-8351-0F8948304ED5}">
      <dsp:nvSpPr>
        <dsp:cNvPr id="0" name=""/>
        <dsp:cNvSpPr/>
      </dsp:nvSpPr>
      <dsp:spPr>
        <a:xfrm>
          <a:off x="37623" y="1636545"/>
          <a:ext cx="606128" cy="606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E08E8-3749-44E2-8DD4-95CB5F4D5FCD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2B504-489A-47DA-ACAC-31F0C7810289}">
      <dsp:nvSpPr>
        <dsp:cNvPr id="0" name=""/>
        <dsp:cNvSpPr/>
      </dsp:nvSpPr>
      <dsp:spPr>
        <a:xfrm>
          <a:off x="0" y="0"/>
          <a:ext cx="2072146" cy="414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</a:rPr>
            <a:t>Scalable Parallel Computing on Clouds</a:t>
          </a:r>
          <a:endParaRPr lang="en-US" sz="2800" b="1" kern="1200" dirty="0">
            <a:effectLst/>
          </a:endParaRPr>
        </a:p>
      </dsp:txBody>
      <dsp:txXfrm>
        <a:off x="0" y="0"/>
        <a:ext cx="2072146" cy="4146550"/>
      </dsp:txXfrm>
    </dsp:sp>
    <dsp:sp modelId="{32779545-39BA-4B84-93C3-4739A0694119}">
      <dsp:nvSpPr>
        <dsp:cNvPr id="0" name=""/>
        <dsp:cNvSpPr/>
      </dsp:nvSpPr>
      <dsp:spPr>
        <a:xfrm>
          <a:off x="2187513" y="39076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Programming Models</a:t>
          </a:r>
          <a:endParaRPr lang="en-US" sz="3600" kern="1200" dirty="0"/>
        </a:p>
      </dsp:txBody>
      <dsp:txXfrm>
        <a:off x="2187513" y="39076"/>
        <a:ext cx="6037544" cy="781527"/>
      </dsp:txXfrm>
    </dsp:sp>
    <dsp:sp modelId="{BE1725F7-96CE-4A1C-A959-E42C8728764B}">
      <dsp:nvSpPr>
        <dsp:cNvPr id="0" name=""/>
        <dsp:cNvSpPr/>
      </dsp:nvSpPr>
      <dsp:spPr>
        <a:xfrm>
          <a:off x="2072146" y="820603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3329F-DA12-4E37-A213-59C9D7A04B89}">
      <dsp:nvSpPr>
        <dsp:cNvPr id="0" name=""/>
        <dsp:cNvSpPr/>
      </dsp:nvSpPr>
      <dsp:spPr>
        <a:xfrm>
          <a:off x="2187513" y="859680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Scalability</a:t>
          </a:r>
          <a:endParaRPr lang="en-US" sz="3600" kern="1200" dirty="0"/>
        </a:p>
      </dsp:txBody>
      <dsp:txXfrm>
        <a:off x="2187513" y="859680"/>
        <a:ext cx="6037544" cy="781527"/>
      </dsp:txXfrm>
    </dsp:sp>
    <dsp:sp modelId="{5FECD033-7D18-4FA6-B970-F185E73BF9B9}">
      <dsp:nvSpPr>
        <dsp:cNvPr id="0" name=""/>
        <dsp:cNvSpPr/>
      </dsp:nvSpPr>
      <dsp:spPr>
        <a:xfrm>
          <a:off x="2072146" y="1641207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7786-022B-4668-B7D1-107D0A7772DD}">
      <dsp:nvSpPr>
        <dsp:cNvPr id="0" name=""/>
        <dsp:cNvSpPr/>
      </dsp:nvSpPr>
      <dsp:spPr>
        <a:xfrm>
          <a:off x="2187513" y="1680284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Performance</a:t>
          </a:r>
          <a:endParaRPr lang="en-US" sz="3600" kern="1200" dirty="0"/>
        </a:p>
      </dsp:txBody>
      <dsp:txXfrm>
        <a:off x="2187513" y="1680284"/>
        <a:ext cx="6037544" cy="781527"/>
      </dsp:txXfrm>
    </dsp:sp>
    <dsp:sp modelId="{78CE3F29-3677-4342-A940-20E9D03CEDFC}">
      <dsp:nvSpPr>
        <dsp:cNvPr id="0" name=""/>
        <dsp:cNvSpPr/>
      </dsp:nvSpPr>
      <dsp:spPr>
        <a:xfrm>
          <a:off x="2072146" y="2461811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4A6A3-3CBC-453B-A1AC-9C644466527F}">
      <dsp:nvSpPr>
        <dsp:cNvPr id="0" name=""/>
        <dsp:cNvSpPr/>
      </dsp:nvSpPr>
      <dsp:spPr>
        <a:xfrm>
          <a:off x="2187513" y="2500887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Fault Tolerance</a:t>
          </a:r>
          <a:endParaRPr lang="en-US" sz="3600" kern="1200" dirty="0"/>
        </a:p>
      </dsp:txBody>
      <dsp:txXfrm>
        <a:off x="2187513" y="2500887"/>
        <a:ext cx="6037544" cy="781527"/>
      </dsp:txXfrm>
    </dsp:sp>
    <dsp:sp modelId="{EE8715A5-A158-40A0-9E77-F09570C0E707}">
      <dsp:nvSpPr>
        <dsp:cNvPr id="0" name=""/>
        <dsp:cNvSpPr/>
      </dsp:nvSpPr>
      <dsp:spPr>
        <a:xfrm>
          <a:off x="2072146" y="3282415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6BD33-C143-4CBC-88CB-9E59FC50AFCD}">
      <dsp:nvSpPr>
        <dsp:cNvPr id="0" name=""/>
        <dsp:cNvSpPr/>
      </dsp:nvSpPr>
      <dsp:spPr>
        <a:xfrm>
          <a:off x="2187513" y="3321491"/>
          <a:ext cx="6037544" cy="7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Monitoring</a:t>
          </a:r>
          <a:endParaRPr lang="en-US" sz="3600" kern="1200" dirty="0"/>
        </a:p>
      </dsp:txBody>
      <dsp:txXfrm>
        <a:off x="2187513" y="3321491"/>
        <a:ext cx="6037544" cy="781527"/>
      </dsp:txXfrm>
    </dsp:sp>
    <dsp:sp modelId="{56466B30-96C6-4C7B-8CFD-25968C3A0E25}">
      <dsp:nvSpPr>
        <dsp:cNvPr id="0" name=""/>
        <dsp:cNvSpPr/>
      </dsp:nvSpPr>
      <dsp:spPr>
        <a:xfrm>
          <a:off x="2072146" y="4103019"/>
          <a:ext cx="61529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4CA4-2964-4573-A37B-9D5814C8DA11}">
      <dsp:nvSpPr>
        <dsp:cNvPr id="0" name=""/>
        <dsp:cNvSpPr/>
      </dsp:nvSpPr>
      <dsp:spPr>
        <a:xfrm>
          <a:off x="144344" y="385058"/>
          <a:ext cx="324344" cy="32434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exe</a:t>
          </a:r>
          <a:endParaRPr lang="en-US" sz="800" kern="1200" dirty="0"/>
        </a:p>
      </dsp:txBody>
      <dsp:txXfrm>
        <a:off x="209552" y="461034"/>
        <a:ext cx="193928" cy="166720"/>
      </dsp:txXfrm>
    </dsp:sp>
    <dsp:sp modelId="{8A623E76-B080-41ED-9007-16C36080A552}">
      <dsp:nvSpPr>
        <dsp:cNvPr id="0" name=""/>
        <dsp:cNvSpPr/>
      </dsp:nvSpPr>
      <dsp:spPr>
        <a:xfrm>
          <a:off x="116725" y="350952"/>
          <a:ext cx="398943" cy="398943"/>
        </a:xfrm>
        <a:prstGeom prst="circularArrow">
          <a:avLst>
            <a:gd name="adj1" fmla="val 4878"/>
            <a:gd name="adj2" fmla="val 312630"/>
            <a:gd name="adj3" fmla="val 2479984"/>
            <a:gd name="adj4" fmla="val 16651668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4CA4-2964-4573-A37B-9D5814C8DA11}">
      <dsp:nvSpPr>
        <dsp:cNvPr id="0" name=""/>
        <dsp:cNvSpPr/>
      </dsp:nvSpPr>
      <dsp:spPr>
        <a:xfrm>
          <a:off x="144344" y="385058"/>
          <a:ext cx="324344" cy="32434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exe</a:t>
          </a:r>
          <a:endParaRPr lang="en-US" sz="800" kern="1200" dirty="0"/>
        </a:p>
      </dsp:txBody>
      <dsp:txXfrm>
        <a:off x="209552" y="461034"/>
        <a:ext cx="193928" cy="166720"/>
      </dsp:txXfrm>
    </dsp:sp>
    <dsp:sp modelId="{8A623E76-B080-41ED-9007-16C36080A552}">
      <dsp:nvSpPr>
        <dsp:cNvPr id="0" name=""/>
        <dsp:cNvSpPr/>
      </dsp:nvSpPr>
      <dsp:spPr>
        <a:xfrm>
          <a:off x="116725" y="350952"/>
          <a:ext cx="398943" cy="398943"/>
        </a:xfrm>
        <a:prstGeom prst="circularArrow">
          <a:avLst>
            <a:gd name="adj1" fmla="val 4878"/>
            <a:gd name="adj2" fmla="val 312630"/>
            <a:gd name="adj3" fmla="val 2479984"/>
            <a:gd name="adj4" fmla="val 16651668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CF84-C567-424A-9FD9-CD039FCB63CC}">
      <dsp:nvSpPr>
        <dsp:cNvPr id="0" name=""/>
        <dsp:cNvSpPr/>
      </dsp:nvSpPr>
      <dsp:spPr>
        <a:xfrm>
          <a:off x="3048703" y="1168926"/>
          <a:ext cx="2912063" cy="29120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165" y="1595388"/>
        <a:ext cx="2059139" cy="2059139"/>
      </dsp:txXfrm>
    </dsp:sp>
    <dsp:sp modelId="{4C3EDE77-0776-4DCE-9A81-F71842BD78E6}">
      <dsp:nvSpPr>
        <dsp:cNvPr id="0" name=""/>
        <dsp:cNvSpPr/>
      </dsp:nvSpPr>
      <dsp:spPr>
        <a:xfrm>
          <a:off x="3610302" y="519"/>
          <a:ext cx="1788865" cy="145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275" y="213750"/>
        <a:ext cx="1264919" cy="1029569"/>
      </dsp:txXfrm>
    </dsp:sp>
    <dsp:sp modelId="{CD4D89B1-125C-4FE4-9701-5D73D88B7BAC}">
      <dsp:nvSpPr>
        <dsp:cNvPr id="0" name=""/>
        <dsp:cNvSpPr/>
      </dsp:nvSpPr>
      <dsp:spPr>
        <a:xfrm>
          <a:off x="5538611" y="1896942"/>
          <a:ext cx="1725091" cy="145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1245" y="2110173"/>
        <a:ext cx="1219823" cy="1029569"/>
      </dsp:txXfrm>
    </dsp:sp>
    <dsp:sp modelId="{FBD72458-7CE4-4F26-BCDE-644DA8F20C90}">
      <dsp:nvSpPr>
        <dsp:cNvPr id="0" name=""/>
        <dsp:cNvSpPr/>
      </dsp:nvSpPr>
      <dsp:spPr>
        <a:xfrm>
          <a:off x="3776719" y="3793365"/>
          <a:ext cx="1456031" cy="1456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9950" y="4006596"/>
        <a:ext cx="1029569" cy="1029569"/>
      </dsp:txXfrm>
    </dsp:sp>
    <dsp:sp modelId="{3D8B5774-1C03-4875-87C0-594E79528B13}">
      <dsp:nvSpPr>
        <dsp:cNvPr id="0" name=""/>
        <dsp:cNvSpPr/>
      </dsp:nvSpPr>
      <dsp:spPr>
        <a:xfrm>
          <a:off x="1880296" y="1896942"/>
          <a:ext cx="1456031" cy="1456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27" y="2110173"/>
        <a:ext cx="1029569" cy="1029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3D04-AA1C-4CCD-9DD8-44CBE7A43E70}">
      <dsp:nvSpPr>
        <dsp:cNvPr id="0" name=""/>
        <dsp:cNvSpPr/>
      </dsp:nvSpPr>
      <dsp:spPr>
        <a:xfrm>
          <a:off x="0" y="8934"/>
          <a:ext cx="8103477" cy="878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Azure Cloud Services</a:t>
          </a:r>
          <a:endParaRPr lang="en-US" sz="2800" kern="1200" dirty="0"/>
        </a:p>
      </dsp:txBody>
      <dsp:txXfrm>
        <a:off x="42908" y="51842"/>
        <a:ext cx="8017661" cy="793164"/>
      </dsp:txXfrm>
    </dsp:sp>
    <dsp:sp modelId="{CE441D22-7139-4209-A098-420A6A33B294}">
      <dsp:nvSpPr>
        <dsp:cNvPr id="0" name=""/>
        <dsp:cNvSpPr/>
      </dsp:nvSpPr>
      <dsp:spPr>
        <a:xfrm>
          <a:off x="0" y="887915"/>
          <a:ext cx="8103477" cy="65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+mj-lt"/>
            </a:rPr>
            <a:t>Highly-available and scalable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Utilize eventually-consistent , high-latency  cloud services effectively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Minimal maintenance and management overhead</a:t>
          </a:r>
          <a:endParaRPr lang="en-US" sz="2000" kern="1200" dirty="0"/>
        </a:p>
      </dsp:txBody>
      <dsp:txXfrm>
        <a:off x="0" y="887915"/>
        <a:ext cx="8103477" cy="655109"/>
      </dsp:txXfrm>
    </dsp:sp>
    <dsp:sp modelId="{E94320A6-0ED6-487F-8C09-4062A9956A71}">
      <dsp:nvSpPr>
        <dsp:cNvPr id="0" name=""/>
        <dsp:cNvSpPr/>
      </dsp:nvSpPr>
      <dsp:spPr>
        <a:xfrm>
          <a:off x="0" y="1543024"/>
          <a:ext cx="8103477" cy="878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Decentralized</a:t>
          </a:r>
          <a:endParaRPr lang="en-US" sz="2800" kern="1200" dirty="0"/>
        </a:p>
      </dsp:txBody>
      <dsp:txXfrm>
        <a:off x="42908" y="1585932"/>
        <a:ext cx="8017661" cy="793164"/>
      </dsp:txXfrm>
    </dsp:sp>
    <dsp:sp modelId="{23A0D785-016A-44D9-8769-5362F15E9136}">
      <dsp:nvSpPr>
        <dsp:cNvPr id="0" name=""/>
        <dsp:cNvSpPr/>
      </dsp:nvSpPr>
      <dsp:spPr>
        <a:xfrm>
          <a:off x="0" y="2422005"/>
          <a:ext cx="8103477" cy="102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Avoids Single Point of Failure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Global queue based dynamic scheduling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Dynamically scale up/down</a:t>
          </a:r>
          <a:endParaRPr lang="en-US" sz="2000" kern="1200" dirty="0"/>
        </a:p>
      </dsp:txBody>
      <dsp:txXfrm>
        <a:off x="0" y="2422005"/>
        <a:ext cx="8103477" cy="1020547"/>
      </dsp:txXfrm>
    </dsp:sp>
    <dsp:sp modelId="{A80D800E-5960-4B69-94FD-F722F1C1C685}">
      <dsp:nvSpPr>
        <dsp:cNvPr id="0" name=""/>
        <dsp:cNvSpPr/>
      </dsp:nvSpPr>
      <dsp:spPr>
        <a:xfrm>
          <a:off x="0" y="3442553"/>
          <a:ext cx="8103477" cy="878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MapReduce</a:t>
          </a:r>
          <a:endParaRPr lang="en-US" sz="2800" kern="1200" dirty="0" smtClean="0"/>
        </a:p>
      </dsp:txBody>
      <dsp:txXfrm>
        <a:off x="42908" y="3485461"/>
        <a:ext cx="8017661" cy="793164"/>
      </dsp:txXfrm>
    </dsp:sp>
    <dsp:sp modelId="{99E94683-084A-493B-AD16-8C521FE26026}">
      <dsp:nvSpPr>
        <dsp:cNvPr id="0" name=""/>
        <dsp:cNvSpPr/>
      </dsp:nvSpPr>
      <dsp:spPr>
        <a:xfrm>
          <a:off x="0" y="4321533"/>
          <a:ext cx="8103477" cy="77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First </a:t>
          </a:r>
          <a:r>
            <a:rPr lang="en-US" sz="2000" kern="1200" dirty="0" smtClean="0"/>
            <a:t>pure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</a:t>
          </a:r>
          <a:r>
            <a:rPr lang="en-US" sz="2000" kern="1200" dirty="0" smtClean="0"/>
            <a:t>for Azure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Typical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fault tolerance</a:t>
          </a:r>
        </a:p>
      </dsp:txBody>
      <dsp:txXfrm>
        <a:off x="0" y="4321533"/>
        <a:ext cx="8103477" cy="77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6246-8F88-4B58-9C7B-4A55B0F9A912}" type="datetimeFigureOut">
              <a:rPr lang="en-US" smtClean="0"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A4A8-66EE-4213-8177-E27493F0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utility computing model introduced by cloud computing combined with the rich set of cloud infrastructure services offers a very viable environment for the scientists to process massive amounts of data.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Absence of upfront infrastructure spending and zero maintenance cost coupled with the ability to horizontally scale makes scientists very happy.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clouds offer unique reliability and sustained performance challenges for large scale parallel computations due to the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virtualization,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multi-tenancy,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non-dedicated commodity connectivity and etc..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the cloud services offer unique loose services guarantees such as eventual consistency.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it necessary to have specialized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parallel computing frameworks build specifically for cloud characteristics to harness the power of clouds both easily and effectively.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additional </a:t>
            </a:r>
            <a:r>
              <a:rPr lang="en-US" baseline="0" dirty="0" smtClean="0"/>
              <a:t>merge step to the programming model, </a:t>
            </a:r>
            <a:r>
              <a:rPr lang="en-US" baseline="0" dirty="0" smtClean="0"/>
              <a:t>which would be the point where the computations decide </a:t>
            </a:r>
            <a:r>
              <a:rPr lang="en-US" baseline="0" dirty="0" smtClean="0"/>
              <a:t>whether to go for a new iteration or not. 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Extensions to support broadcast data as an additional input to Map &amp; reduce functions.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support </a:t>
            </a:r>
            <a:r>
              <a:rPr lang="en-US" baseline="0" dirty="0" smtClean="0"/>
              <a:t>in-memory caching of static </a:t>
            </a:r>
            <a:r>
              <a:rPr lang="en-US" baseline="0" dirty="0" smtClean="0"/>
              <a:t>loop-invariant data </a:t>
            </a:r>
            <a:r>
              <a:rPr lang="en-US" baseline="0" dirty="0" smtClean="0"/>
              <a:t>between </a:t>
            </a:r>
            <a:r>
              <a:rPr lang="en-US" baseline="0" dirty="0" smtClean="0"/>
              <a:t>iterations. We achieved this by having cacheable input formats, requiring no changes to the map reduce programming model.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tasks of iterative computations are much finer grained and the intermediate data are relatively smaller than typical map reduce computations. We added support for </a:t>
            </a:r>
            <a:r>
              <a:rPr lang="en-US" baseline="0" dirty="0" err="1" smtClean="0"/>
              <a:t>hydrid</a:t>
            </a:r>
            <a:r>
              <a:rPr lang="en-US" baseline="0" dirty="0" smtClean="0"/>
              <a:t> transfer of intermediate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iterative MR on Azure.. Released in early May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No master with global knowledge of</a:t>
            </a:r>
            <a:r>
              <a:rPr lang="en-US" sz="1200" baseline="0" dirty="0" smtClean="0">
                <a:solidFill>
                  <a:schemeClr val="tx2"/>
                </a:solidFill>
              </a:rPr>
              <a:t> cached data products. Rather than pushing the workers pick tasks.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Multiple </a:t>
            </a:r>
            <a:r>
              <a:rPr lang="en-US" sz="1200" dirty="0" err="1" smtClean="0">
                <a:solidFill>
                  <a:schemeClr val="tx2"/>
                </a:solidFill>
              </a:rPr>
              <a:t>MapReduce</a:t>
            </a:r>
            <a:r>
              <a:rPr lang="en-US" sz="1200" dirty="0" smtClean="0">
                <a:solidFill>
                  <a:schemeClr val="tx2"/>
                </a:solidFill>
              </a:rPr>
              <a:t> applications within an iteration supporting</a:t>
            </a:r>
            <a:r>
              <a:rPr lang="en-US" sz="1200" baseline="0" dirty="0" smtClean="0">
                <a:solidFill>
                  <a:schemeClr val="tx2"/>
                </a:solidFill>
              </a:rPr>
              <a:t> much richer application patterns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3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inhomogeneity</a:t>
            </a:r>
            <a:r>
              <a:rPr lang="en-US" baseline="0" dirty="0" smtClean="0"/>
              <a:t>  and VM overhead results</a:t>
            </a:r>
          </a:p>
          <a:p>
            <a:r>
              <a:rPr lang="en-US" baseline="0" dirty="0" smtClean="0"/>
              <a:t>GPU work as a contribution</a:t>
            </a:r>
          </a:p>
          <a:p>
            <a:r>
              <a:rPr lang="en-US" baseline="0" dirty="0" smtClean="0"/>
              <a:t>Application implementation on Azure as a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0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My</a:t>
            </a:r>
            <a:r>
              <a:rPr lang="en-US" b="1" baseline="0" dirty="0" smtClean="0"/>
              <a:t> research focuses 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scalable parallel programming frameworks specifically designed for cloud environments to support efficient, reliable and user friendly execution of data intensive iterative computations.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goals of my work are designing suitable programming models,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good scalability and good performance,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framework managed fault tolerance ensuring eventual completion of the computations and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good monitoring tools to perform scalable parallel computing on clouds.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first step was to build</a:t>
            </a:r>
            <a:r>
              <a:rPr lang="en-US" baseline="0" dirty="0" smtClean="0"/>
              <a:t> a pleasingly computing framework for cloud environments to process </a:t>
            </a:r>
            <a:r>
              <a:rPr lang="en-US" baseline="0" dirty="0" smtClean="0"/>
              <a:t>embarrassingly parallel applications. </a:t>
            </a:r>
            <a:r>
              <a:rPr lang="en-US" baseline="0" dirty="0" smtClean="0"/>
              <a:t>This would be similar to a simple job submission framework. </a:t>
            </a:r>
          </a:p>
          <a:p>
            <a:r>
              <a:rPr lang="en-US" baseline="0" dirty="0" smtClean="0"/>
              <a:t>We implemented several applications including sequence assembly, Blast sequence search and couple of dimensional scaling interpolation algorithms . We were able to achieve comparable performance.  This motivated us to go a step further and extend our work to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type applications..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In our </a:t>
            </a:r>
            <a:r>
              <a:rPr lang="en-US" b="1" baseline="0" dirty="0" smtClean="0"/>
              <a:t>current research</a:t>
            </a:r>
            <a:r>
              <a:rPr lang="en-US" b="1" baseline="0" dirty="0" smtClean="0"/>
              <a:t>, we improve and extend </a:t>
            </a:r>
            <a:r>
              <a:rPr lang="en-US" b="1" baseline="0" dirty="0" err="1" smtClean="0"/>
              <a:t>MapReduce</a:t>
            </a:r>
            <a:r>
              <a:rPr lang="en-US" b="1" baseline="0" dirty="0" smtClean="0"/>
              <a:t> programming model to support richer applications patterns efficiently.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started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creating a decentralized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 cloud utilizing the highly-available and scalable, Azure infrastructure services as the building blocks.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MRRoles4Azure hides the complexity of cloud services from the users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designed to co-exist with the eventual consistent nature of cloud services.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decentralized architecture avoid the single point of failure and bottleneck, while global queue based dynamic scheduling achieves better load balancing.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selected Azure platform, as at that time there weren’t any distributed data processing frameworks available for Azure. We performed the first public release of MRRoles4Azure in the 4</a:t>
            </a:r>
            <a:r>
              <a:rPr lang="en-US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quarter of 2010 as the first pure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Azure.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Ability to dynamically scale up/down</a:t>
            </a:r>
          </a:p>
          <a:p>
            <a:r>
              <a:rPr lang="en-US" sz="1200" dirty="0" smtClean="0"/>
              <a:t>Easy testing and deployment </a:t>
            </a:r>
          </a:p>
          <a:p>
            <a:r>
              <a:rPr lang="en-US" sz="1200" dirty="0" smtClean="0"/>
              <a:t>Combiner step</a:t>
            </a:r>
          </a:p>
          <a:p>
            <a:r>
              <a:rPr lang="en-US" sz="1200" dirty="0" smtClean="0"/>
              <a:t>Web based monitoring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major challenge</a:t>
            </a:r>
            <a:r>
              <a:rPr lang="en-US" baseline="0" dirty="0" smtClean="0"/>
              <a:t> we encountered is in implementing the global barrier before the reduce task processing. It became a challenge due to the eventual consistency nature of cloud services. We got through it by using special data structures to keep track of </a:t>
            </a:r>
            <a:r>
              <a:rPr lang="en-US" dirty="0" smtClean="0"/>
              <a:t>the number of reduce data products each</a:t>
            </a:r>
            <a:r>
              <a:rPr lang="en-US" baseline="0" dirty="0" smtClean="0"/>
              <a:t> map task</a:t>
            </a:r>
            <a:r>
              <a:rPr lang="en-US" dirty="0" smtClean="0"/>
              <a:t> generated for each reduce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call-outs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Iterative computations are at the core of the vast majority of data intensive scientific computations. 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process massive amounts of data and the emergence of data intensive computational fields, such 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bioinformatics, chemical informatics and web mining.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 smtClean="0"/>
              <a:t>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T_topmotto_n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76700"/>
            <a:ext cx="6400800" cy="113665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6" name="Picture 5" descr="RT_IU-UITS-PTI.V.201_s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94" y="5368767"/>
            <a:ext cx="1828800" cy="1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C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08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C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C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502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CACR 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Office of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Vice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President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for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Technology,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Maurer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School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Law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, and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10" name="Picture 9" descr="CYBER_SEC_IU.H.201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56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CYBER_SEC_IU.H.201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" y="5968849"/>
            <a:ext cx="2286000" cy="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I_IU.V.CMYK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pic>
        <p:nvPicPr>
          <p:cNvPr id="4" name="Picture 3" descr="d2i_topmotto_ne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97338"/>
            <a:ext cx="6400800" cy="13811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2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2I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2I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2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71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2I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027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TI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9" y="6274086"/>
            <a:ext cx="2286000" cy="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topmotto_ne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58"/>
            <a:ext cx="9144000" cy="696542"/>
          </a:xfrm>
          <a:prstGeom prst="rect">
            <a:avLst/>
          </a:prstGeom>
        </p:spPr>
      </p:pic>
      <p:pic>
        <p:nvPicPr>
          <p:cNvPr id="9" name="Picture 8" descr="PTI_IU.V.CMYK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700" y="5823768"/>
            <a:ext cx="1828800" cy="7799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591670" y="5957408"/>
            <a:ext cx="355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©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Trustees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of Indiana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University</a:t>
            </a:r>
            <a:endParaRPr lang="fi-FI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  <a:p>
            <a:pPr algn="l"/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Released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under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Creative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Commons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3.0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unported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;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terms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on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last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fi-FI" sz="1200" dirty="0" err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slide</a:t>
            </a:r>
            <a:r>
              <a:rPr lang="fi-FI" sz="1200" dirty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t>. 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116388"/>
            <a:ext cx="6400800" cy="139382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7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1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Acks &amp;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4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C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52231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DSC_IU_PTI.H.201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" y="6262874"/>
            <a:ext cx="2286000" cy="3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2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Acks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9614"/>
            <a:ext cx="8229600" cy="4260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877598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i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Research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Technologies is a division of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University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Information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Services and is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affiliated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with the </a:t>
            </a:r>
            <a:r>
              <a:rPr lang="fi-FI" sz="1600" i="1" baseline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Pervasive</a:t>
            </a:r>
            <a:r>
              <a:rPr lang="fi-FI" sz="1600" i="1" baseline="0" dirty="0" smtClean="0">
                <a:solidFill>
                  <a:schemeClr val="tx1"/>
                </a:solidFill>
                <a:latin typeface="Century Gothic"/>
                <a:cs typeface="Century Gothic"/>
              </a:rPr>
              <a:t> Technology Institute</a:t>
            </a:r>
            <a:endParaRPr lang="en-US" sz="1600" i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Acknowledgements &amp; disclaimer</a:t>
            </a:r>
            <a:endParaRPr lang="en-US" sz="3200" b="0" i="0" kern="120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9" name="Picture 8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 License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952464"/>
            <a:ext cx="8229600" cy="49876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274638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3200" b="0" i="0" kern="1200" baseline="0" dirty="0" smtClean="0">
                <a:solidFill>
                  <a:srgbClr val="A2132D"/>
                </a:solidFill>
                <a:latin typeface="Century Gothic"/>
                <a:ea typeface="+mj-ea"/>
                <a:cs typeface="Century Gothic"/>
              </a:rPr>
              <a:t>License terms</a:t>
            </a:r>
            <a:endParaRPr lang="en-US" sz="3200" b="0" i="0" kern="1200" baseline="0" dirty="0">
              <a:solidFill>
                <a:srgbClr val="A2132D"/>
              </a:solidFill>
              <a:latin typeface="Century Gothic"/>
              <a:ea typeface="+mj-ea"/>
              <a:cs typeface="Century Gothic"/>
            </a:endParaRPr>
          </a:p>
        </p:txBody>
      </p:sp>
      <p:pic>
        <p:nvPicPr>
          <p:cNvPr id="8" name="Picture 7" descr="RT_IU-UITS-PTI.H.201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" y="6053104"/>
            <a:ext cx="1828800" cy="6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275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23941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44"/>
            <a:ext cx="6400800" cy="11116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065588"/>
            <a:ext cx="6400800" cy="1320800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Presenter email</a:t>
            </a:r>
            <a:br>
              <a:rPr lang="en-US" dirty="0" smtClean="0"/>
            </a:br>
            <a:r>
              <a:rPr lang="en-US" dirty="0" smtClean="0"/>
              <a:t>Location and date of talk</a:t>
            </a:r>
            <a:br>
              <a:rPr lang="en-US" dirty="0" smtClean="0"/>
            </a:br>
            <a:r>
              <a:rPr lang="en-US" dirty="0" smtClean="0"/>
              <a:t>Available from: [URL]</a:t>
            </a:r>
          </a:p>
          <a:p>
            <a:pPr lvl="0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06" y="5780903"/>
            <a:ext cx="1828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041" y="5838386"/>
            <a:ext cx="2857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C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651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3100">
                <a:latin typeface="Calibri" pitchFamily="34" charset="0"/>
                <a:cs typeface="Calibri" pitchFamily="34" charset="0"/>
              </a:defRPr>
            </a:lvl2pPr>
            <a:lvl3pPr>
              <a:defRPr sz="3000">
                <a:latin typeface="Calibri" pitchFamily="34" charset="0"/>
                <a:cs typeface="Calibri" pitchFamily="34" charset="0"/>
              </a:defRPr>
            </a:lvl3pPr>
            <a:lvl4pPr>
              <a:defRPr sz="28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78C6-A3BF-C94B-BBDB-CD92CD5A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9" r:id="rId4"/>
    <p:sldLayoutId id="2147483690" r:id="rId5"/>
    <p:sldLayoutId id="2147483702" r:id="rId6"/>
    <p:sldLayoutId id="2147483703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cr_blan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87CA-1790-D944-9358-28FE68D2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3" r:id="rId4"/>
    <p:sldLayoutId id="2147483664" r:id="rId5"/>
    <p:sldLayoutId id="2147483704" r:id="rId6"/>
    <p:sldLayoutId id="2147483705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2i_blan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8621-AEAD-E24D-AF8A-593F8484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1" r:id="rId4"/>
    <p:sldLayoutId id="2147483672" r:id="rId5"/>
    <p:sldLayoutId id="2147483707" r:id="rId6"/>
    <p:sldLayoutId id="2147483706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blan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28CD-9B60-FD4E-9A7B-2386DF81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0" r:id="rId4"/>
    <p:sldLayoutId id="2147483681" r:id="rId5"/>
    <p:sldLayoutId id="2147483709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dirty="0">
          <a:solidFill>
            <a:srgbClr val="A2132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3200" kern="1200" dirty="0" smtClean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3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19" Type="http://schemas.microsoft.com/office/2007/relationships/diagramDrawing" Target="../diagrams/drawing2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5.emf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chart" Target="../charts/chart2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6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94589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Scalable Parallel Computing </a:t>
            </a:r>
            <a:r>
              <a:rPr lang="en-US" sz="3600" dirty="0"/>
              <a:t>on </a:t>
            </a:r>
            <a:r>
              <a:rPr lang="en-US" sz="3600" dirty="0" smtClean="0"/>
              <a:t>Clouds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01567" y="4065588"/>
            <a:ext cx="6676631" cy="1320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Thilina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Gunarathne</a:t>
            </a:r>
            <a:r>
              <a:rPr lang="en-US" b="1" dirty="0" smtClean="0">
                <a:solidFill>
                  <a:schemeClr val="tx1"/>
                </a:solidFill>
              </a:rPr>
              <a:t> (tgunarat@indiana.edu)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Advisor : </a:t>
            </a:r>
            <a:r>
              <a:rPr lang="en-US" dirty="0" err="1" smtClean="0">
                <a:solidFill>
                  <a:schemeClr val="tx1"/>
                </a:solidFill>
              </a:rPr>
              <a:t>Prof.Geoffrey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Fox (gcf</a:t>
            </a:r>
            <a:r>
              <a:rPr lang="en-US" dirty="0" smtClean="0">
                <a:solidFill>
                  <a:schemeClr val="tx1"/>
                </a:solidFill>
              </a:rPr>
              <a:t>@indiana.edu)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Committee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Prof.Judy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Prof.Beth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Plale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Prof.David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Leake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980" y="6058894"/>
            <a:ext cx="1323750" cy="3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Intensive 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2629"/>
            <a:ext cx="8449294" cy="18525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Growing </a:t>
            </a:r>
            <a:r>
              <a:rPr lang="en-US" dirty="0" smtClean="0"/>
              <a:t>class of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</a:t>
            </a:r>
            <a:r>
              <a:rPr lang="en-US" dirty="0" smtClean="0"/>
              <a:t>fields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962467" y="159266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408511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962453" y="1499355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Smaller Loop-Variant Data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65083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1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2156961"/>
            <a:ext cx="7911708" cy="3582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6351" y="3238530"/>
            <a:ext cx="8208264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In-Memory </a:t>
            </a:r>
            <a:r>
              <a:rPr lang="en-US" sz="2400" dirty="0">
                <a:solidFill>
                  <a:schemeClr val="tx2"/>
                </a:solidFill>
              </a:rPr>
              <a:t>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Programming </a:t>
            </a:r>
            <a:r>
              <a:rPr lang="en-US" sz="2400" dirty="0">
                <a:solidFill>
                  <a:schemeClr val="tx2"/>
                </a:solidFill>
              </a:rPr>
              <a:t>model extensions to support broadcast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Merge </a:t>
            </a:r>
            <a:r>
              <a:rPr lang="en-US" sz="2400" dirty="0" smtClean="0">
                <a:solidFill>
                  <a:schemeClr val="tx2"/>
                </a:solidFill>
              </a:rPr>
              <a:t>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Hybrid intermediate data transfer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72" y="388807"/>
            <a:ext cx="4404224" cy="1264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7931" y="1284324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b="1" dirty="0">
                <a:solidFill>
                  <a:schemeClr val="tx2"/>
                </a:solidFill>
              </a:rPr>
              <a:t>Iterative </a:t>
            </a:r>
            <a:r>
              <a:rPr lang="en-US" b="1" dirty="0" err="1">
                <a:solidFill>
                  <a:schemeClr val="tx2"/>
                </a:solidFill>
              </a:rPr>
              <a:t>MapReduce</a:t>
            </a:r>
            <a:r>
              <a:rPr lang="en-US" b="1" dirty="0">
                <a:solidFill>
                  <a:schemeClr val="tx2"/>
                </a:solidFill>
              </a:rPr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215696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19070" y="1254437"/>
            <a:ext cx="2469750" cy="902524"/>
          </a:xfrm>
          <a:prstGeom prst="wedgeRoundRectCallout">
            <a:avLst>
              <a:gd name="adj1" fmla="val 20206"/>
              <a:gd name="adj2" fmla="val 946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to support broadcast 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51584" y="5287953"/>
            <a:ext cx="2469750" cy="902524"/>
          </a:xfrm>
          <a:prstGeom prst="wedgeRoundRectCallout">
            <a:avLst>
              <a:gd name="adj1" fmla="val -61054"/>
              <a:gd name="adj2" fmla="val -16195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intermediate data transfer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927" y="6190477"/>
            <a:ext cx="425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http://salsahpc.indiana.edu/twister4azure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056904" y="5569528"/>
            <a:ext cx="2113808" cy="902524"/>
          </a:xfrm>
          <a:prstGeom prst="wedgeRoundRectCallout">
            <a:avLst>
              <a:gd name="adj1" fmla="val 11531"/>
              <a:gd name="adj2" fmla="val -1145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In-Memory/Disk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6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Task Scheduling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072" y="1777750"/>
            <a:ext cx="3783162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Cache </a:t>
            </a:r>
            <a:r>
              <a:rPr lang="en-US" sz="2400" dirty="0">
                <a:solidFill>
                  <a:schemeClr val="tx2"/>
                </a:solidFill>
              </a:rPr>
              <a:t>aware hybrid </a:t>
            </a:r>
            <a:r>
              <a:rPr lang="en-US" sz="2400" dirty="0" smtClean="0">
                <a:solidFill>
                  <a:schemeClr val="tx2"/>
                </a:solidFill>
              </a:rPr>
              <a:t>scheduling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Decentralized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Fault Tolerant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Multiple </a:t>
            </a:r>
            <a:r>
              <a:rPr lang="en-US" sz="2400" dirty="0" err="1" smtClean="0">
                <a:solidFill>
                  <a:schemeClr val="tx2"/>
                </a:solidFill>
              </a:rPr>
              <a:t>MapReduce</a:t>
            </a:r>
            <a:r>
              <a:rPr lang="en-US" sz="2400" dirty="0" smtClean="0">
                <a:solidFill>
                  <a:schemeClr val="tx2"/>
                </a:solidFill>
              </a:rPr>
              <a:t> applications within an iteration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199" y="1893516"/>
            <a:ext cx="4749391" cy="368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479787" y="1009409"/>
            <a:ext cx="2208494" cy="779424"/>
          </a:xfrm>
          <a:prstGeom prst="wedgeRoundRectCallout">
            <a:avLst>
              <a:gd name="adj1" fmla="val -8163"/>
              <a:gd name="adj2" fmla="val 7356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iteration through queues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453406" y="5691468"/>
            <a:ext cx="2469750" cy="902524"/>
          </a:xfrm>
          <a:prstGeom prst="wedgeRoundRectCallout">
            <a:avLst>
              <a:gd name="adj1" fmla="val 20206"/>
              <a:gd name="adj2" fmla="val -8959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iteration in Job Bulleting Board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48944" y="5024470"/>
            <a:ext cx="1867645" cy="1118260"/>
          </a:xfrm>
          <a:prstGeom prst="wedgeRoundRectCallout">
            <a:avLst>
              <a:gd name="adj1" fmla="val -51147"/>
              <a:gd name="adj2" fmla="val -9395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 cache + Task meta data history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44912" y="4227646"/>
            <a:ext cx="2469750" cy="902524"/>
          </a:xfrm>
          <a:prstGeom prst="wedgeRoundRectCallout">
            <a:avLst>
              <a:gd name="adj1" fmla="val 88003"/>
              <a:gd name="adj2" fmla="val -961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over tasks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Performance –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6313566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4615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328327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8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87112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3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First iteration performs the initial data fetch</a:t>
            </a:r>
            <a:endParaRPr lang="en-US" sz="1600" b="1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1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Overhead between iterations</a:t>
            </a:r>
            <a:endParaRPr lang="en-US" sz="1600" b="1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6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Scales better than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on bare metal 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7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Bioinformatics </a:t>
            </a:r>
            <a:r>
              <a:rPr lang="en-US" dirty="0"/>
              <a:t>pipeline</a:t>
            </a:r>
          </a:p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369125" y="3515568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Gene Sequences</a:t>
            </a:r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1649285" y="3286968"/>
            <a:ext cx="12954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Pairwise Alignment &amp; Distance Calculation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3" y="3535843"/>
            <a:ext cx="576262" cy="576262"/>
          </a:xfrm>
          <a:prstGeom prst="rect">
            <a:avLst/>
          </a:prstGeom>
        </p:spPr>
      </p:pic>
      <p:sp>
        <p:nvSpPr>
          <p:cNvPr id="7" name="TextBox 58"/>
          <p:cNvSpPr txBox="1"/>
          <p:nvPr/>
        </p:nvSpPr>
        <p:spPr>
          <a:xfrm>
            <a:off x="3023750" y="4163676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Distance Matrix</a:t>
            </a:r>
          </a:p>
        </p:txBody>
      </p:sp>
      <p:cxnSp>
        <p:nvCxnSpPr>
          <p:cNvPr id="8" name="Straight Arrow Connector 7"/>
          <p:cNvCxnSpPr>
            <a:stCxn id="4" idx="3"/>
            <a:endCxn id="5" idx="2"/>
          </p:cNvCxnSpPr>
          <p:nvPr/>
        </p:nvCxnSpPr>
        <p:spPr>
          <a:xfrm>
            <a:off x="1207325" y="3820368"/>
            <a:ext cx="4419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16285" y="2720163"/>
            <a:ext cx="1371600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Clustering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4394663" y="4244163"/>
            <a:ext cx="1369422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Multi-Dimensional Scaling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5" idx="6"/>
            <a:endCxn id="6" idx="1"/>
          </p:cNvCxnSpPr>
          <p:nvPr/>
        </p:nvCxnSpPr>
        <p:spPr>
          <a:xfrm>
            <a:off x="2944685" y="3820368"/>
            <a:ext cx="414338" cy="3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9" idx="2"/>
          </p:cNvCxnSpPr>
          <p:nvPr/>
        </p:nvCxnSpPr>
        <p:spPr>
          <a:xfrm flipV="1">
            <a:off x="3935285" y="3041666"/>
            <a:ext cx="381000" cy="782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10" idx="2"/>
          </p:cNvCxnSpPr>
          <p:nvPr/>
        </p:nvCxnSpPr>
        <p:spPr>
          <a:xfrm>
            <a:off x="3935285" y="3823974"/>
            <a:ext cx="459378" cy="7416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45085" y="3515568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15" name="Straight Arrow Connector 14"/>
          <p:cNvCxnSpPr>
            <a:stCxn id="9" idx="6"/>
            <a:endCxn id="14" idx="2"/>
          </p:cNvCxnSpPr>
          <p:nvPr/>
        </p:nvCxnSpPr>
        <p:spPr>
          <a:xfrm>
            <a:off x="5687885" y="3041666"/>
            <a:ext cx="457200" cy="702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9"/>
          <p:cNvSpPr txBox="1"/>
          <p:nvPr/>
        </p:nvSpPr>
        <p:spPr>
          <a:xfrm>
            <a:off x="5862465" y="3134568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Cluster Indices</a:t>
            </a:r>
          </a:p>
        </p:txBody>
      </p:sp>
      <p:cxnSp>
        <p:nvCxnSpPr>
          <p:cNvPr id="17" name="Straight Arrow Connector 16"/>
          <p:cNvCxnSpPr>
            <a:stCxn id="10" idx="6"/>
            <a:endCxn id="14" idx="2"/>
          </p:cNvCxnSpPr>
          <p:nvPr/>
        </p:nvCxnSpPr>
        <p:spPr>
          <a:xfrm flipV="1">
            <a:off x="5764085" y="3744168"/>
            <a:ext cx="381000" cy="821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1"/>
          <p:cNvSpPr txBox="1"/>
          <p:nvPr/>
        </p:nvSpPr>
        <p:spPr>
          <a:xfrm>
            <a:off x="5916485" y="4076769"/>
            <a:ext cx="96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Coordinates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7912925" y="3437190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14" idx="6"/>
            <a:endCxn id="19" idx="1"/>
          </p:cNvCxnSpPr>
          <p:nvPr/>
        </p:nvCxnSpPr>
        <p:spPr>
          <a:xfrm flipV="1">
            <a:off x="7498397" y="3741990"/>
            <a:ext cx="414528" cy="2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99114" y="395547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98504" y="3042235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4566" y="2350831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844" y="6597913"/>
            <a:ext cx="2553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http://salsahpc.indiana.edu/</a:t>
            </a:r>
          </a:p>
        </p:txBody>
      </p:sp>
    </p:spTree>
    <p:extLst>
      <p:ext uri="{BB962C8B-B14F-4D97-AF65-F5344CB8AC3E}">
        <p14:creationId xmlns:p14="http://schemas.microsoft.com/office/powerpoint/2010/main" val="22941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81400" y="4445325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3180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iterations</a:t>
            </a:r>
          </a:p>
          <a:p>
            <a:r>
              <a:rPr lang="en-US" sz="2400" dirty="0" smtClean="0"/>
              <a:t>Memory &amp; Data intensive</a:t>
            </a:r>
          </a:p>
          <a:p>
            <a:r>
              <a:rPr lang="en-US" sz="2400" dirty="0" smtClean="0"/>
              <a:t>3 Map Reduce jobs per iteration</a:t>
            </a:r>
          </a:p>
          <a:p>
            <a:r>
              <a:rPr lang="en-US" sz="2400" u="sng" dirty="0" err="1" smtClean="0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invV</a:t>
            </a:r>
            <a:r>
              <a:rPr lang="en-US" sz="2400" dirty="0"/>
              <a:t> * </a:t>
            </a:r>
            <a:r>
              <a:rPr lang="en-US" sz="2400" dirty="0" smtClean="0"/>
              <a:t>B(</a:t>
            </a:r>
            <a:r>
              <a:rPr lang="en-US" sz="2400" u="sng" dirty="0" smtClean="0"/>
              <a:t>X</a:t>
            </a:r>
            <a:r>
              <a:rPr lang="en-US" sz="2400" baseline="-25000" dirty="0" smtClean="0"/>
              <a:t>(k-1)</a:t>
            </a:r>
            <a:r>
              <a:rPr lang="en-US" sz="2400" dirty="0" smtClean="0"/>
              <a:t>) </a:t>
            </a:r>
            <a:r>
              <a:rPr lang="en-US" sz="2400" dirty="0"/>
              <a:t>* </a:t>
            </a:r>
            <a:r>
              <a:rPr lang="en-US" sz="2400" u="sng" dirty="0" smtClean="0"/>
              <a:t>X</a:t>
            </a:r>
            <a:r>
              <a:rPr lang="en-US" sz="2400" baseline="-25000" dirty="0" smtClean="0"/>
              <a:t>(k-1)</a:t>
            </a:r>
          </a:p>
          <a:p>
            <a:r>
              <a:rPr lang="en-US" sz="2400" dirty="0" smtClean="0"/>
              <a:t>2 matrix vector multiplications termed BC and X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445325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445325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750125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750125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864425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661548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32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00" y="1546775"/>
            <a:ext cx="8001000" cy="26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Performance – Multi Dimensional Scaling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866900" y="6070376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cs typeface="Arial" pitchFamily="34" charset="0"/>
              </a:rPr>
              <a:t>Azure Instance Type Study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4478216" y="6070376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cs typeface="Arial" pitchFamily="34" charset="0"/>
              </a:rPr>
              <a:t>Number of Executing Map Task Histogram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019300" y="4061375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268713" y="3985175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Data Size Scaling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9292666" y="5943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300" y="4479130"/>
            <a:ext cx="6887916" cy="16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208814" y="3945083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First iteration performs the initial data fetch</a:t>
            </a:r>
            <a:endParaRPr lang="en-US" sz="1600" b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357707" y="2116935"/>
            <a:ext cx="3493413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Performance adjusted for sequential performance difference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6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BLAST sequence search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46" y="3538845"/>
            <a:ext cx="8300347" cy="26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3209" y="1940557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BLAST Sequence Search</a:t>
            </a:r>
            <a:endParaRPr lang="en-US" sz="1600" b="1" dirty="0"/>
          </a:p>
        </p:txBody>
      </p:sp>
      <p:grpSp>
        <p:nvGrpSpPr>
          <p:cNvPr id="5" name="Group 4"/>
          <p:cNvGrpSpPr/>
          <p:nvPr/>
        </p:nvGrpSpPr>
        <p:grpSpPr>
          <a:xfrm rot="20440883">
            <a:off x="3698921" y="1432274"/>
            <a:ext cx="1846600" cy="1693670"/>
            <a:chOff x="3611885" y="1498699"/>
            <a:chExt cx="2005144" cy="1905000"/>
          </a:xfrm>
        </p:grpSpPr>
        <p:pic>
          <p:nvPicPr>
            <p:cNvPr id="10" name="Picture 9" descr="D:\academic\phd\Publications\CloudComp09\figures\cap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885" y="1498699"/>
              <a:ext cx="2005144" cy="1905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999512" y="2279111"/>
              <a:ext cx="617517" cy="345336"/>
            </a:xfrm>
            <a:prstGeom prst="rect">
              <a:avLst/>
            </a:prstGeom>
            <a:solidFill>
              <a:srgbClr val="FFCC66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BLAST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5440834" y="3319151"/>
            <a:ext cx="3493413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Scales better than </a:t>
            </a:r>
            <a:r>
              <a:rPr lang="en-US" sz="1600" b="1" dirty="0" err="1" smtClean="0"/>
              <a:t>Hadoop</a:t>
            </a:r>
            <a:r>
              <a:rPr lang="en-US" sz="1600" b="1" dirty="0" smtClean="0"/>
              <a:t> &amp; EC2-Classic Cloud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communication primitives </a:t>
            </a:r>
          </a:p>
          <a:p>
            <a:r>
              <a:rPr lang="en-US" dirty="0" smtClean="0"/>
              <a:t>Exploring </a:t>
            </a:r>
            <a:r>
              <a:rPr lang="en-US" dirty="0" smtClean="0"/>
              <a:t>additional data communication and broadcasting mechanisms</a:t>
            </a:r>
          </a:p>
          <a:p>
            <a:pPr lvl="1"/>
            <a:r>
              <a:rPr lang="en-US" dirty="0"/>
              <a:t>Fault </a:t>
            </a:r>
            <a:r>
              <a:rPr lang="en-US" dirty="0" smtClean="0"/>
              <a:t>tolerance</a:t>
            </a:r>
          </a:p>
          <a:p>
            <a:r>
              <a:rPr lang="en-US" dirty="0" smtClean="0"/>
              <a:t>Twister4Cloud</a:t>
            </a:r>
          </a:p>
          <a:p>
            <a:pPr lvl="1"/>
            <a:r>
              <a:rPr lang="en-US" dirty="0" smtClean="0"/>
              <a:t>Twister4Azure </a:t>
            </a:r>
            <a:r>
              <a:rPr lang="en-US" dirty="0" smtClean="0"/>
              <a:t>architecture implementations </a:t>
            </a:r>
            <a:r>
              <a:rPr lang="en-US" dirty="0" smtClean="0"/>
              <a:t>for other cloud infrastructures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87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Twister4Azure</a:t>
            </a:r>
          </a:p>
          <a:p>
            <a:pPr lvl="1"/>
            <a:r>
              <a:rPr lang="en-US" dirty="0" smtClean="0"/>
              <a:t>Decentralized iterative </a:t>
            </a:r>
            <a:r>
              <a:rPr lang="en-US" dirty="0" err="1" smtClean="0"/>
              <a:t>MapReduce</a:t>
            </a:r>
            <a:r>
              <a:rPr lang="en-US" dirty="0" smtClean="0"/>
              <a:t> architecture for clouds</a:t>
            </a:r>
          </a:p>
          <a:p>
            <a:pPr lvl="1"/>
            <a:r>
              <a:rPr lang="en-US" dirty="0" smtClean="0"/>
              <a:t>More natural Iterative programming model extensions to </a:t>
            </a:r>
            <a:r>
              <a:rPr lang="en-US" dirty="0" err="1" smtClean="0"/>
              <a:t>MapReduce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Leveraging eventual consistent cloud services for large scale coordinated computations</a:t>
            </a:r>
          </a:p>
          <a:p>
            <a:r>
              <a:rPr lang="en-US" dirty="0" smtClean="0"/>
              <a:t>Performance comparison of applications in Clouds, VM environments and in bare metal</a:t>
            </a:r>
          </a:p>
          <a:p>
            <a:r>
              <a:rPr lang="en-US" dirty="0" smtClean="0"/>
              <a:t>Exploration of the effect of data inhomogeneity for scientific </a:t>
            </a:r>
            <a:r>
              <a:rPr lang="en-US" dirty="0" err="1" smtClean="0"/>
              <a:t>MapReduce</a:t>
            </a:r>
            <a:r>
              <a:rPr lang="en-US" dirty="0" smtClean="0"/>
              <a:t> run times</a:t>
            </a:r>
          </a:p>
          <a:p>
            <a:r>
              <a:rPr lang="en-US" dirty="0" smtClean="0"/>
              <a:t>Implementation of data mining and scientific applications for Azure cloud as well as using </a:t>
            </a:r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DryadLinq</a:t>
            </a:r>
            <a:endParaRPr lang="en-US" dirty="0" smtClean="0"/>
          </a:p>
          <a:p>
            <a:r>
              <a:rPr lang="en-US" dirty="0" smtClean="0"/>
              <a:t>GPU </a:t>
            </a:r>
            <a:r>
              <a:rPr lang="en-US" dirty="0" err="1" smtClean="0"/>
              <a:t>OpenCL</a:t>
            </a:r>
            <a:r>
              <a:rPr lang="en-US" dirty="0" smtClean="0"/>
              <a:t> implementation of iterative data analysis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392" y="1405512"/>
            <a:ext cx="1598848" cy="13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66" y="453837"/>
            <a:ext cx="7227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Clouds for scientific computations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987741"/>
              </p:ext>
            </p:extLst>
          </p:nvPr>
        </p:nvGraphicFramePr>
        <p:xfrm>
          <a:off x="441435" y="1387365"/>
          <a:ext cx="6715012" cy="151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676" y="5828364"/>
            <a:ext cx="1740776" cy="64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04" y="5714311"/>
            <a:ext cx="1572904" cy="758140"/>
          </a:xfrm>
          <a:prstGeom prst="rect">
            <a:avLst/>
          </a:prstGeom>
        </p:spPr>
      </p:pic>
      <p:pic>
        <p:nvPicPr>
          <p:cNvPr id="1031" name="Picture 7" descr="http://www.etondigital.com/wp-content/uploads/2008/05/google-app-engine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326" y="3629056"/>
            <a:ext cx="1184197" cy="11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igaom2.files.wordpress.com/2010/10/openstacklogo-jpg.png?w=290&amp;h=30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46" y="4404455"/>
            <a:ext cx="1020792" cy="10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oc.futuregrid.org/uploads/1f/08/1f0887642b1e25a2f1455dbc0785f8a5/pixture_reloaded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397" y="5535975"/>
            <a:ext cx="14573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news.cnet.com/i/bto/20091215/Eucalyptus_Logo_small_text_300_270x213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008" y="5665291"/>
            <a:ext cx="1165384" cy="9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09678317"/>
              </p:ext>
            </p:extLst>
          </p:nvPr>
        </p:nvGraphicFramePr>
        <p:xfrm>
          <a:off x="15771" y="3097782"/>
          <a:ext cx="5265676" cy="24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678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844" y="6597913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PhD advisory committee</a:t>
            </a:r>
          </a:p>
          <a:p>
            <a:r>
              <a:rPr lang="en-US" dirty="0" smtClean="0"/>
              <a:t>Present and past members of SALSA group – Indiana University</a:t>
            </a:r>
            <a:endParaRPr lang="en-US" dirty="0" smtClean="0"/>
          </a:p>
          <a:p>
            <a:r>
              <a:rPr lang="en-US" dirty="0"/>
              <a:t>National Institutes of Health grant 5 RC2 HG005806-02</a:t>
            </a:r>
            <a:r>
              <a:rPr lang="en-US" dirty="0" smtClean="0"/>
              <a:t>.</a:t>
            </a:r>
          </a:p>
          <a:p>
            <a:r>
              <a:rPr lang="en-US" dirty="0" err="1"/>
              <a:t>FutureGrid</a:t>
            </a:r>
            <a:endParaRPr lang="en-US" dirty="0" smtClean="0"/>
          </a:p>
          <a:p>
            <a:r>
              <a:rPr lang="en-US" dirty="0" smtClean="0"/>
              <a:t>Microsoft Research</a:t>
            </a:r>
          </a:p>
          <a:p>
            <a:r>
              <a:rPr lang="en-US" dirty="0" smtClean="0"/>
              <a:t>Amazon 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77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300" dirty="0" err="1"/>
              <a:t>Gunarathne</a:t>
            </a:r>
            <a:r>
              <a:rPr lang="en-US" sz="1300" dirty="0"/>
              <a:t>, T., Wu, T.-L., Choi, J. Y., </a:t>
            </a:r>
            <a:r>
              <a:rPr lang="en-US" sz="1300" dirty="0" err="1"/>
              <a:t>Bae</a:t>
            </a:r>
            <a:r>
              <a:rPr lang="en-US" sz="1300" dirty="0"/>
              <a:t>, S.-H. and </a:t>
            </a:r>
            <a:r>
              <a:rPr lang="en-US" sz="1300" dirty="0" err="1"/>
              <a:t>Qiu</a:t>
            </a:r>
            <a:r>
              <a:rPr lang="en-US" sz="1300" dirty="0"/>
              <a:t>, J. </a:t>
            </a:r>
            <a:r>
              <a:rPr lang="en-US" sz="1300" b="1" dirty="0"/>
              <a:t>Cloud computing paradigms for pleasingly parallel biomedical applications</a:t>
            </a:r>
            <a:r>
              <a:rPr lang="en-US" sz="1300" dirty="0"/>
              <a:t>. Concurrency and Computation: Practice and Experience. </a:t>
            </a:r>
            <a:r>
              <a:rPr lang="en-US" sz="1300" dirty="0" err="1"/>
              <a:t>doi</a:t>
            </a:r>
            <a:r>
              <a:rPr lang="en-US" sz="1300" dirty="0"/>
              <a:t>: 10.1002/cpe.1780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300" dirty="0" err="1"/>
              <a:t>Ekanayake</a:t>
            </a:r>
            <a:r>
              <a:rPr lang="en-US" sz="1300" dirty="0"/>
              <a:t>, J.; </a:t>
            </a:r>
            <a:r>
              <a:rPr lang="en-US" sz="1300" dirty="0" err="1"/>
              <a:t>Gunarathne</a:t>
            </a:r>
            <a:r>
              <a:rPr lang="en-US" sz="1300" dirty="0"/>
              <a:t>, T.; </a:t>
            </a:r>
            <a:r>
              <a:rPr lang="en-US" sz="1300" dirty="0" err="1"/>
              <a:t>Qiu</a:t>
            </a:r>
            <a:r>
              <a:rPr lang="en-US" sz="1300" dirty="0"/>
              <a:t>, J.; , </a:t>
            </a:r>
            <a:r>
              <a:rPr lang="en-US" sz="1300" b="1" dirty="0"/>
              <a:t>Cloud Technologies for Bioinformatics Applications</a:t>
            </a:r>
            <a:r>
              <a:rPr lang="en-US" sz="1300" dirty="0"/>
              <a:t>, </a:t>
            </a:r>
            <a:r>
              <a:rPr lang="en-US" sz="1300" i="1" dirty="0"/>
              <a:t>Parallel and Distributed Systems, IEEE Transactions on</a:t>
            </a:r>
            <a:r>
              <a:rPr lang="en-US" sz="1300" dirty="0"/>
              <a:t> , vol.22, no.6, pp.998-1011, June 2011. </a:t>
            </a:r>
            <a:r>
              <a:rPr lang="en-US" sz="1300" dirty="0" err="1"/>
              <a:t>doi</a:t>
            </a:r>
            <a:r>
              <a:rPr lang="en-US" sz="1300" dirty="0"/>
              <a:t>: </a:t>
            </a:r>
            <a:r>
              <a:rPr lang="en-US" sz="1300" dirty="0" smtClean="0"/>
              <a:t>10.1109/TPDS.2010.178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300" dirty="0" err="1" smtClean="0"/>
              <a:t>Thilina</a:t>
            </a:r>
            <a:r>
              <a:rPr lang="en-US" sz="1300" dirty="0" smtClean="0"/>
              <a:t> </a:t>
            </a:r>
            <a:r>
              <a:rPr lang="en-US" sz="1300" dirty="0" err="1"/>
              <a:t>Gunarathne</a:t>
            </a:r>
            <a:r>
              <a:rPr lang="en-US" sz="1300" dirty="0"/>
              <a:t>, </a:t>
            </a:r>
            <a:r>
              <a:rPr lang="en-US" sz="1300" dirty="0" err="1"/>
              <a:t>BingJing</a:t>
            </a:r>
            <a:r>
              <a:rPr lang="en-US" sz="1300" dirty="0"/>
              <a:t> </a:t>
            </a:r>
            <a:r>
              <a:rPr lang="en-US" sz="1300" dirty="0" err="1"/>
              <a:t>Zang</a:t>
            </a:r>
            <a:r>
              <a:rPr lang="en-US" sz="1300" dirty="0"/>
              <a:t>, </a:t>
            </a:r>
            <a:r>
              <a:rPr lang="en-US" sz="1300" dirty="0" err="1"/>
              <a:t>Tak</a:t>
            </a:r>
            <a:r>
              <a:rPr lang="en-US" sz="1300" dirty="0"/>
              <a:t>-Lon Wu and Judy </a:t>
            </a:r>
            <a:r>
              <a:rPr lang="en-US" sz="1300" dirty="0" err="1"/>
              <a:t>Qiu</a:t>
            </a:r>
            <a:r>
              <a:rPr lang="en-US" sz="1300" dirty="0"/>
              <a:t>. </a:t>
            </a:r>
            <a:r>
              <a:rPr lang="en-US" sz="1300" b="1" dirty="0"/>
              <a:t>Portable Parallel Programming on Cloud and HPC: Scientific Applications of Twister4Azure</a:t>
            </a:r>
            <a:r>
              <a:rPr lang="en-US" sz="1300" dirty="0"/>
              <a:t>. In </a:t>
            </a:r>
            <a:r>
              <a:rPr lang="en-US" sz="1300" i="1" dirty="0"/>
              <a:t>Proceedings of the </a:t>
            </a:r>
            <a:r>
              <a:rPr lang="en-US" sz="1300" dirty="0"/>
              <a:t>forth IEEE/ACM International Conference on Utility and Cloud Computing (UCC 2011) , Melbourne, Australia. 2011. To appear</a:t>
            </a:r>
            <a:r>
              <a:rPr lang="en-US" sz="13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300" dirty="0" err="1"/>
              <a:t>Gunarathne</a:t>
            </a:r>
            <a:r>
              <a:rPr lang="en-US" sz="1300" dirty="0"/>
              <a:t>, T., J. </a:t>
            </a:r>
            <a:r>
              <a:rPr lang="en-US" sz="1300" dirty="0" err="1"/>
              <a:t>Qiu</a:t>
            </a:r>
            <a:r>
              <a:rPr lang="en-US" sz="1300" dirty="0"/>
              <a:t>, and G. Fox,</a:t>
            </a:r>
            <a:r>
              <a:rPr lang="en-US" sz="1300" b="1" dirty="0"/>
              <a:t> Iterative </a:t>
            </a:r>
            <a:r>
              <a:rPr lang="en-US" sz="1300" b="1" dirty="0" err="1"/>
              <a:t>MapReduce</a:t>
            </a:r>
            <a:r>
              <a:rPr lang="en-US" sz="1300" b="1" dirty="0"/>
              <a:t> for Azure Cloud, </a:t>
            </a:r>
            <a:r>
              <a:rPr lang="en-US" sz="1300" dirty="0"/>
              <a:t>Cloud Computing and Its Applications, Argonne National Laboratory, Argonne, IL, 04/12-13/2011.</a:t>
            </a:r>
            <a:endParaRPr lang="en-US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300" dirty="0" err="1"/>
              <a:t>Gunarathne</a:t>
            </a:r>
            <a:r>
              <a:rPr lang="en-US" sz="1300" dirty="0"/>
              <a:t>, T.; </a:t>
            </a:r>
            <a:r>
              <a:rPr lang="en-US" sz="1300" dirty="0" err="1"/>
              <a:t>Tak</a:t>
            </a:r>
            <a:r>
              <a:rPr lang="en-US" sz="1300" dirty="0"/>
              <a:t>-Lon Wu; </a:t>
            </a:r>
            <a:r>
              <a:rPr lang="en-US" sz="1300" dirty="0" err="1"/>
              <a:t>Qiu</a:t>
            </a:r>
            <a:r>
              <a:rPr lang="en-US" sz="1300" dirty="0"/>
              <a:t>, J.; Fox, G.; </a:t>
            </a:r>
            <a:r>
              <a:rPr lang="en-US" sz="1300" b="1" dirty="0" err="1"/>
              <a:t>MapReduce</a:t>
            </a:r>
            <a:r>
              <a:rPr lang="en-US" sz="1300" b="1" dirty="0"/>
              <a:t> in the Clouds for Science</a:t>
            </a:r>
            <a:r>
              <a:rPr lang="en-US" sz="1300" dirty="0"/>
              <a:t>, </a:t>
            </a:r>
            <a:r>
              <a:rPr lang="en-US" sz="1300" i="1" dirty="0"/>
              <a:t>Cloud Computing Technology and Science (</a:t>
            </a:r>
            <a:r>
              <a:rPr lang="en-US" sz="1300" i="1" dirty="0" err="1"/>
              <a:t>CloudCom</a:t>
            </a:r>
            <a:r>
              <a:rPr lang="en-US" sz="1300" i="1" dirty="0"/>
              <a:t>), 2010 IEEE Second International Conference on</a:t>
            </a:r>
            <a:r>
              <a:rPr lang="en-US" sz="1300" dirty="0"/>
              <a:t> , vol., no., pp.565-572, Nov. 30 2010-Dec. 3 2010. </a:t>
            </a:r>
            <a:r>
              <a:rPr lang="en-US" sz="1300" dirty="0" err="1"/>
              <a:t>doi</a:t>
            </a:r>
            <a:r>
              <a:rPr lang="en-US" sz="1300" dirty="0"/>
              <a:t>: </a:t>
            </a:r>
            <a:r>
              <a:rPr lang="en-US" sz="1300" dirty="0" smtClean="0"/>
              <a:t>10.1109/CloudCom.2010.107</a:t>
            </a: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1300" dirty="0" err="1"/>
              <a:t>Thilina</a:t>
            </a:r>
            <a:r>
              <a:rPr lang="en-US" sz="1300" dirty="0"/>
              <a:t> </a:t>
            </a:r>
            <a:r>
              <a:rPr lang="en-US" sz="1300" dirty="0" err="1"/>
              <a:t>Gunarathne</a:t>
            </a:r>
            <a:r>
              <a:rPr lang="en-US" sz="1300" dirty="0"/>
              <a:t>, </a:t>
            </a:r>
            <a:r>
              <a:rPr lang="en-US" sz="1300" dirty="0" err="1"/>
              <a:t>Bimalee</a:t>
            </a:r>
            <a:r>
              <a:rPr lang="en-US" sz="1300" dirty="0"/>
              <a:t> </a:t>
            </a:r>
            <a:r>
              <a:rPr lang="en-US" sz="1300" dirty="0" err="1"/>
              <a:t>Salpitikorala</a:t>
            </a:r>
            <a:r>
              <a:rPr lang="en-US" sz="1300" dirty="0"/>
              <a:t>, and </a:t>
            </a:r>
            <a:r>
              <a:rPr lang="en-US" sz="1300" dirty="0" err="1"/>
              <a:t>Arun</a:t>
            </a:r>
            <a:r>
              <a:rPr lang="en-US" sz="1300" dirty="0"/>
              <a:t> </a:t>
            </a:r>
            <a:r>
              <a:rPr lang="en-US" sz="1300" dirty="0" err="1"/>
              <a:t>Chauhan</a:t>
            </a:r>
            <a:r>
              <a:rPr lang="en-US" sz="1300" dirty="0"/>
              <a:t>. </a:t>
            </a:r>
            <a:r>
              <a:rPr lang="en-US" sz="1300" b="1" dirty="0"/>
              <a:t>Optimizing </a:t>
            </a:r>
            <a:r>
              <a:rPr lang="en-US" sz="1300" b="1" dirty="0" err="1"/>
              <a:t>OpenCL</a:t>
            </a:r>
            <a:r>
              <a:rPr lang="en-US" sz="1300" b="1" dirty="0"/>
              <a:t> Kernels for Iterative Statistical Algorithms on GPUs</a:t>
            </a:r>
            <a:r>
              <a:rPr lang="en-US" sz="1300" dirty="0"/>
              <a:t>. In </a:t>
            </a:r>
            <a:r>
              <a:rPr lang="en-US" sz="1300" i="1" dirty="0"/>
              <a:t>Proceedings of the Second International Workshop on GPUs and Scientific Applications (</a:t>
            </a:r>
            <a:r>
              <a:rPr lang="en-US" sz="1300" i="1" dirty="0" err="1"/>
              <a:t>GPUScA</a:t>
            </a:r>
            <a:r>
              <a:rPr lang="en-US" sz="1300" i="1" dirty="0"/>
              <a:t>)</a:t>
            </a:r>
            <a:r>
              <a:rPr lang="en-US" sz="1300" dirty="0"/>
              <a:t>, Galveston Island, TX. 2011.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300" dirty="0" err="1" smtClean="0"/>
              <a:t>Gunarathne</a:t>
            </a:r>
            <a:r>
              <a:rPr lang="en-US" sz="1300" dirty="0"/>
              <a:t>, T., C. </a:t>
            </a:r>
            <a:r>
              <a:rPr lang="en-US" sz="1300" dirty="0" err="1"/>
              <a:t>Herath</a:t>
            </a:r>
            <a:r>
              <a:rPr lang="en-US" sz="1300" dirty="0"/>
              <a:t>, E. </a:t>
            </a:r>
            <a:r>
              <a:rPr lang="en-US" sz="1300" dirty="0" err="1"/>
              <a:t>Chinthaka</a:t>
            </a:r>
            <a:r>
              <a:rPr lang="en-US" sz="1300" dirty="0"/>
              <a:t>, and S. </a:t>
            </a:r>
            <a:r>
              <a:rPr lang="en-US" sz="1300" dirty="0" err="1"/>
              <a:t>Marru</a:t>
            </a:r>
            <a:r>
              <a:rPr lang="en-US" sz="1300" dirty="0"/>
              <a:t>, </a:t>
            </a:r>
            <a:r>
              <a:rPr lang="en-US" sz="1300" b="1" dirty="0"/>
              <a:t>Experience with Adapting a WS-BPEL Runtime for </a:t>
            </a:r>
            <a:r>
              <a:rPr lang="en-US" sz="1300" b="1" dirty="0" err="1"/>
              <a:t>eScience</a:t>
            </a:r>
            <a:r>
              <a:rPr lang="en-US" sz="1300" b="1" dirty="0"/>
              <a:t> Workflows</a:t>
            </a:r>
            <a:r>
              <a:rPr lang="en-US" sz="1300" dirty="0"/>
              <a:t>. The International Conference for High Performance Computing, Networking, Storage and Analysis (SC'09), Portland, OR, ACM Press, pp. 7, 11/20/2009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300" dirty="0" smtClean="0"/>
              <a:t>Judy </a:t>
            </a:r>
            <a:r>
              <a:rPr lang="en-US" sz="1300" dirty="0" err="1"/>
              <a:t>Qiu</a:t>
            </a:r>
            <a:r>
              <a:rPr lang="en-US" sz="1300" dirty="0"/>
              <a:t>, </a:t>
            </a:r>
            <a:r>
              <a:rPr lang="en-US" sz="1300" dirty="0" err="1"/>
              <a:t>Jaliya</a:t>
            </a:r>
            <a:r>
              <a:rPr lang="en-US" sz="1300" dirty="0"/>
              <a:t> </a:t>
            </a:r>
            <a:r>
              <a:rPr lang="en-US" sz="1300" dirty="0" err="1"/>
              <a:t>Ekanayake</a:t>
            </a:r>
            <a:r>
              <a:rPr lang="en-US" sz="1300" dirty="0"/>
              <a:t>, </a:t>
            </a:r>
            <a:r>
              <a:rPr lang="en-US" sz="1300" dirty="0" err="1"/>
              <a:t>Thilina</a:t>
            </a:r>
            <a:r>
              <a:rPr lang="en-US" sz="1300" dirty="0"/>
              <a:t> </a:t>
            </a:r>
            <a:r>
              <a:rPr lang="en-US" sz="1300" dirty="0" err="1"/>
              <a:t>Gunarathne</a:t>
            </a:r>
            <a:r>
              <a:rPr lang="en-US" sz="1300" dirty="0"/>
              <a:t>, Jong </a:t>
            </a:r>
            <a:r>
              <a:rPr lang="en-US" sz="1300" dirty="0" err="1"/>
              <a:t>Youl</a:t>
            </a:r>
            <a:r>
              <a:rPr lang="en-US" sz="1300" dirty="0"/>
              <a:t> Choi, </a:t>
            </a:r>
            <a:r>
              <a:rPr lang="en-US" sz="1300" dirty="0" err="1"/>
              <a:t>Seung-Hee</a:t>
            </a:r>
            <a:r>
              <a:rPr lang="en-US" sz="1300" dirty="0"/>
              <a:t> </a:t>
            </a:r>
            <a:r>
              <a:rPr lang="en-US" sz="1300" dirty="0" err="1"/>
              <a:t>Bae</a:t>
            </a:r>
            <a:r>
              <a:rPr lang="en-US" sz="1300" dirty="0"/>
              <a:t>, Yang </a:t>
            </a:r>
            <a:r>
              <a:rPr lang="en-US" sz="1300" dirty="0" err="1"/>
              <a:t>Ruan</a:t>
            </a:r>
            <a:r>
              <a:rPr lang="en-US" sz="1300" dirty="0"/>
              <a:t>, </a:t>
            </a:r>
            <a:r>
              <a:rPr lang="en-US" sz="1300" dirty="0" err="1"/>
              <a:t>Saliya</a:t>
            </a:r>
            <a:r>
              <a:rPr lang="en-US" sz="1300" dirty="0"/>
              <a:t> </a:t>
            </a:r>
            <a:r>
              <a:rPr lang="en-US" sz="1300" dirty="0" err="1"/>
              <a:t>Ekanayake</a:t>
            </a:r>
            <a:r>
              <a:rPr lang="en-US" sz="1300" dirty="0"/>
              <a:t>, Stephen Wu, Scott </a:t>
            </a:r>
            <a:r>
              <a:rPr lang="en-US" sz="1300" dirty="0" err="1"/>
              <a:t>Beason</a:t>
            </a:r>
            <a:r>
              <a:rPr lang="en-US" sz="1300" dirty="0"/>
              <a:t>, Geoffrey Fox, Mina Rho, </a:t>
            </a:r>
            <a:r>
              <a:rPr lang="en-US" sz="1300" dirty="0" err="1"/>
              <a:t>Haixu</a:t>
            </a:r>
            <a:r>
              <a:rPr lang="en-US" sz="1300" dirty="0"/>
              <a:t> Tang. </a:t>
            </a:r>
            <a:r>
              <a:rPr lang="en-US" sz="1300" b="1" dirty="0"/>
              <a:t>Data Intensive Computing for Bioinformatics,</a:t>
            </a:r>
            <a:r>
              <a:rPr lang="en-US" sz="1300" dirty="0"/>
              <a:t> Data Intensive Distributed Computing, </a:t>
            </a:r>
            <a:r>
              <a:rPr lang="en-US" sz="1300" dirty="0" err="1"/>
              <a:t>Tevik</a:t>
            </a:r>
            <a:r>
              <a:rPr lang="en-US" sz="1300" dirty="0"/>
              <a:t> </a:t>
            </a:r>
            <a:r>
              <a:rPr lang="en-US" sz="1300" dirty="0" err="1"/>
              <a:t>Kosar</a:t>
            </a:r>
            <a:r>
              <a:rPr lang="en-US" sz="1300" dirty="0"/>
              <a:t>, Editor. 2011, IGI Publishers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735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4577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0" i="0" kern="1200" dirty="0">
                <a:solidFill>
                  <a:srgbClr val="A2132D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6425" y="3632982"/>
            <a:ext cx="425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http://salsahpc.indiana.edu/twister4azure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0412" y="4002314"/>
            <a:ext cx="392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http://www.cs.indiana.edu/~tgunarat/</a:t>
            </a:r>
          </a:p>
        </p:txBody>
      </p:sp>
    </p:spTree>
    <p:extLst>
      <p:ext uri="{BB962C8B-B14F-4D97-AF65-F5344CB8AC3E}">
        <p14:creationId xmlns:p14="http://schemas.microsoft.com/office/powerpoint/2010/main" val="20977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Web services</a:t>
            </a:r>
          </a:p>
          <a:p>
            <a:pPr lvl="2"/>
            <a:r>
              <a:rPr lang="en-US" dirty="0" smtClean="0"/>
              <a:t>Apache Axis2 committer, release manager, PMC member</a:t>
            </a:r>
          </a:p>
          <a:p>
            <a:pPr lvl="1"/>
            <a:r>
              <a:rPr lang="en-US" dirty="0" smtClean="0"/>
              <a:t>Workflow</a:t>
            </a:r>
          </a:p>
          <a:p>
            <a:pPr lvl="2"/>
            <a:r>
              <a:rPr lang="en-US" dirty="0" smtClean="0"/>
              <a:t>BPEL-Mora</a:t>
            </a:r>
          </a:p>
          <a:p>
            <a:pPr lvl="2"/>
            <a:r>
              <a:rPr lang="en-US" dirty="0" smtClean="0"/>
              <a:t>WSO2 </a:t>
            </a:r>
            <a:r>
              <a:rPr lang="en-US" dirty="0" err="1" smtClean="0"/>
              <a:t>Mashup</a:t>
            </a:r>
            <a:r>
              <a:rPr lang="en-US" dirty="0" smtClean="0"/>
              <a:t> server</a:t>
            </a:r>
          </a:p>
          <a:p>
            <a:pPr lvl="2"/>
            <a:r>
              <a:rPr lang="en-US" dirty="0" smtClean="0"/>
              <a:t>LEAD (Linked environments </a:t>
            </a:r>
          </a:p>
          <a:p>
            <a:pPr lvl="1"/>
            <a:r>
              <a:rPr lang="en-US" dirty="0" smtClean="0"/>
              <a:t>Cloud computing</a:t>
            </a:r>
          </a:p>
          <a:p>
            <a:pPr lvl="2"/>
            <a:r>
              <a:rPr lang="en-US" dirty="0" err="1" smtClean="0"/>
              <a:t>Hadoop</a:t>
            </a:r>
            <a:r>
              <a:rPr lang="en-US" dirty="0" smtClean="0"/>
              <a:t>, Twister, EMR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Loop variant data (dynamic data) – broadcast to all the map tasks in beginning of the iteration</a:t>
            </a:r>
          </a:p>
          <a:p>
            <a:pPr lvl="1"/>
            <a:r>
              <a:rPr lang="en-US" dirty="0" smtClean="0"/>
              <a:t>Comparatively smaller sized data</a:t>
            </a:r>
          </a:p>
          <a:p>
            <a:pPr marL="457200" lvl="1" indent="0">
              <a:buNone/>
            </a:pPr>
            <a:r>
              <a:rPr lang="en-US" sz="19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Map(Key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Value, List of </a:t>
            </a:r>
            <a:r>
              <a:rPr lang="en-US" sz="17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-Pairs(broadcast data) ,…</a:t>
            </a:r>
            <a:r>
              <a:rPr lang="en-US" sz="17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Can be specified even for non-iterative MR jobs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Data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Caches the loop-invariant (static) data across iterations</a:t>
            </a:r>
          </a:p>
          <a:p>
            <a:pPr lvl="1"/>
            <a:r>
              <a:rPr lang="en-US" dirty="0" smtClean="0"/>
              <a:t>Data that are reused in subsequent iterations</a:t>
            </a:r>
          </a:p>
          <a:p>
            <a:r>
              <a:rPr lang="en-US" dirty="0" smtClean="0"/>
              <a:t>Avoids the data download, loading and parsing cost between iterations</a:t>
            </a:r>
          </a:p>
          <a:p>
            <a:pPr lvl="1"/>
            <a:r>
              <a:rPr lang="en-US" dirty="0" smtClean="0"/>
              <a:t>Significant speedups for data-intensive iterative </a:t>
            </a:r>
            <a:r>
              <a:rPr lang="en-US" dirty="0" err="1" smtClean="0"/>
              <a:t>MapReduce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Cached data can be reused by any MR application within the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 smtClean="0"/>
              <a:t>Aware </a:t>
            </a:r>
            <a:r>
              <a:rPr lang="en-US" dirty="0"/>
              <a:t>S</a:t>
            </a:r>
            <a:r>
              <a:rPr lang="en-US" dirty="0" smtClean="0"/>
              <a:t>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 tasks need to be scheduled with cache awareness</a:t>
            </a:r>
          </a:p>
          <a:p>
            <a:pPr lvl="1"/>
            <a:r>
              <a:rPr lang="en-US" dirty="0" smtClean="0"/>
              <a:t>Map task which process data ‘X’ needs to be scheduled to the worker with ‘X’ in the Cache</a:t>
            </a:r>
          </a:p>
          <a:p>
            <a:r>
              <a:rPr lang="en-US" dirty="0" smtClean="0"/>
              <a:t>Nobody has global view of the data products cached in workers </a:t>
            </a:r>
          </a:p>
          <a:p>
            <a:pPr lvl="1"/>
            <a:r>
              <a:rPr lang="en-US" dirty="0" smtClean="0"/>
              <a:t>Decentralized architecture</a:t>
            </a:r>
          </a:p>
          <a:p>
            <a:pPr lvl="1"/>
            <a:r>
              <a:rPr lang="en-US" dirty="0" smtClean="0"/>
              <a:t>Impossible to do cache aware assigning of tasks to workers</a:t>
            </a:r>
          </a:p>
          <a:p>
            <a:r>
              <a:rPr lang="en-US" dirty="0" smtClean="0"/>
              <a:t>Solution: workers pick tasks based on the data they have in the cache</a:t>
            </a:r>
          </a:p>
          <a:p>
            <a:pPr lvl="1"/>
            <a:r>
              <a:rPr lang="en-US" dirty="0" smtClean="0"/>
              <a:t>Job Bulletin Board : advertise the new iterations</a:t>
            </a:r>
          </a:p>
        </p:txBody>
      </p:sp>
    </p:spTree>
    <p:extLst>
      <p:ext uri="{BB962C8B-B14F-4D97-AF65-F5344CB8AC3E}">
        <p14:creationId xmlns:p14="http://schemas.microsoft.com/office/powerpoint/2010/main" val="22496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Extension to 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programming model to support iterative applications</a:t>
            </a:r>
          </a:p>
          <a:p>
            <a:pPr lvl="1"/>
            <a:r>
              <a:rPr lang="en-US" sz="1600" dirty="0" smtClean="0"/>
              <a:t>Map -&gt; Combine -&gt; Shuffle -&gt; Sort -&gt; Reduce -&gt; Merge</a:t>
            </a:r>
          </a:p>
          <a:p>
            <a:r>
              <a:rPr lang="en-US" sz="2400" dirty="0" smtClean="0"/>
              <a:t>Receives all the Reduce outputs and the broadcast data for the current iteration</a:t>
            </a:r>
          </a:p>
          <a:p>
            <a:r>
              <a:rPr lang="en-US" sz="2400" dirty="0" smtClean="0"/>
              <a:t>User can add a new iteration or schedule a new MR job from the Merge task.</a:t>
            </a:r>
          </a:p>
          <a:p>
            <a:pPr lvl="1"/>
            <a:r>
              <a:rPr lang="en-US" sz="2000" dirty="0" smtClean="0"/>
              <a:t>Serve as the “loop-test” in the decentralized architecture</a:t>
            </a:r>
          </a:p>
          <a:p>
            <a:pPr lvl="2"/>
            <a:r>
              <a:rPr lang="en-US" sz="2000" dirty="0" smtClean="0"/>
              <a:t>Number of iterations </a:t>
            </a:r>
          </a:p>
          <a:p>
            <a:pPr lvl="2"/>
            <a:r>
              <a:rPr lang="en-US" sz="2000" dirty="0" smtClean="0"/>
              <a:t>Comparison of result from previous iteration and current iteration</a:t>
            </a:r>
          </a:p>
          <a:p>
            <a:pPr lvl="1"/>
            <a:r>
              <a:rPr lang="en-US" sz="2000" dirty="0" smtClean="0"/>
              <a:t> Possible to make the output of merge the broadcast data of the next iteration</a:t>
            </a:r>
          </a:p>
          <a:p>
            <a:pPr marL="1371600" lvl="3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6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Applications per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deploy multiple Map Reduce applications in a single deployment</a:t>
            </a:r>
          </a:p>
          <a:p>
            <a:r>
              <a:rPr lang="en-US" dirty="0" smtClean="0"/>
              <a:t>Possible to invoke different MR applications in a single job</a:t>
            </a:r>
          </a:p>
          <a:p>
            <a:r>
              <a:rPr lang="en-US" dirty="0" smtClean="0"/>
              <a:t>Support for many application invocations in a workflow without redeployment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73586"/>
              </p:ext>
            </p:extLst>
          </p:nvPr>
        </p:nvGraphicFramePr>
        <p:xfrm>
          <a:off x="457200" y="1303317"/>
          <a:ext cx="8229600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3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Pleasingly Parallel Frameworks</a:t>
            </a:r>
            <a:endParaRPr lang="en-US" dirty="0"/>
          </a:p>
        </p:txBody>
      </p:sp>
      <p:pic>
        <p:nvPicPr>
          <p:cNvPr id="4" name="Picture 3" descr="C:\Users\thilina\Documents\papers\pubchem\classic_cloud_1.e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76" y="1379200"/>
            <a:ext cx="3137337" cy="46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395406" y="897030"/>
            <a:ext cx="3556620" cy="4132888"/>
            <a:chOff x="2503947" y="1714500"/>
            <a:chExt cx="4136105" cy="3429000"/>
          </a:xfrm>
        </p:grpSpPr>
        <p:sp>
          <p:nvSpPr>
            <p:cNvPr id="6" name="Rounded Rectangle 5"/>
            <p:cNvSpPr/>
            <p:nvPr/>
          </p:nvSpPr>
          <p:spPr>
            <a:xfrm>
              <a:off x="3646947" y="2705100"/>
              <a:ext cx="6096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Map()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42347" y="2705100"/>
              <a:ext cx="6096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Map()</a:t>
              </a:r>
            </a:p>
          </p:txBody>
        </p:sp>
        <p:cxnSp>
          <p:nvCxnSpPr>
            <p:cNvPr id="8" name="Straight Arrow Connector 7"/>
            <p:cNvCxnSpPr>
              <a:endCxn id="6" idx="0"/>
            </p:cNvCxnSpPr>
            <p:nvPr/>
          </p:nvCxnSpPr>
          <p:spPr>
            <a:xfrm rot="5400000">
              <a:off x="3532647" y="2286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905041" y="2285206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180347" y="3695700"/>
              <a:ext cx="914400" cy="5334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Reduce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10" idx="0"/>
            </p:cNvCxnSpPr>
            <p:nvPr/>
          </p:nvCxnSpPr>
          <p:spPr>
            <a:xfrm rot="16200000" flipH="1">
              <a:off x="4066047" y="3124200"/>
              <a:ext cx="457200" cy="685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7" idx="2"/>
              <a:endCxn id="10" idx="0"/>
            </p:cNvCxnSpPr>
            <p:nvPr/>
          </p:nvCxnSpPr>
          <p:spPr>
            <a:xfrm rot="5400000">
              <a:off x="4713747" y="3162300"/>
              <a:ext cx="457200" cy="609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Can 12"/>
            <p:cNvSpPr/>
            <p:nvPr/>
          </p:nvSpPr>
          <p:spPr>
            <a:xfrm>
              <a:off x="3723147" y="4686300"/>
              <a:ext cx="1828800" cy="4572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Results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6" idx="2"/>
            </p:cNvCxnSpPr>
            <p:nvPr/>
          </p:nvCxnSpPr>
          <p:spPr>
            <a:xfrm rot="16200000" flipH="1">
              <a:off x="3342147" y="3848100"/>
              <a:ext cx="1447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>
              <a:stCxn id="7" idx="2"/>
            </p:cNvCxnSpPr>
            <p:nvPr/>
          </p:nvCxnSpPr>
          <p:spPr>
            <a:xfrm rot="5400000">
              <a:off x="4447047" y="3886200"/>
              <a:ext cx="1447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>
              <a:stCxn id="10" idx="4"/>
              <a:endCxn id="13" idx="1"/>
            </p:cNvCxnSpPr>
            <p:nvPr/>
          </p:nvCxnSpPr>
          <p:spPr>
            <a:xfrm rot="5400000">
              <a:off x="4408947" y="4457700"/>
              <a:ext cx="457200" cy="158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32747" y="3009900"/>
              <a:ext cx="533400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" name="Can 17"/>
            <p:cNvSpPr/>
            <p:nvPr/>
          </p:nvSpPr>
          <p:spPr>
            <a:xfrm>
              <a:off x="3570747" y="1714500"/>
              <a:ext cx="1981200" cy="4572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smtClean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3418347" y="3390900"/>
              <a:ext cx="228600" cy="11430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2503947" y="3543300"/>
              <a:ext cx="9947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Optional</a:t>
              </a:r>
            </a:p>
            <a:p>
              <a:r>
                <a:rPr lang="en-US" dirty="0" smtClean="0"/>
                <a:t>Reduce</a:t>
              </a:r>
            </a:p>
            <a:p>
              <a:pPr algn="ctr"/>
              <a:r>
                <a:rPr lang="en-US" dirty="0" smtClean="0"/>
                <a:t>Phase</a:t>
              </a:r>
              <a:endParaRPr lang="en-US" dirty="0"/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3418347" y="4610100"/>
              <a:ext cx="228600" cy="533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2656347" y="4774168"/>
              <a:ext cx="67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HDFS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265947" y="1714500"/>
              <a:ext cx="228600" cy="533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2586017" y="1790700"/>
              <a:ext cx="679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HDFS</a:t>
              </a:r>
              <a:endParaRPr lang="en-US" dirty="0"/>
            </a:p>
          </p:txBody>
        </p:sp>
        <p:graphicFrame>
          <p:nvGraphicFramePr>
            <p:cNvPr id="25" name="Diagram 24"/>
            <p:cNvGraphicFramePr/>
            <p:nvPr/>
          </p:nvGraphicFramePr>
          <p:xfrm>
            <a:off x="3833343" y="2654300"/>
            <a:ext cx="685800" cy="88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26" name="Diagram 25"/>
            <p:cNvGraphicFramePr/>
            <p:nvPr/>
          </p:nvGraphicFramePr>
          <p:xfrm>
            <a:off x="5170947" y="2628900"/>
            <a:ext cx="685800" cy="88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7" name="Flowchart: Multidocument 26"/>
            <p:cNvSpPr/>
            <p:nvPr/>
          </p:nvSpPr>
          <p:spPr>
            <a:xfrm>
              <a:off x="41041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lowchart: Multidocument 27"/>
            <p:cNvSpPr/>
            <p:nvPr/>
          </p:nvSpPr>
          <p:spPr>
            <a:xfrm>
              <a:off x="44470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lowchart: Multidocument 28"/>
            <p:cNvSpPr/>
            <p:nvPr/>
          </p:nvSpPr>
          <p:spPr>
            <a:xfrm>
              <a:off x="4789947" y="1885950"/>
              <a:ext cx="228600" cy="228600"/>
            </a:xfrm>
            <a:prstGeom prst="flowChartMultidocumen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99347" y="1790700"/>
              <a:ext cx="1523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Input Data Set</a:t>
              </a:r>
            </a:p>
          </p:txBody>
        </p:sp>
        <p:sp>
          <p:nvSpPr>
            <p:cNvPr id="31" name="Flowchart: Multidocument 30"/>
            <p:cNvSpPr/>
            <p:nvPr/>
          </p:nvSpPr>
          <p:spPr>
            <a:xfrm>
              <a:off x="3875547" y="2247900"/>
              <a:ext cx="152400" cy="228600"/>
            </a:xfrm>
            <a:prstGeom prst="flowChartMulti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lowchart: Multidocument 31"/>
            <p:cNvSpPr/>
            <p:nvPr/>
          </p:nvSpPr>
          <p:spPr>
            <a:xfrm>
              <a:off x="5247147" y="2247900"/>
              <a:ext cx="152400" cy="228600"/>
            </a:xfrm>
            <a:prstGeom prst="flowChartMultidocumen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TextBox 50"/>
            <p:cNvSpPr txBox="1"/>
            <p:nvPr/>
          </p:nvSpPr>
          <p:spPr>
            <a:xfrm>
              <a:off x="5342306" y="2212687"/>
              <a:ext cx="79066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/>
                <a:t>Data File</a:t>
              </a:r>
            </a:p>
          </p:txBody>
        </p:sp>
        <p:sp>
          <p:nvSpPr>
            <p:cNvPr id="34" name="TextBox 51"/>
            <p:cNvSpPr txBox="1"/>
            <p:nvPr/>
          </p:nvSpPr>
          <p:spPr>
            <a:xfrm>
              <a:off x="5704347" y="2933700"/>
              <a:ext cx="9357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/>
                <a:t>Executable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35575" y="6074624"/>
            <a:ext cx="29210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Classic Cloud Frameworks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148933" y="6549415"/>
            <a:ext cx="136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Reduce</a:t>
            </a:r>
            <a:endParaRPr lang="en-US" dirty="0"/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375740"/>
              </p:ext>
            </p:extLst>
          </p:nvPr>
        </p:nvGraphicFramePr>
        <p:xfrm>
          <a:off x="4540469" y="1849890"/>
          <a:ext cx="4333781" cy="236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6574221" y="1275020"/>
            <a:ext cx="1813033" cy="621649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Cap3 Sequence Assembly</a:t>
            </a:r>
            <a:endParaRPr lang="en-US" dirty="0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52963"/>
              </p:ext>
            </p:extLst>
          </p:nvPr>
        </p:nvGraphicFramePr>
        <p:xfrm>
          <a:off x="4540469" y="4295182"/>
          <a:ext cx="4333781" cy="230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8024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16211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Excellent fault tolerance</a:t>
            </a:r>
          </a:p>
          <a:p>
            <a:pPr lvl="1"/>
            <a:r>
              <a:rPr lang="en-US" dirty="0" smtClean="0"/>
              <a:t>Moving computations to data</a:t>
            </a:r>
          </a:p>
          <a:p>
            <a:pPr lvl="1"/>
            <a:r>
              <a:rPr lang="en-US" dirty="0" smtClean="0"/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386" y="5951714"/>
            <a:ext cx="78512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Ideal for </a:t>
            </a:r>
            <a:r>
              <a:rPr lang="en-US" sz="2400" b="1" dirty="0"/>
              <a:t>data </a:t>
            </a:r>
            <a:r>
              <a:rPr lang="en-US" sz="2400" b="1"/>
              <a:t>intensive </a:t>
            </a:r>
            <a:r>
              <a:rPr lang="en-US" sz="2400" b="1" smtClean="0"/>
              <a:t>parallel </a:t>
            </a:r>
            <a:r>
              <a:rPr lang="en-US" sz="2400" b="1" dirty="0"/>
              <a:t>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MRRoles4Azure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228" y="274638"/>
            <a:ext cx="7914904" cy="52325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First </a:t>
            </a:r>
            <a:r>
              <a:rPr lang="en-US" dirty="0" err="1" smtClean="0">
                <a:latin typeface="+mj-lt"/>
              </a:rPr>
              <a:t>MapReduce</a:t>
            </a:r>
            <a:r>
              <a:rPr lang="en-US" dirty="0" smtClean="0">
                <a:latin typeface="+mj-lt"/>
              </a:rPr>
              <a:t> framework for Azure Cloud</a:t>
            </a:r>
          </a:p>
          <a:p>
            <a:r>
              <a:rPr lang="en-US" dirty="0" smtClean="0">
                <a:latin typeface="+mj-lt"/>
              </a:rPr>
              <a:t>Use highly-available and scalable Azure </a:t>
            </a:r>
            <a:r>
              <a:rPr lang="en-US" dirty="0">
                <a:latin typeface="+mj-lt"/>
              </a:rPr>
              <a:t>cloud </a:t>
            </a:r>
            <a:r>
              <a:rPr lang="en-US" dirty="0" smtClean="0">
                <a:latin typeface="+mj-lt"/>
              </a:rPr>
              <a:t>services</a:t>
            </a:r>
          </a:p>
          <a:p>
            <a:r>
              <a:rPr lang="en-US" dirty="0" smtClean="0">
                <a:latin typeface="+mj-lt"/>
              </a:rPr>
              <a:t>Hides </a:t>
            </a:r>
            <a:r>
              <a:rPr lang="en-US" dirty="0">
                <a:latin typeface="+mj-lt"/>
              </a:rPr>
              <a:t>the complexity of cloud &amp; cloud services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Co-exist with eventual consistency &amp; high latency of cloud services</a:t>
            </a:r>
          </a:p>
          <a:p>
            <a:r>
              <a:rPr lang="en-US" dirty="0">
                <a:latin typeface="+mj-lt"/>
              </a:rPr>
              <a:t>Decentralized </a:t>
            </a:r>
            <a:r>
              <a:rPr lang="en-US" dirty="0" smtClean="0">
                <a:latin typeface="+mj-lt"/>
              </a:rPr>
              <a:t>control</a:t>
            </a:r>
          </a:p>
          <a:p>
            <a:pPr lvl="1"/>
            <a:r>
              <a:rPr lang="en-US" sz="2800" dirty="0" smtClean="0">
                <a:latin typeface="+mj-lt"/>
              </a:rPr>
              <a:t>avoids single point of failure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1730498"/>
              </p:ext>
            </p:extLst>
          </p:nvPr>
        </p:nvGraphicFramePr>
        <p:xfrm>
          <a:off x="583323" y="1292772"/>
          <a:ext cx="8103477" cy="510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MRRoles4Azure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0" y="1601187"/>
            <a:ext cx="80162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75" y="6090544"/>
            <a:ext cx="8383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Azure Queues for scheduling, Tables to store meta-data and monitoring data, Blobs for input/output/intermediate data storage.</a:t>
            </a:r>
          </a:p>
        </p:txBody>
      </p:sp>
    </p:spTree>
    <p:extLst>
      <p:ext uri="{BB962C8B-B14F-4D97-AF65-F5344CB8AC3E}">
        <p14:creationId xmlns:p14="http://schemas.microsoft.com/office/powerpoint/2010/main" val="3404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MRRoles4Azure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0" y="1601187"/>
            <a:ext cx="80162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70258" y="4833257"/>
            <a:ext cx="2975571" cy="285008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Global Barrier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SWG Sequence </a:t>
            </a:r>
            <a:r>
              <a:rPr lang="en-US" dirty="0" smtClean="0"/>
              <a:t>Alignment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0" y="1192475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225846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Smith-Waterman-GOTOH to calculate all-pairs dissimilarity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303325" y="3578013"/>
            <a:ext cx="1730389" cy="600254"/>
          </a:xfrm>
          <a:prstGeom prst="wedgeRoundRectCallout">
            <a:avLst>
              <a:gd name="adj1" fmla="val -46221"/>
              <a:gd name="adj2" fmla="val 704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Costs less than EMR</a:t>
            </a:r>
            <a:endParaRPr lang="en-US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72493" y="2811087"/>
            <a:ext cx="2305793" cy="905890"/>
          </a:xfrm>
          <a:prstGeom prst="wedgeRoundRectCallout">
            <a:avLst>
              <a:gd name="adj1" fmla="val -46221"/>
              <a:gd name="adj2" fmla="val 704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Performance comparable to </a:t>
            </a:r>
            <a:r>
              <a:rPr lang="en-US" b="1" dirty="0" err="1" smtClean="0"/>
              <a:t>Hadoop</a:t>
            </a:r>
            <a:r>
              <a:rPr lang="en-US" b="1" dirty="0" smtClean="0"/>
              <a:t>, EMR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7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heme/theme1.xml><?xml version="1.0" encoding="utf-8"?>
<a:theme xmlns:a="http://schemas.openxmlformats.org/drawingml/2006/main" name="RT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CR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2I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SC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65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PTI.thmx</Template>
  <TotalTime>12047</TotalTime>
  <Words>2031</Words>
  <Application>Microsoft Office PowerPoint</Application>
  <PresentationFormat>On-screen Show (4:3)</PresentationFormat>
  <Paragraphs>322</Paragraphs>
  <Slides>28</Slides>
  <Notes>18</Notes>
  <HiddenSlides>6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RT Master</vt:lpstr>
      <vt:lpstr>CACR Master</vt:lpstr>
      <vt:lpstr>D2I Master</vt:lpstr>
      <vt:lpstr>DSC Master</vt:lpstr>
      <vt:lpstr>Scalable Parallel Computing on Clouds</vt:lpstr>
      <vt:lpstr>PowerPoint Presentation</vt:lpstr>
      <vt:lpstr>PowerPoint Presentation</vt:lpstr>
      <vt:lpstr>Pleasingly Parallel Frameworks</vt:lpstr>
      <vt:lpstr>PowerPoint Presentation</vt:lpstr>
      <vt:lpstr>MRRoles4Azure</vt:lpstr>
      <vt:lpstr>MRRoles4Azure</vt:lpstr>
      <vt:lpstr>MRRoles4Azure</vt:lpstr>
      <vt:lpstr>SWG Sequence Alignment</vt:lpstr>
      <vt:lpstr>Data Intensive Iterative Applications</vt:lpstr>
      <vt:lpstr>PowerPoint Presentation</vt:lpstr>
      <vt:lpstr>Hybrid Task Scheduling</vt:lpstr>
      <vt:lpstr>Performance – Kmeans Clustering</vt:lpstr>
      <vt:lpstr>Applications</vt:lpstr>
      <vt:lpstr>Multi-Dimensional-Scaling</vt:lpstr>
      <vt:lpstr>Performance – Multi Dimensional Scaling</vt:lpstr>
      <vt:lpstr>BLAST sequence search</vt:lpstr>
      <vt:lpstr>Current Research</vt:lpstr>
      <vt:lpstr>Contributions</vt:lpstr>
      <vt:lpstr>Acknowledgements</vt:lpstr>
      <vt:lpstr>Selected Publications</vt:lpstr>
      <vt:lpstr>Questions?</vt:lpstr>
      <vt:lpstr>PowerPoint Presentation</vt:lpstr>
      <vt:lpstr>Broadcast Data</vt:lpstr>
      <vt:lpstr>In-Memory Data Cache</vt:lpstr>
      <vt:lpstr>Cache Aware Scheduling</vt:lpstr>
      <vt:lpstr>Merge Step</vt:lpstr>
      <vt:lpstr>Multiple Applications per Deployment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Thilina Gunarathne</dc:creator>
  <cp:lastModifiedBy>thilina</cp:lastModifiedBy>
  <cp:revision>538</cp:revision>
  <dcterms:created xsi:type="dcterms:W3CDTF">2011-08-02T14:14:27Z</dcterms:created>
  <dcterms:modified xsi:type="dcterms:W3CDTF">2011-11-17T04:33:36Z</dcterms:modified>
</cp:coreProperties>
</file>