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24" d="100"/>
          <a:sy n="24" d="100"/>
        </p:scale>
        <p:origin x="-619" y="1171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7023E-141B-43F0-B12F-E2D931D75E61}" type="datetimeFigureOut">
              <a:rPr lang="en-US" smtClean="0"/>
              <a:t>7/10/2011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E8D1A-CA5E-40C4-B467-1C96D7BD6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8D1A-CA5E-40C4-B467-1C96D7BD6A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C255-3D7E-45B7-BE5A-1FE8E201FEFA}" type="datetimeFigureOut">
              <a:rPr lang="en-US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7379-C782-4076-8E18-F1F3BA792AA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2.pd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df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pressure="17"/>
                    </a14:imgEffect>
                  </a14:imgLayer>
                </a14:imgProps>
              </a:ext>
            </a:extLst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6x48Poster_head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356154"/>
            <a:ext cx="329184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400" y="505459"/>
            <a:ext cx="26614120" cy="1272541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US" sz="7200" dirty="0" smtClean="0">
                <a:latin typeface="Segoe"/>
                <a:cs typeface="Segoe"/>
              </a:rPr>
              <a:t>Indiana University</a:t>
            </a:r>
            <a:endParaRPr lang="en-US" sz="7200" dirty="0">
              <a:latin typeface="Segoe"/>
              <a:cs typeface="Sego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562100"/>
            <a:ext cx="23042880" cy="20066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/>
                </a:solidFill>
                <a:latin typeface="Segoe"/>
                <a:cs typeface="Segoe"/>
              </a:rPr>
              <a:t>http://salsahpc.indiana.edu</a:t>
            </a:r>
            <a:endParaRPr lang="en-US" sz="4000" dirty="0">
              <a:solidFill>
                <a:schemeClr val="tx1"/>
              </a:solidFill>
              <a:latin typeface="Segoe"/>
              <a:cs typeface="Segoe"/>
            </a:endParaRPr>
          </a:p>
        </p:txBody>
      </p:sp>
      <p:pic>
        <p:nvPicPr>
          <p:cNvPr id="7" name="Picture 6" descr="36x48Poster_foo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0" y="41148000"/>
            <a:ext cx="329184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96" y="29144873"/>
            <a:ext cx="14177065" cy="8476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0" y="38696799"/>
            <a:ext cx="8091779" cy="22371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1696" y="10665626"/>
            <a:ext cx="12017905" cy="12386506"/>
            <a:chOff x="2281694" y="10621902"/>
            <a:chExt cx="12017905" cy="123865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41" r="28666" b="59651"/>
            <a:stretch/>
          </p:blipFill>
          <p:spPr>
            <a:xfrm>
              <a:off x="2281694" y="10621902"/>
              <a:ext cx="12017903" cy="36427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10" r="28666" b="49074"/>
            <a:stretch/>
          </p:blipFill>
          <p:spPr>
            <a:xfrm>
              <a:off x="2281696" y="16736440"/>
              <a:ext cx="12017903" cy="313625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99" r="28666" b="24886"/>
            <a:stretch/>
          </p:blipFill>
          <p:spPr>
            <a:xfrm>
              <a:off x="2281696" y="19872693"/>
              <a:ext cx="12017903" cy="3135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92" r="28666" b="37347"/>
            <a:stretch/>
          </p:blipFill>
          <p:spPr>
            <a:xfrm>
              <a:off x="2281695" y="14264640"/>
              <a:ext cx="12017903" cy="333556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320" y="27541728"/>
            <a:ext cx="16462568" cy="105338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r="5223" b="83214"/>
          <a:stretch/>
        </p:blipFill>
        <p:spPr>
          <a:xfrm>
            <a:off x="1661474" y="2492459"/>
            <a:ext cx="29594574" cy="735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24" y="24103672"/>
            <a:ext cx="14300674" cy="417966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15" name="Straight Arrow Connector 14"/>
          <p:cNvCxnSpPr/>
          <p:nvPr/>
        </p:nvCxnSpPr>
        <p:spPr>
          <a:xfrm flipV="1">
            <a:off x="15306261" y="15664070"/>
            <a:ext cx="2305878" cy="79513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868939" y="18348290"/>
            <a:ext cx="2743200" cy="125167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797" y="10265947"/>
            <a:ext cx="18589752" cy="12386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Indiana University</vt:lpstr>
    </vt:vector>
  </TitlesOfParts>
  <Company>Netgrafix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Misty Speck</dc:creator>
  <cp:lastModifiedBy>backup</cp:lastModifiedBy>
  <cp:revision>60</cp:revision>
  <dcterms:created xsi:type="dcterms:W3CDTF">2011-06-09T19:04:46Z</dcterms:created>
  <dcterms:modified xsi:type="dcterms:W3CDTF">2011-07-10T20:30:09Z</dcterms:modified>
</cp:coreProperties>
</file>