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57" r:id="rId2"/>
    <p:sldMasterId id="2147483665" r:id="rId3"/>
    <p:sldMasterId id="2147483674" r:id="rId4"/>
  </p:sldMasterIdLst>
  <p:notesMasterIdLst>
    <p:notesMasterId r:id="rId40"/>
  </p:notesMasterIdLst>
  <p:sldIdLst>
    <p:sldId id="359" r:id="rId5"/>
    <p:sldId id="303" r:id="rId6"/>
    <p:sldId id="332" r:id="rId7"/>
    <p:sldId id="333" r:id="rId8"/>
    <p:sldId id="331" r:id="rId9"/>
    <p:sldId id="318" r:id="rId10"/>
    <p:sldId id="355" r:id="rId11"/>
    <p:sldId id="354" r:id="rId12"/>
    <p:sldId id="356" r:id="rId13"/>
    <p:sldId id="371" r:id="rId14"/>
    <p:sldId id="317" r:id="rId15"/>
    <p:sldId id="387" r:id="rId16"/>
    <p:sldId id="385" r:id="rId17"/>
    <p:sldId id="386" r:id="rId18"/>
    <p:sldId id="372" r:id="rId19"/>
    <p:sldId id="376" r:id="rId20"/>
    <p:sldId id="378" r:id="rId21"/>
    <p:sldId id="379" r:id="rId22"/>
    <p:sldId id="380" r:id="rId23"/>
    <p:sldId id="367" r:id="rId24"/>
    <p:sldId id="344" r:id="rId25"/>
    <p:sldId id="369" r:id="rId26"/>
    <p:sldId id="381" r:id="rId27"/>
    <p:sldId id="313" r:id="rId28"/>
    <p:sldId id="358" r:id="rId29"/>
    <p:sldId id="363" r:id="rId30"/>
    <p:sldId id="357" r:id="rId31"/>
    <p:sldId id="314" r:id="rId32"/>
    <p:sldId id="336" r:id="rId33"/>
    <p:sldId id="312" r:id="rId34"/>
    <p:sldId id="382" r:id="rId35"/>
    <p:sldId id="362" r:id="rId36"/>
    <p:sldId id="364" r:id="rId37"/>
    <p:sldId id="305" r:id="rId38"/>
    <p:sldId id="306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CCCC00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86619" autoAdjust="0"/>
  </p:normalViewPr>
  <p:slideViewPr>
    <p:cSldViewPr snapToGrid="0" snapToObjects="1">
      <p:cViewPr>
        <p:scale>
          <a:sx n="80" d="100"/>
          <a:sy n="80" d="100"/>
        </p:scale>
        <p:origin x="-180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papers\ECMLS_Journal\ecmls_journal_results_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38741736142183"/>
          <c:y val="4.2099868720380615E-2"/>
          <c:w val="0.76244646418450757"/>
          <c:h val="0.73112924633726051"/>
        </c:manualLayout>
      </c:layout>
      <c:scatterChart>
        <c:scatterStyle val="smoothMarker"/>
        <c:varyColors val="0"/>
        <c:ser>
          <c:idx val="0"/>
          <c:order val="0"/>
          <c:tx>
            <c:v>DryadLINQ</c:v>
          </c:tx>
          <c:xVal>
            <c:numRef>
              <c:f>'Cap3'!$A$3:$A$11</c:f>
              <c:numCache>
                <c:formatCode>General</c:formatCode>
                <c:ptCount val="9"/>
                <c:pt idx="0">
                  <c:v>512</c:v>
                </c:pt>
                <c:pt idx="1">
                  <c:v>768</c:v>
                </c:pt>
                <c:pt idx="2">
                  <c:v>1024</c:v>
                </c:pt>
                <c:pt idx="3">
                  <c:v>1536</c:v>
                </c:pt>
                <c:pt idx="4">
                  <c:v>2048</c:v>
                </c:pt>
                <c:pt idx="5">
                  <c:v>2560</c:v>
                </c:pt>
                <c:pt idx="6">
                  <c:v>3072</c:v>
                </c:pt>
                <c:pt idx="7">
                  <c:v>3584</c:v>
                </c:pt>
                <c:pt idx="8">
                  <c:v>4096</c:v>
                </c:pt>
              </c:numCache>
            </c:numRef>
          </c:xVal>
          <c:yVal>
            <c:numRef>
              <c:f>'Cap3'!$E$3:$E$11</c:f>
              <c:numCache>
                <c:formatCode>General</c:formatCode>
                <c:ptCount val="9"/>
                <c:pt idx="0">
                  <c:v>0.83451265649670781</c:v>
                </c:pt>
                <c:pt idx="1">
                  <c:v>0.83805663790074447</c:v>
                </c:pt>
                <c:pt idx="2">
                  <c:v>0.93123166194262896</c:v>
                </c:pt>
                <c:pt idx="3">
                  <c:v>0.90118606511131705</c:v>
                </c:pt>
                <c:pt idx="4">
                  <c:v>0.86272993595346925</c:v>
                </c:pt>
                <c:pt idx="5">
                  <c:v>0.89029340152380376</c:v>
                </c:pt>
                <c:pt idx="6">
                  <c:v>0.89078101223970951</c:v>
                </c:pt>
                <c:pt idx="7">
                  <c:v>0.91879270055096796</c:v>
                </c:pt>
                <c:pt idx="8">
                  <c:v>0.95884171104304783</c:v>
                </c:pt>
              </c:numCache>
            </c:numRef>
          </c:yVal>
          <c:smooth val="1"/>
        </c:ser>
        <c:ser>
          <c:idx val="1"/>
          <c:order val="1"/>
          <c:tx>
            <c:v>Hadoop</c:v>
          </c:tx>
          <c:xVal>
            <c:numRef>
              <c:f>'Cap3'!$A$18:$A$22</c:f>
              <c:numCache>
                <c:formatCode>General</c:formatCode>
                <c:ptCount val="5"/>
                <c:pt idx="0">
                  <c:v>512</c:v>
                </c:pt>
                <c:pt idx="1">
                  <c:v>1024</c:v>
                </c:pt>
                <c:pt idx="2">
                  <c:v>2048</c:v>
                </c:pt>
                <c:pt idx="3">
                  <c:v>3072</c:v>
                </c:pt>
                <c:pt idx="4">
                  <c:v>4096</c:v>
                </c:pt>
              </c:numCache>
            </c:numRef>
          </c:xVal>
          <c:yVal>
            <c:numRef>
              <c:f>'Cap3'!$E$18:$E$22</c:f>
              <c:numCache>
                <c:formatCode>General</c:formatCode>
                <c:ptCount val="5"/>
                <c:pt idx="0">
                  <c:v>0.87666304797118366</c:v>
                </c:pt>
                <c:pt idx="1">
                  <c:v>0.91488706122158747</c:v>
                </c:pt>
                <c:pt idx="2">
                  <c:v>0.93533582433133189</c:v>
                </c:pt>
                <c:pt idx="3">
                  <c:v>0.94316725010547509</c:v>
                </c:pt>
                <c:pt idx="4">
                  <c:v>0.94882957201886842</c:v>
                </c:pt>
              </c:numCache>
            </c:numRef>
          </c:yVal>
          <c:smooth val="1"/>
        </c:ser>
        <c:ser>
          <c:idx val="2"/>
          <c:order val="2"/>
          <c:tx>
            <c:v>EC2</c:v>
          </c:tx>
          <c:xVal>
            <c:numRef>
              <c:f>'Cap3'!$A$28:$A$34</c:f>
              <c:numCache>
                <c:formatCode>General</c:formatCode>
                <c:ptCount val="7"/>
                <c:pt idx="0">
                  <c:v>512</c:v>
                </c:pt>
                <c:pt idx="1">
                  <c:v>768</c:v>
                </c:pt>
                <c:pt idx="2">
                  <c:v>1024</c:v>
                </c:pt>
                <c:pt idx="3">
                  <c:v>1536</c:v>
                </c:pt>
                <c:pt idx="4">
                  <c:v>2048</c:v>
                </c:pt>
                <c:pt idx="5">
                  <c:v>3072</c:v>
                </c:pt>
                <c:pt idx="6">
                  <c:v>4096</c:v>
                </c:pt>
              </c:numCache>
            </c:numRef>
          </c:xVal>
          <c:yVal>
            <c:numRef>
              <c:f>'Cap3'!$E$28:$E$34</c:f>
              <c:numCache>
                <c:formatCode>General</c:formatCode>
                <c:ptCount val="7"/>
                <c:pt idx="0">
                  <c:v>0.83401221913248225</c:v>
                </c:pt>
                <c:pt idx="1">
                  <c:v>0.85868022709066216</c:v>
                </c:pt>
                <c:pt idx="2">
                  <c:v>0.88179624334054052</c:v>
                </c:pt>
                <c:pt idx="3">
                  <c:v>0.92410496612980131</c:v>
                </c:pt>
                <c:pt idx="4">
                  <c:v>0.91460268119728472</c:v>
                </c:pt>
                <c:pt idx="5">
                  <c:v>0.95578470392020487</c:v>
                </c:pt>
                <c:pt idx="6">
                  <c:v>0.95432984821093414</c:v>
                </c:pt>
              </c:numCache>
            </c:numRef>
          </c:yVal>
          <c:smooth val="1"/>
        </c:ser>
        <c:ser>
          <c:idx val="3"/>
          <c:order val="3"/>
          <c:tx>
            <c:v>Azure</c:v>
          </c:tx>
          <c:xVal>
            <c:numRef>
              <c:f>'Cap3'!$C$40:$C$45</c:f>
              <c:numCache>
                <c:formatCode>General</c:formatCode>
                <c:ptCount val="6"/>
                <c:pt idx="0">
                  <c:v>512</c:v>
                </c:pt>
                <c:pt idx="1">
                  <c:v>1024</c:v>
                </c:pt>
                <c:pt idx="2">
                  <c:v>1536</c:v>
                </c:pt>
                <c:pt idx="3">
                  <c:v>2048</c:v>
                </c:pt>
                <c:pt idx="4">
                  <c:v>3072</c:v>
                </c:pt>
                <c:pt idx="5">
                  <c:v>4096</c:v>
                </c:pt>
              </c:numCache>
            </c:numRef>
          </c:xVal>
          <c:yVal>
            <c:numRef>
              <c:f>'Cap3'!$E$40:$E$45</c:f>
              <c:numCache>
                <c:formatCode>General</c:formatCode>
                <c:ptCount val="6"/>
                <c:pt idx="0">
                  <c:v>0.92268492849191808</c:v>
                </c:pt>
                <c:pt idx="1">
                  <c:v>0.94444047317334168</c:v>
                </c:pt>
                <c:pt idx="2">
                  <c:v>0.96293084345527269</c:v>
                </c:pt>
                <c:pt idx="3">
                  <c:v>0.95810330704958568</c:v>
                </c:pt>
                <c:pt idx="4">
                  <c:v>0.94888292250136563</c:v>
                </c:pt>
                <c:pt idx="5">
                  <c:v>0.98572061603016847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675200"/>
        <c:axId val="170697856"/>
      </c:scatterChart>
      <c:valAx>
        <c:axId val="170675200"/>
        <c:scaling>
          <c:orientation val="minMax"/>
          <c:max val="4096"/>
          <c:min val="512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Number of Files</a:t>
                </a:r>
              </a:p>
            </c:rich>
          </c:tx>
          <c:layout>
            <c:manualLayout>
              <c:xMode val="edge"/>
              <c:yMode val="edge"/>
              <c:x val="0.3868741867667056"/>
              <c:y val="0.8964916064839096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70697856"/>
        <c:crosses val="autoZero"/>
        <c:crossBetween val="midCat"/>
      </c:valAx>
      <c:valAx>
        <c:axId val="170697856"/>
        <c:scaling>
          <c:orientation val="minMax"/>
          <c:max val="1"/>
          <c:min val="0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Parallel Efficiency</a:t>
                </a:r>
                <a:endParaRPr lang="en-US" sz="1200" dirty="0"/>
              </a:p>
            </c:rich>
          </c:tx>
          <c:layout/>
          <c:overlay val="0"/>
        </c:title>
        <c:numFmt formatCode="0%" sourceLinked="0"/>
        <c:majorTickMark val="none"/>
        <c:minorTickMark val="none"/>
        <c:tickLblPos val="nextTo"/>
        <c:crossAx val="17067520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52473556001099275"/>
          <c:y val="0.42128673631067237"/>
          <c:w val="0.47508215112854113"/>
          <c:h val="0.375344194730257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428195148762709"/>
          <c:y val="7.4507638266262985E-2"/>
          <c:w val="0.77655193005830248"/>
          <c:h val="0.6972898989505234"/>
        </c:manualLayout>
      </c:layout>
      <c:scatterChart>
        <c:scatterStyle val="smoothMarker"/>
        <c:varyColors val="0"/>
        <c:ser>
          <c:idx val="0"/>
          <c:order val="0"/>
          <c:tx>
            <c:v>DryadLINQ</c:v>
          </c:tx>
          <c:xVal>
            <c:numRef>
              <c:f>'Cap3'!$A$3:$A$11</c:f>
              <c:numCache>
                <c:formatCode>General</c:formatCode>
                <c:ptCount val="9"/>
                <c:pt idx="0">
                  <c:v>512</c:v>
                </c:pt>
                <c:pt idx="1">
                  <c:v>768</c:v>
                </c:pt>
                <c:pt idx="2">
                  <c:v>1024</c:v>
                </c:pt>
                <c:pt idx="3">
                  <c:v>1536</c:v>
                </c:pt>
                <c:pt idx="4">
                  <c:v>2048</c:v>
                </c:pt>
                <c:pt idx="5">
                  <c:v>2560</c:v>
                </c:pt>
                <c:pt idx="6">
                  <c:v>3072</c:v>
                </c:pt>
                <c:pt idx="7">
                  <c:v>3584</c:v>
                </c:pt>
                <c:pt idx="8">
                  <c:v>4096</c:v>
                </c:pt>
              </c:numCache>
            </c:numRef>
          </c:xVal>
          <c:yVal>
            <c:numRef>
              <c:f>'Cap3'!$D$3:$D$13</c:f>
              <c:numCache>
                <c:formatCode>General</c:formatCode>
                <c:ptCount val="11"/>
                <c:pt idx="0">
                  <c:v>101.25670275</c:v>
                </c:pt>
                <c:pt idx="1">
                  <c:v>100.8285075</c:v>
                </c:pt>
                <c:pt idx="2">
                  <c:v>90.740041875000003</c:v>
                </c:pt>
                <c:pt idx="3">
                  <c:v>93.765320250000002</c:v>
                </c:pt>
                <c:pt idx="4">
                  <c:v>97.944903124999996</c:v>
                </c:pt>
                <c:pt idx="5">
                  <c:v>94.912530919999995</c:v>
                </c:pt>
                <c:pt idx="6">
                  <c:v>94.860576100000003</c:v>
                </c:pt>
                <c:pt idx="7">
                  <c:v>91.968514714285703</c:v>
                </c:pt>
                <c:pt idx="8">
                  <c:v>88.127163249999995</c:v>
                </c:pt>
                <c:pt idx="9">
                  <c:v>88.428308711111114</c:v>
                </c:pt>
                <c:pt idx="10">
                  <c:v>89.342924324999998</c:v>
                </c:pt>
              </c:numCache>
            </c:numRef>
          </c:yVal>
          <c:smooth val="1"/>
        </c:ser>
        <c:ser>
          <c:idx val="1"/>
          <c:order val="1"/>
          <c:tx>
            <c:v>Hadoop</c:v>
          </c:tx>
          <c:xVal>
            <c:numRef>
              <c:f>'Cap3'!$A$18:$A$22</c:f>
              <c:numCache>
                <c:formatCode>General</c:formatCode>
                <c:ptCount val="5"/>
                <c:pt idx="0">
                  <c:v>512</c:v>
                </c:pt>
                <c:pt idx="1">
                  <c:v>1024</c:v>
                </c:pt>
                <c:pt idx="2">
                  <c:v>2048</c:v>
                </c:pt>
                <c:pt idx="3">
                  <c:v>3072</c:v>
                </c:pt>
                <c:pt idx="4">
                  <c:v>4096</c:v>
                </c:pt>
              </c:numCache>
            </c:numRef>
          </c:xVal>
          <c:yVal>
            <c:numRef>
              <c:f>'Cap3'!$D$18:$D$23</c:f>
              <c:numCache>
                <c:formatCode>General</c:formatCode>
                <c:ptCount val="6"/>
                <c:pt idx="0">
                  <c:v>110.0765</c:v>
                </c:pt>
                <c:pt idx="1">
                  <c:v>105.47750000000001</c:v>
                </c:pt>
                <c:pt idx="2">
                  <c:v>103.17149999999999</c:v>
                </c:pt>
                <c:pt idx="3">
                  <c:v>102.31483333333334</c:v>
                </c:pt>
                <c:pt idx="4">
                  <c:v>101.70425</c:v>
                </c:pt>
                <c:pt idx="5">
                  <c:v>101.42175</c:v>
                </c:pt>
              </c:numCache>
            </c:numRef>
          </c:yVal>
          <c:smooth val="1"/>
        </c:ser>
        <c:ser>
          <c:idx val="2"/>
          <c:order val="2"/>
          <c:tx>
            <c:v>EC2</c:v>
          </c:tx>
          <c:xVal>
            <c:numRef>
              <c:f>'Cap3'!$A$28:$A$34</c:f>
              <c:numCache>
                <c:formatCode>General</c:formatCode>
                <c:ptCount val="7"/>
                <c:pt idx="0">
                  <c:v>512</c:v>
                </c:pt>
                <c:pt idx="1">
                  <c:v>768</c:v>
                </c:pt>
                <c:pt idx="2">
                  <c:v>1024</c:v>
                </c:pt>
                <c:pt idx="3">
                  <c:v>1536</c:v>
                </c:pt>
                <c:pt idx="4">
                  <c:v>2048</c:v>
                </c:pt>
                <c:pt idx="5">
                  <c:v>3072</c:v>
                </c:pt>
                <c:pt idx="6">
                  <c:v>4096</c:v>
                </c:pt>
              </c:numCache>
            </c:numRef>
          </c:xVal>
          <c:yVal>
            <c:numRef>
              <c:f>'Cap3'!$D$28:$D$34</c:f>
              <c:numCache>
                <c:formatCode>General</c:formatCode>
                <c:ptCount val="7"/>
                <c:pt idx="0">
                  <c:v>123.1675</c:v>
                </c:pt>
                <c:pt idx="1">
                  <c:v>119.62916666666666</c:v>
                </c:pt>
                <c:pt idx="2">
                  <c:v>116.49312500000001</c:v>
                </c:pt>
                <c:pt idx="3">
                  <c:v>111.15966666666667</c:v>
                </c:pt>
                <c:pt idx="4">
                  <c:v>112.31456249999999</c:v>
                </c:pt>
                <c:pt idx="5">
                  <c:v>107.47525</c:v>
                </c:pt>
                <c:pt idx="6">
                  <c:v>107.63909375</c:v>
                </c:pt>
              </c:numCache>
            </c:numRef>
          </c:yVal>
          <c:smooth val="1"/>
        </c:ser>
        <c:ser>
          <c:idx val="3"/>
          <c:order val="3"/>
          <c:tx>
            <c:v>Azure</c:v>
          </c:tx>
          <c:xVal>
            <c:numRef>
              <c:f>'Cap3'!$C$40:$C$45</c:f>
              <c:numCache>
                <c:formatCode>General</c:formatCode>
                <c:ptCount val="6"/>
                <c:pt idx="0">
                  <c:v>512</c:v>
                </c:pt>
                <c:pt idx="1">
                  <c:v>1024</c:v>
                </c:pt>
                <c:pt idx="2">
                  <c:v>1536</c:v>
                </c:pt>
                <c:pt idx="3">
                  <c:v>2048</c:v>
                </c:pt>
                <c:pt idx="4">
                  <c:v>3072</c:v>
                </c:pt>
                <c:pt idx="5">
                  <c:v>4096</c:v>
                </c:pt>
              </c:numCache>
            </c:numRef>
          </c:xVal>
          <c:yVal>
            <c:numRef>
              <c:f>'Cap3'!$D$40:$D$45</c:f>
              <c:numCache>
                <c:formatCode>General</c:formatCode>
                <c:ptCount val="6"/>
                <c:pt idx="0">
                  <c:v>118.1335</c:v>
                </c:pt>
                <c:pt idx="1">
                  <c:v>115.41225</c:v>
                </c:pt>
                <c:pt idx="2">
                  <c:v>113.19608333333333</c:v>
                </c:pt>
                <c:pt idx="3">
                  <c:v>113.76643749999999</c:v>
                </c:pt>
                <c:pt idx="4">
                  <c:v>114.87191666666668</c:v>
                </c:pt>
                <c:pt idx="5">
                  <c:v>110.57899999999999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377024"/>
        <c:axId val="171378944"/>
      </c:scatterChart>
      <c:valAx>
        <c:axId val="171377024"/>
        <c:scaling>
          <c:orientation val="minMax"/>
          <c:max val="4096"/>
          <c:min val="512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Number of Files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71378944"/>
        <c:crosses val="autoZero"/>
        <c:crossBetween val="midCat"/>
        <c:majorUnit val="512"/>
      </c:valAx>
      <c:valAx>
        <c:axId val="1713789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Per Core Per File Time (s)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171377024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68914436658184841"/>
          <c:y val="0.41186389289535119"/>
          <c:w val="0.31074000562181858"/>
          <c:h val="0.357103999099087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EF33D7-AA6A-4F47-9145-B0ADAF092D59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2" csCatId="colorful" phldr="1"/>
      <dgm:spPr/>
    </dgm:pt>
    <dgm:pt modelId="{42AA37F9-86AA-4A14-AE4A-93EB9349E184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upfront cost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4FD1A4-F10B-4A12-931E-C062DD0E7D1B}" type="parTrans" cxnId="{435A89DD-9349-4385-9617-8163B0F92BCE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008B8E-EE8D-46F5-9C7E-0AEC78A9F872}" type="sibTrans" cxnId="{435A89DD-9349-4385-9617-8163B0F92BCE}">
      <dgm:prSet custT="1"/>
      <dgm:spPr/>
      <dgm:t>
        <a:bodyPr/>
        <a:lstStyle/>
        <a:p>
          <a:endParaRPr lang="en-US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F4DC90-F45E-4D74-A12B-CD2AD90499C7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Zero maintenance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B296DA-1C65-45D6-99D4-0043B8B5F1D0}" type="parTrans" cxnId="{0A2BCC8F-24EC-456C-B5A9-DBF286EE50BC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C053AA-2E46-4A47-842E-E0D8EC2B8938}" type="sibTrans" cxnId="{0A2BCC8F-24EC-456C-B5A9-DBF286EE50BC}">
      <dgm:prSet custT="1"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E0EF1F-0B3B-4DDA-A5B4-E5DBF826F787}">
      <dgm:prSet phldrT="[Text]" custT="1"/>
      <dgm:spPr/>
      <dgm:t>
        <a:bodyPr/>
        <a:lstStyle/>
        <a:p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67D3BA-1B0B-4A7C-BED4-171AC1838404}" type="sibTrans" cxnId="{5D23D723-EE6A-405F-BC40-55CBF3A1D6F3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D5E543-4DA9-439B-9944-816E311943EF}" type="parTrans" cxnId="{5D23D723-EE6A-405F-BC40-55CBF3A1D6F3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F9B043-07B9-4134-9957-55BA12FD4C37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Horizontal scalability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87749E-B209-4755-8EAB-54025C79CAD3}" type="parTrans" cxnId="{4F650D00-C991-4CF5-88B0-5F94B4C17015}">
      <dgm:prSet/>
      <dgm:spPr/>
      <dgm:t>
        <a:bodyPr/>
        <a:lstStyle/>
        <a:p>
          <a:endParaRPr lang="en-US" sz="1600"/>
        </a:p>
      </dgm:t>
    </dgm:pt>
    <dgm:pt modelId="{6FD6A6FE-385C-4E25-AF58-006E0C8B62BE}" type="sibTrans" cxnId="{4F650D00-C991-4CF5-88B0-5F94B4C17015}">
      <dgm:prSet custT="1"/>
      <dgm:spPr/>
      <dgm:t>
        <a:bodyPr/>
        <a:lstStyle/>
        <a:p>
          <a:endParaRPr lang="en-US" sz="2000"/>
        </a:p>
      </dgm:t>
    </dgm:pt>
    <dgm:pt modelId="{748165A8-F28F-47C8-B7B3-5DCDCEDBB009}" type="pres">
      <dgm:prSet presAssocID="{ABEF33D7-AA6A-4F47-9145-B0ADAF092D59}" presName="linearFlow" presStyleCnt="0">
        <dgm:presLayoutVars>
          <dgm:dir/>
          <dgm:resizeHandles val="exact"/>
        </dgm:presLayoutVars>
      </dgm:prSet>
      <dgm:spPr/>
    </dgm:pt>
    <dgm:pt modelId="{519C7777-6442-4DB9-A594-3C712FA8671E}" type="pres">
      <dgm:prSet presAssocID="{42AA37F9-86AA-4A14-AE4A-93EB9349E184}" presName="node" presStyleLbl="node1" presStyleIdx="0" presStyleCnt="4" custScaleX="127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A3A52-50F6-41F7-96A1-DAFABADACE79}" type="pres">
      <dgm:prSet presAssocID="{BB008B8E-EE8D-46F5-9C7E-0AEC78A9F872}" presName="spacerL" presStyleCnt="0"/>
      <dgm:spPr/>
    </dgm:pt>
    <dgm:pt modelId="{4C450465-914C-4242-BEEC-FAB7261F6571}" type="pres">
      <dgm:prSet presAssocID="{BB008B8E-EE8D-46F5-9C7E-0AEC78A9F87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357DEA9-0915-4119-A870-37AB3148A869}" type="pres">
      <dgm:prSet presAssocID="{BB008B8E-EE8D-46F5-9C7E-0AEC78A9F872}" presName="spacerR" presStyleCnt="0"/>
      <dgm:spPr/>
    </dgm:pt>
    <dgm:pt modelId="{8804AFCA-845B-4E1E-97CC-41E8F73EE4A3}" type="pres">
      <dgm:prSet presAssocID="{8FF4DC90-F45E-4D74-A12B-CD2AD90499C7}" presName="node" presStyleLbl="node1" presStyleIdx="1" presStyleCnt="4" custScaleX="1658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2D773-332C-4226-9F1A-6F3697B31C6B}" type="pres">
      <dgm:prSet presAssocID="{40C053AA-2E46-4A47-842E-E0D8EC2B8938}" presName="spacerL" presStyleCnt="0"/>
      <dgm:spPr/>
    </dgm:pt>
    <dgm:pt modelId="{328E0988-1928-4CFA-9132-538CD497CA7D}" type="pres">
      <dgm:prSet presAssocID="{40C053AA-2E46-4A47-842E-E0D8EC2B893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3F845CB-D1F6-4EA8-9E0C-684AC8557A04}" type="pres">
      <dgm:prSet presAssocID="{40C053AA-2E46-4A47-842E-E0D8EC2B8938}" presName="spacerR" presStyleCnt="0"/>
      <dgm:spPr/>
    </dgm:pt>
    <dgm:pt modelId="{47292F8F-86DC-443F-9E5A-DA73D8675257}" type="pres">
      <dgm:prSet presAssocID="{A1F9B043-07B9-4134-9957-55BA12FD4C37}" presName="node" presStyleLbl="node1" presStyleIdx="2" presStyleCnt="4" custScaleX="137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EEBAF-FC30-4983-9DC4-94BEFEAFB609}" type="pres">
      <dgm:prSet presAssocID="{6FD6A6FE-385C-4E25-AF58-006E0C8B62BE}" presName="spacerL" presStyleCnt="0"/>
      <dgm:spPr/>
    </dgm:pt>
    <dgm:pt modelId="{A53001EF-8002-4E6C-8B75-B2A05BE82EC2}" type="pres">
      <dgm:prSet presAssocID="{6FD6A6FE-385C-4E25-AF58-006E0C8B62B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05722100-CB11-4436-BB6A-159504574EF7}" type="pres">
      <dgm:prSet presAssocID="{6FD6A6FE-385C-4E25-AF58-006E0C8B62BE}" presName="spacerR" presStyleCnt="0"/>
      <dgm:spPr/>
    </dgm:pt>
    <dgm:pt modelId="{75D9B54B-3617-43AA-AE6F-FB06C202D836}" type="pres">
      <dgm:prSet presAssocID="{E4E0EF1F-0B3B-4DDA-A5B4-E5DBF826F787}" presName="node" presStyleLbl="node1" presStyleIdx="3" presStyleCnt="4" custScaleX="3153" custScaleY="55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827B6E-6982-429B-B2AC-2B8232F8C35A}" type="presOf" srcId="{BB008B8E-EE8D-46F5-9C7E-0AEC78A9F872}" destId="{4C450465-914C-4242-BEEC-FAB7261F6571}" srcOrd="0" destOrd="0" presId="urn:microsoft.com/office/officeart/2005/8/layout/equation1"/>
    <dgm:cxn modelId="{F8429980-1A69-49DB-B5DF-E8D4AA978CCA}" type="presOf" srcId="{A1F9B043-07B9-4134-9957-55BA12FD4C37}" destId="{47292F8F-86DC-443F-9E5A-DA73D8675257}" srcOrd="0" destOrd="0" presId="urn:microsoft.com/office/officeart/2005/8/layout/equation1"/>
    <dgm:cxn modelId="{E973866B-188C-41A8-9A14-ACC6BF289396}" type="presOf" srcId="{ABEF33D7-AA6A-4F47-9145-B0ADAF092D59}" destId="{748165A8-F28F-47C8-B7B3-5DCDCEDBB009}" srcOrd="0" destOrd="0" presId="urn:microsoft.com/office/officeart/2005/8/layout/equation1"/>
    <dgm:cxn modelId="{FC95C856-9311-4E38-A670-4BBCE40B8BEC}" type="presOf" srcId="{6FD6A6FE-385C-4E25-AF58-006E0C8B62BE}" destId="{A53001EF-8002-4E6C-8B75-B2A05BE82EC2}" srcOrd="0" destOrd="0" presId="urn:microsoft.com/office/officeart/2005/8/layout/equation1"/>
    <dgm:cxn modelId="{0A2BCC8F-24EC-456C-B5A9-DBF286EE50BC}" srcId="{ABEF33D7-AA6A-4F47-9145-B0ADAF092D59}" destId="{8FF4DC90-F45E-4D74-A12B-CD2AD90499C7}" srcOrd="1" destOrd="0" parTransId="{6FB296DA-1C65-45D6-99D4-0043B8B5F1D0}" sibTransId="{40C053AA-2E46-4A47-842E-E0D8EC2B8938}"/>
    <dgm:cxn modelId="{4BFED389-9D11-44F4-A33D-9B95E2F10068}" type="presOf" srcId="{42AA37F9-86AA-4A14-AE4A-93EB9349E184}" destId="{519C7777-6442-4DB9-A594-3C712FA8671E}" srcOrd="0" destOrd="0" presId="urn:microsoft.com/office/officeart/2005/8/layout/equation1"/>
    <dgm:cxn modelId="{5D23D723-EE6A-405F-BC40-55CBF3A1D6F3}" srcId="{ABEF33D7-AA6A-4F47-9145-B0ADAF092D59}" destId="{E4E0EF1F-0B3B-4DDA-A5B4-E5DBF826F787}" srcOrd="3" destOrd="0" parTransId="{CBD5E543-4DA9-439B-9944-816E311943EF}" sibTransId="{9E67D3BA-1B0B-4A7C-BED4-171AC1838404}"/>
    <dgm:cxn modelId="{23F9E403-51FF-44BE-8F39-2BEEC2C46136}" type="presOf" srcId="{40C053AA-2E46-4A47-842E-E0D8EC2B8938}" destId="{328E0988-1928-4CFA-9132-538CD497CA7D}" srcOrd="0" destOrd="0" presId="urn:microsoft.com/office/officeart/2005/8/layout/equation1"/>
    <dgm:cxn modelId="{4F650D00-C991-4CF5-88B0-5F94B4C17015}" srcId="{ABEF33D7-AA6A-4F47-9145-B0ADAF092D59}" destId="{A1F9B043-07B9-4134-9957-55BA12FD4C37}" srcOrd="2" destOrd="0" parTransId="{2187749E-B209-4755-8EAB-54025C79CAD3}" sibTransId="{6FD6A6FE-385C-4E25-AF58-006E0C8B62BE}"/>
    <dgm:cxn modelId="{8FAF14B9-FD74-440C-BC2A-6E1618C4644C}" type="presOf" srcId="{E4E0EF1F-0B3B-4DDA-A5B4-E5DBF826F787}" destId="{75D9B54B-3617-43AA-AE6F-FB06C202D836}" srcOrd="0" destOrd="0" presId="urn:microsoft.com/office/officeart/2005/8/layout/equation1"/>
    <dgm:cxn modelId="{435A89DD-9349-4385-9617-8163B0F92BCE}" srcId="{ABEF33D7-AA6A-4F47-9145-B0ADAF092D59}" destId="{42AA37F9-86AA-4A14-AE4A-93EB9349E184}" srcOrd="0" destOrd="0" parTransId="{6F4FD1A4-F10B-4A12-931E-C062DD0E7D1B}" sibTransId="{BB008B8E-EE8D-46F5-9C7E-0AEC78A9F872}"/>
    <dgm:cxn modelId="{5817834F-8323-45E1-B93C-F91D7EF852F3}" type="presOf" srcId="{8FF4DC90-F45E-4D74-A12B-CD2AD90499C7}" destId="{8804AFCA-845B-4E1E-97CC-41E8F73EE4A3}" srcOrd="0" destOrd="0" presId="urn:microsoft.com/office/officeart/2005/8/layout/equation1"/>
    <dgm:cxn modelId="{CC8E13BF-22B4-47D7-94A3-E061626448AE}" type="presParOf" srcId="{748165A8-F28F-47C8-B7B3-5DCDCEDBB009}" destId="{519C7777-6442-4DB9-A594-3C712FA8671E}" srcOrd="0" destOrd="0" presId="urn:microsoft.com/office/officeart/2005/8/layout/equation1"/>
    <dgm:cxn modelId="{98F1B5E2-7E15-4D0E-956C-E12733BA9203}" type="presParOf" srcId="{748165A8-F28F-47C8-B7B3-5DCDCEDBB009}" destId="{982A3A52-50F6-41F7-96A1-DAFABADACE79}" srcOrd="1" destOrd="0" presId="urn:microsoft.com/office/officeart/2005/8/layout/equation1"/>
    <dgm:cxn modelId="{B5614951-989A-4179-BA7E-480016C6FF5C}" type="presParOf" srcId="{748165A8-F28F-47C8-B7B3-5DCDCEDBB009}" destId="{4C450465-914C-4242-BEEC-FAB7261F6571}" srcOrd="2" destOrd="0" presId="urn:microsoft.com/office/officeart/2005/8/layout/equation1"/>
    <dgm:cxn modelId="{487E1DF5-FC6B-4254-9654-63D15C816A37}" type="presParOf" srcId="{748165A8-F28F-47C8-B7B3-5DCDCEDBB009}" destId="{C357DEA9-0915-4119-A870-37AB3148A869}" srcOrd="3" destOrd="0" presId="urn:microsoft.com/office/officeart/2005/8/layout/equation1"/>
    <dgm:cxn modelId="{B57ED34E-9204-46A1-910D-0F0DD3BF63A4}" type="presParOf" srcId="{748165A8-F28F-47C8-B7B3-5DCDCEDBB009}" destId="{8804AFCA-845B-4E1E-97CC-41E8F73EE4A3}" srcOrd="4" destOrd="0" presId="urn:microsoft.com/office/officeart/2005/8/layout/equation1"/>
    <dgm:cxn modelId="{5D8B58AF-D725-4333-8AAD-D084FF69FD49}" type="presParOf" srcId="{748165A8-F28F-47C8-B7B3-5DCDCEDBB009}" destId="{8372D773-332C-4226-9F1A-6F3697B31C6B}" srcOrd="5" destOrd="0" presId="urn:microsoft.com/office/officeart/2005/8/layout/equation1"/>
    <dgm:cxn modelId="{568D1FAF-B178-48C2-8BF5-29955FFE32AB}" type="presParOf" srcId="{748165A8-F28F-47C8-B7B3-5DCDCEDBB009}" destId="{328E0988-1928-4CFA-9132-538CD497CA7D}" srcOrd="6" destOrd="0" presId="urn:microsoft.com/office/officeart/2005/8/layout/equation1"/>
    <dgm:cxn modelId="{76D21352-CD7C-428E-91F0-8F6B6621D3B2}" type="presParOf" srcId="{748165A8-F28F-47C8-B7B3-5DCDCEDBB009}" destId="{83F845CB-D1F6-4EA8-9E0C-684AC8557A04}" srcOrd="7" destOrd="0" presId="urn:microsoft.com/office/officeart/2005/8/layout/equation1"/>
    <dgm:cxn modelId="{18E22C46-DD39-483C-8651-9A49CFD8B358}" type="presParOf" srcId="{748165A8-F28F-47C8-B7B3-5DCDCEDBB009}" destId="{47292F8F-86DC-443F-9E5A-DA73D8675257}" srcOrd="8" destOrd="0" presId="urn:microsoft.com/office/officeart/2005/8/layout/equation1"/>
    <dgm:cxn modelId="{E5EF1089-FDEB-40C3-A3D8-4E1D072F6C0A}" type="presParOf" srcId="{748165A8-F28F-47C8-B7B3-5DCDCEDBB009}" destId="{EE6EEBAF-FC30-4983-9DC4-94BEFEAFB609}" srcOrd="9" destOrd="0" presId="urn:microsoft.com/office/officeart/2005/8/layout/equation1"/>
    <dgm:cxn modelId="{DEC6AEEE-2220-4B02-8A3E-851B9EBCEE7A}" type="presParOf" srcId="{748165A8-F28F-47C8-B7B3-5DCDCEDBB009}" destId="{A53001EF-8002-4E6C-8B75-B2A05BE82EC2}" srcOrd="10" destOrd="0" presId="urn:microsoft.com/office/officeart/2005/8/layout/equation1"/>
    <dgm:cxn modelId="{31F9B17D-BC8F-445C-906A-D95ED559527A}" type="presParOf" srcId="{748165A8-F28F-47C8-B7B3-5DCDCEDBB009}" destId="{05722100-CB11-4436-BB6A-159504574EF7}" srcOrd="11" destOrd="0" presId="urn:microsoft.com/office/officeart/2005/8/layout/equation1"/>
    <dgm:cxn modelId="{A17A49D1-D4F7-4371-9479-5E147E7CD877}" type="presParOf" srcId="{748165A8-F28F-47C8-B7B3-5DCDCEDBB009}" destId="{75D9B54B-3617-43AA-AE6F-FB06C202D836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AF9E325-90FF-42AA-B519-43744C7F5FEC}" type="doc">
      <dgm:prSet loTypeId="urn:microsoft.com/office/officeart/2005/8/layout/gear1" loCatId="cycle" qsTypeId="urn:microsoft.com/office/officeart/2005/8/quickstyle/simple4" qsCatId="simple" csTypeId="urn:microsoft.com/office/officeart/2005/8/colors/colorful2" csCatId="colorful" phldr="1"/>
      <dgm:spPr/>
    </dgm:pt>
    <dgm:pt modelId="{C28CBA46-91FB-40F3-A628-651FEF6505A4}">
      <dgm:prSet phldrT="[Text]"/>
      <dgm:spPr/>
      <dgm:t>
        <a:bodyPr/>
        <a:lstStyle/>
        <a:p>
          <a:r>
            <a:rPr lang="en-US" smtClean="0"/>
            <a:t> </a:t>
          </a:r>
          <a:endParaRPr lang="en-US" dirty="0"/>
        </a:p>
      </dgm:t>
    </dgm:pt>
    <dgm:pt modelId="{2327570F-ABC1-4DC5-862B-A8CAD462D337}" type="parTrans" cxnId="{82E9B860-E88E-420C-AD5E-42B3B36D5731}">
      <dgm:prSet/>
      <dgm:spPr/>
      <dgm:t>
        <a:bodyPr/>
        <a:lstStyle/>
        <a:p>
          <a:endParaRPr lang="en-US"/>
        </a:p>
      </dgm:t>
    </dgm:pt>
    <dgm:pt modelId="{5DE8E24B-17AF-40BA-8C0D-6EA0DB53EF33}" type="sibTrans" cxnId="{82E9B860-E88E-420C-AD5E-42B3B36D5731}">
      <dgm:prSet/>
      <dgm:spPr/>
      <dgm:t>
        <a:bodyPr/>
        <a:lstStyle/>
        <a:p>
          <a:endParaRPr lang="en-US"/>
        </a:p>
      </dgm:t>
    </dgm:pt>
    <dgm:pt modelId="{64E7D985-19D3-4D12-8DD4-79A246852F7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E40E365-A8E0-4066-95BA-0D1881C5DDC7}" type="sibTrans" cxnId="{3608F8F6-6384-4618-BF52-EB36622889CC}">
      <dgm:prSet/>
      <dgm:spPr/>
      <dgm:t>
        <a:bodyPr/>
        <a:lstStyle/>
        <a:p>
          <a:endParaRPr lang="en-US"/>
        </a:p>
      </dgm:t>
    </dgm:pt>
    <dgm:pt modelId="{DB8444AA-0704-4EB4-B8BB-FF28679CC8A4}" type="parTrans" cxnId="{3608F8F6-6384-4618-BF52-EB36622889CC}">
      <dgm:prSet/>
      <dgm:spPr/>
      <dgm:t>
        <a:bodyPr/>
        <a:lstStyle/>
        <a:p>
          <a:endParaRPr lang="en-US"/>
        </a:p>
      </dgm:t>
    </dgm:pt>
    <dgm:pt modelId="{7E5B2486-365F-4902-9B4F-782CDB84C1B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F14F4E4-8651-425E-B220-B778EE59893D}" type="sibTrans" cxnId="{B1340860-60AE-4A09-9A96-BA790E7A45C9}">
      <dgm:prSet/>
      <dgm:spPr/>
      <dgm:t>
        <a:bodyPr/>
        <a:lstStyle/>
        <a:p>
          <a:endParaRPr lang="en-US"/>
        </a:p>
      </dgm:t>
    </dgm:pt>
    <dgm:pt modelId="{303ECBFD-51AE-472B-B927-10CA82EC8B75}" type="parTrans" cxnId="{B1340860-60AE-4A09-9A96-BA790E7A45C9}">
      <dgm:prSet/>
      <dgm:spPr/>
      <dgm:t>
        <a:bodyPr/>
        <a:lstStyle/>
        <a:p>
          <a:endParaRPr lang="en-US"/>
        </a:p>
      </dgm:t>
    </dgm:pt>
    <dgm:pt modelId="{59924272-8EE5-4E54-86F9-3E6D04025004}" type="pres">
      <dgm:prSet presAssocID="{3AF9E325-90FF-42AA-B519-43744C7F5FE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72E820-6FA3-47C2-9D51-81D45D983788}" type="pres">
      <dgm:prSet presAssocID="{C28CBA46-91FB-40F3-A628-651FEF6505A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E17F5-B104-42DE-BA3E-6063A1EC77A7}" type="pres">
      <dgm:prSet presAssocID="{C28CBA46-91FB-40F3-A628-651FEF6505A4}" presName="gear1srcNode" presStyleLbl="node1" presStyleIdx="0" presStyleCnt="3"/>
      <dgm:spPr/>
      <dgm:t>
        <a:bodyPr/>
        <a:lstStyle/>
        <a:p>
          <a:endParaRPr lang="en-US"/>
        </a:p>
      </dgm:t>
    </dgm:pt>
    <dgm:pt modelId="{B61E837A-BA49-4017-BA60-FA2CD74AD679}" type="pres">
      <dgm:prSet presAssocID="{C28CBA46-91FB-40F3-A628-651FEF6505A4}" presName="gear1dstNode" presStyleLbl="node1" presStyleIdx="0" presStyleCnt="3"/>
      <dgm:spPr/>
      <dgm:t>
        <a:bodyPr/>
        <a:lstStyle/>
        <a:p>
          <a:endParaRPr lang="en-US"/>
        </a:p>
      </dgm:t>
    </dgm:pt>
    <dgm:pt modelId="{C635D7FC-BB98-49DB-AD9E-646C885914FB}" type="pres">
      <dgm:prSet presAssocID="{64E7D985-19D3-4D12-8DD4-79A246852F7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D61D2-9347-4194-BA15-27B0AC4D50D6}" type="pres">
      <dgm:prSet presAssocID="{64E7D985-19D3-4D12-8DD4-79A246852F7C}" presName="gear2srcNode" presStyleLbl="node1" presStyleIdx="1" presStyleCnt="3"/>
      <dgm:spPr/>
      <dgm:t>
        <a:bodyPr/>
        <a:lstStyle/>
        <a:p>
          <a:endParaRPr lang="en-US"/>
        </a:p>
      </dgm:t>
    </dgm:pt>
    <dgm:pt modelId="{BB524EDC-ECC9-4FCE-99D8-48C2D3B7BE14}" type="pres">
      <dgm:prSet presAssocID="{64E7D985-19D3-4D12-8DD4-79A246852F7C}" presName="gear2dstNode" presStyleLbl="node1" presStyleIdx="1" presStyleCnt="3"/>
      <dgm:spPr/>
      <dgm:t>
        <a:bodyPr/>
        <a:lstStyle/>
        <a:p>
          <a:endParaRPr lang="en-US"/>
        </a:p>
      </dgm:t>
    </dgm:pt>
    <dgm:pt modelId="{5140F291-ED28-498B-BAE6-9F621477E60F}" type="pres">
      <dgm:prSet presAssocID="{7E5B2486-365F-4902-9B4F-782CDB84C1B6}" presName="gear3" presStyleLbl="node1" presStyleIdx="2" presStyleCnt="3"/>
      <dgm:spPr/>
      <dgm:t>
        <a:bodyPr/>
        <a:lstStyle/>
        <a:p>
          <a:endParaRPr lang="en-US"/>
        </a:p>
      </dgm:t>
    </dgm:pt>
    <dgm:pt modelId="{F262F588-F893-422E-9A54-DC44037042AC}" type="pres">
      <dgm:prSet presAssocID="{7E5B2486-365F-4902-9B4F-782CDB84C1B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C5C0D-25FC-4441-AA1A-D0FB45BB7ECA}" type="pres">
      <dgm:prSet presAssocID="{7E5B2486-365F-4902-9B4F-782CDB84C1B6}" presName="gear3srcNode" presStyleLbl="node1" presStyleIdx="2" presStyleCnt="3"/>
      <dgm:spPr/>
      <dgm:t>
        <a:bodyPr/>
        <a:lstStyle/>
        <a:p>
          <a:endParaRPr lang="en-US"/>
        </a:p>
      </dgm:t>
    </dgm:pt>
    <dgm:pt modelId="{2CB5F1AB-6C9D-428B-BF86-D612FBCC8ADF}" type="pres">
      <dgm:prSet presAssocID="{7E5B2486-365F-4902-9B4F-782CDB84C1B6}" presName="gear3dstNode" presStyleLbl="node1" presStyleIdx="2" presStyleCnt="3"/>
      <dgm:spPr/>
      <dgm:t>
        <a:bodyPr/>
        <a:lstStyle/>
        <a:p>
          <a:endParaRPr lang="en-US"/>
        </a:p>
      </dgm:t>
    </dgm:pt>
    <dgm:pt modelId="{8F010314-54F9-414B-A14F-2DA6461EB11E}" type="pres">
      <dgm:prSet presAssocID="{5DE8E24B-17AF-40BA-8C0D-6EA0DB53EF3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4D0B37B-6A70-4DFA-A98D-651290407B3A}" type="pres">
      <dgm:prSet presAssocID="{BE40E365-A8E0-4066-95BA-0D1881C5DDC7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D4931DA-6333-462C-9DEC-757480D4DE59}" type="pres">
      <dgm:prSet presAssocID="{3F14F4E4-8651-425E-B220-B778EE59893D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476FB67-7724-41A5-A81F-A1552AB3AEB8}" type="presOf" srcId="{64E7D985-19D3-4D12-8DD4-79A246852F7C}" destId="{BB524EDC-ECC9-4FCE-99D8-48C2D3B7BE14}" srcOrd="2" destOrd="0" presId="urn:microsoft.com/office/officeart/2005/8/layout/gear1"/>
    <dgm:cxn modelId="{8E4E7218-703F-495B-B70E-BD1AE0B00D94}" type="presOf" srcId="{BE40E365-A8E0-4066-95BA-0D1881C5DDC7}" destId="{44D0B37B-6A70-4DFA-A98D-651290407B3A}" srcOrd="0" destOrd="0" presId="urn:microsoft.com/office/officeart/2005/8/layout/gear1"/>
    <dgm:cxn modelId="{82E9B860-E88E-420C-AD5E-42B3B36D5731}" srcId="{3AF9E325-90FF-42AA-B519-43744C7F5FEC}" destId="{C28CBA46-91FB-40F3-A628-651FEF6505A4}" srcOrd="0" destOrd="0" parTransId="{2327570F-ABC1-4DC5-862B-A8CAD462D337}" sibTransId="{5DE8E24B-17AF-40BA-8C0D-6EA0DB53EF33}"/>
    <dgm:cxn modelId="{B9932B28-0033-4839-90B5-70473A342739}" type="presOf" srcId="{7E5B2486-365F-4902-9B4F-782CDB84C1B6}" destId="{2CB5F1AB-6C9D-428B-BF86-D612FBCC8ADF}" srcOrd="3" destOrd="0" presId="urn:microsoft.com/office/officeart/2005/8/layout/gear1"/>
    <dgm:cxn modelId="{D55771DB-8E12-42E7-9BBA-FC6D1637AF66}" type="presOf" srcId="{C28CBA46-91FB-40F3-A628-651FEF6505A4}" destId="{B61E837A-BA49-4017-BA60-FA2CD74AD679}" srcOrd="2" destOrd="0" presId="urn:microsoft.com/office/officeart/2005/8/layout/gear1"/>
    <dgm:cxn modelId="{17BAB0EB-6A21-4EBC-8AA0-C3B75D2A5F3C}" type="presOf" srcId="{C28CBA46-91FB-40F3-A628-651FEF6505A4}" destId="{1272E820-6FA3-47C2-9D51-81D45D983788}" srcOrd="0" destOrd="0" presId="urn:microsoft.com/office/officeart/2005/8/layout/gear1"/>
    <dgm:cxn modelId="{6521E7D0-B96C-4481-9820-12E504D97725}" type="presOf" srcId="{3F14F4E4-8651-425E-B220-B778EE59893D}" destId="{BD4931DA-6333-462C-9DEC-757480D4DE59}" srcOrd="0" destOrd="0" presId="urn:microsoft.com/office/officeart/2005/8/layout/gear1"/>
    <dgm:cxn modelId="{540D9F09-AFF7-43FA-A057-F9F633737BC2}" type="presOf" srcId="{64E7D985-19D3-4D12-8DD4-79A246852F7C}" destId="{C635D7FC-BB98-49DB-AD9E-646C885914FB}" srcOrd="0" destOrd="0" presId="urn:microsoft.com/office/officeart/2005/8/layout/gear1"/>
    <dgm:cxn modelId="{7A0D9171-D3AF-46F8-A7E2-62E2E03B013D}" type="presOf" srcId="{3AF9E325-90FF-42AA-B519-43744C7F5FEC}" destId="{59924272-8EE5-4E54-86F9-3E6D04025004}" srcOrd="0" destOrd="0" presId="urn:microsoft.com/office/officeart/2005/8/layout/gear1"/>
    <dgm:cxn modelId="{A16AD9C8-990F-4BF3-B827-DC7EC61D618E}" type="presOf" srcId="{7E5B2486-365F-4902-9B4F-782CDB84C1B6}" destId="{BB8C5C0D-25FC-4441-AA1A-D0FB45BB7ECA}" srcOrd="2" destOrd="0" presId="urn:microsoft.com/office/officeart/2005/8/layout/gear1"/>
    <dgm:cxn modelId="{CB28EF47-60ED-44E5-AA5B-C274C8114916}" type="presOf" srcId="{C28CBA46-91FB-40F3-A628-651FEF6505A4}" destId="{85BE17F5-B104-42DE-BA3E-6063A1EC77A7}" srcOrd="1" destOrd="0" presId="urn:microsoft.com/office/officeart/2005/8/layout/gear1"/>
    <dgm:cxn modelId="{F5F23D69-1981-4F9B-B909-519F850C5EA4}" type="presOf" srcId="{7E5B2486-365F-4902-9B4F-782CDB84C1B6}" destId="{F262F588-F893-422E-9A54-DC44037042AC}" srcOrd="1" destOrd="0" presId="urn:microsoft.com/office/officeart/2005/8/layout/gear1"/>
    <dgm:cxn modelId="{2E4DCA3D-43F8-4137-8E07-F16919113575}" type="presOf" srcId="{64E7D985-19D3-4D12-8DD4-79A246852F7C}" destId="{CF8D61D2-9347-4194-BA15-27B0AC4D50D6}" srcOrd="1" destOrd="0" presId="urn:microsoft.com/office/officeart/2005/8/layout/gear1"/>
    <dgm:cxn modelId="{B1340860-60AE-4A09-9A96-BA790E7A45C9}" srcId="{3AF9E325-90FF-42AA-B519-43744C7F5FEC}" destId="{7E5B2486-365F-4902-9B4F-782CDB84C1B6}" srcOrd="2" destOrd="0" parTransId="{303ECBFD-51AE-472B-B927-10CA82EC8B75}" sibTransId="{3F14F4E4-8651-425E-B220-B778EE59893D}"/>
    <dgm:cxn modelId="{7250D33D-D694-4591-9A12-DD7A71154547}" type="presOf" srcId="{5DE8E24B-17AF-40BA-8C0D-6EA0DB53EF33}" destId="{8F010314-54F9-414B-A14F-2DA6461EB11E}" srcOrd="0" destOrd="0" presId="urn:microsoft.com/office/officeart/2005/8/layout/gear1"/>
    <dgm:cxn modelId="{3608F8F6-6384-4618-BF52-EB36622889CC}" srcId="{3AF9E325-90FF-42AA-B519-43744C7F5FEC}" destId="{64E7D985-19D3-4D12-8DD4-79A246852F7C}" srcOrd="1" destOrd="0" parTransId="{DB8444AA-0704-4EB4-B8BB-FF28679CC8A4}" sibTransId="{BE40E365-A8E0-4066-95BA-0D1881C5DDC7}"/>
    <dgm:cxn modelId="{88280018-1790-441F-A071-1D4A37BB16F1}" type="presOf" srcId="{7E5B2486-365F-4902-9B4F-782CDB84C1B6}" destId="{5140F291-ED28-498B-BAE6-9F621477E60F}" srcOrd="0" destOrd="0" presId="urn:microsoft.com/office/officeart/2005/8/layout/gear1"/>
    <dgm:cxn modelId="{CB3F0D43-177A-49D1-AC0B-31F6F73DE9C0}" type="presParOf" srcId="{59924272-8EE5-4E54-86F9-3E6D04025004}" destId="{1272E820-6FA3-47C2-9D51-81D45D983788}" srcOrd="0" destOrd="0" presId="urn:microsoft.com/office/officeart/2005/8/layout/gear1"/>
    <dgm:cxn modelId="{5B7A2F06-B3FC-41DC-B650-2D8595EB9C7C}" type="presParOf" srcId="{59924272-8EE5-4E54-86F9-3E6D04025004}" destId="{85BE17F5-B104-42DE-BA3E-6063A1EC77A7}" srcOrd="1" destOrd="0" presId="urn:microsoft.com/office/officeart/2005/8/layout/gear1"/>
    <dgm:cxn modelId="{BDBF6B9B-EE0F-43E3-8B78-0754DE1DB212}" type="presParOf" srcId="{59924272-8EE5-4E54-86F9-3E6D04025004}" destId="{B61E837A-BA49-4017-BA60-FA2CD74AD679}" srcOrd="2" destOrd="0" presId="urn:microsoft.com/office/officeart/2005/8/layout/gear1"/>
    <dgm:cxn modelId="{5ED0C199-6555-4384-8C61-39DA1FDFE548}" type="presParOf" srcId="{59924272-8EE5-4E54-86F9-3E6D04025004}" destId="{C635D7FC-BB98-49DB-AD9E-646C885914FB}" srcOrd="3" destOrd="0" presId="urn:microsoft.com/office/officeart/2005/8/layout/gear1"/>
    <dgm:cxn modelId="{ACB8C4E9-4D50-43D4-9C5A-983FF786B197}" type="presParOf" srcId="{59924272-8EE5-4E54-86F9-3E6D04025004}" destId="{CF8D61D2-9347-4194-BA15-27B0AC4D50D6}" srcOrd="4" destOrd="0" presId="urn:microsoft.com/office/officeart/2005/8/layout/gear1"/>
    <dgm:cxn modelId="{285AC525-848A-42F7-963C-BA66E878520C}" type="presParOf" srcId="{59924272-8EE5-4E54-86F9-3E6D04025004}" destId="{BB524EDC-ECC9-4FCE-99D8-48C2D3B7BE14}" srcOrd="5" destOrd="0" presId="urn:microsoft.com/office/officeart/2005/8/layout/gear1"/>
    <dgm:cxn modelId="{8CEB9F5E-D478-48DB-A15E-F9F481C0609C}" type="presParOf" srcId="{59924272-8EE5-4E54-86F9-3E6D04025004}" destId="{5140F291-ED28-498B-BAE6-9F621477E60F}" srcOrd="6" destOrd="0" presId="urn:microsoft.com/office/officeart/2005/8/layout/gear1"/>
    <dgm:cxn modelId="{CE60B04B-8AF4-47A3-9136-6910B63CDC76}" type="presParOf" srcId="{59924272-8EE5-4E54-86F9-3E6D04025004}" destId="{F262F588-F893-422E-9A54-DC44037042AC}" srcOrd="7" destOrd="0" presId="urn:microsoft.com/office/officeart/2005/8/layout/gear1"/>
    <dgm:cxn modelId="{DA67468F-C69F-4309-A496-048440DAD6A0}" type="presParOf" srcId="{59924272-8EE5-4E54-86F9-3E6D04025004}" destId="{BB8C5C0D-25FC-4441-AA1A-D0FB45BB7ECA}" srcOrd="8" destOrd="0" presId="urn:microsoft.com/office/officeart/2005/8/layout/gear1"/>
    <dgm:cxn modelId="{A7BD5464-44AA-44F6-88C6-7E6C43F264BC}" type="presParOf" srcId="{59924272-8EE5-4E54-86F9-3E6D04025004}" destId="{2CB5F1AB-6C9D-428B-BF86-D612FBCC8ADF}" srcOrd="9" destOrd="0" presId="urn:microsoft.com/office/officeart/2005/8/layout/gear1"/>
    <dgm:cxn modelId="{EB9E02F4-8942-4620-AD0D-486460832E5D}" type="presParOf" srcId="{59924272-8EE5-4E54-86F9-3E6D04025004}" destId="{8F010314-54F9-414B-A14F-2DA6461EB11E}" srcOrd="10" destOrd="0" presId="urn:microsoft.com/office/officeart/2005/8/layout/gear1"/>
    <dgm:cxn modelId="{F474D4BF-AE7A-4DCC-A915-5C92AD962B75}" type="presParOf" srcId="{59924272-8EE5-4E54-86F9-3E6D04025004}" destId="{44D0B37B-6A70-4DFA-A98D-651290407B3A}" srcOrd="11" destOrd="0" presId="urn:microsoft.com/office/officeart/2005/8/layout/gear1"/>
    <dgm:cxn modelId="{54CA28C3-48D0-4055-ABC5-08E096469728}" type="presParOf" srcId="{59924272-8EE5-4E54-86F9-3E6D04025004}" destId="{BD4931DA-6333-462C-9DEC-757480D4DE5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AF9E325-90FF-42AA-B519-43744C7F5FEC}" type="doc">
      <dgm:prSet loTypeId="urn:microsoft.com/office/officeart/2005/8/layout/gear1" loCatId="cycle" qsTypeId="urn:microsoft.com/office/officeart/2005/8/quickstyle/simple4" qsCatId="simple" csTypeId="urn:microsoft.com/office/officeart/2005/8/colors/colorful2" csCatId="colorful" phldr="1"/>
      <dgm:spPr/>
    </dgm:pt>
    <dgm:pt modelId="{C28CBA46-91FB-40F3-A628-651FEF6505A4}">
      <dgm:prSet phldrT="[Text]"/>
      <dgm:spPr/>
      <dgm:t>
        <a:bodyPr/>
        <a:lstStyle/>
        <a:p>
          <a:r>
            <a:rPr lang="en-US" smtClean="0"/>
            <a:t> </a:t>
          </a:r>
          <a:endParaRPr lang="en-US" dirty="0"/>
        </a:p>
      </dgm:t>
    </dgm:pt>
    <dgm:pt modelId="{2327570F-ABC1-4DC5-862B-A8CAD462D337}" type="parTrans" cxnId="{82E9B860-E88E-420C-AD5E-42B3B36D5731}">
      <dgm:prSet/>
      <dgm:spPr/>
      <dgm:t>
        <a:bodyPr/>
        <a:lstStyle/>
        <a:p>
          <a:endParaRPr lang="en-US"/>
        </a:p>
      </dgm:t>
    </dgm:pt>
    <dgm:pt modelId="{5DE8E24B-17AF-40BA-8C0D-6EA0DB53EF33}" type="sibTrans" cxnId="{82E9B860-E88E-420C-AD5E-42B3B36D5731}">
      <dgm:prSet/>
      <dgm:spPr/>
      <dgm:t>
        <a:bodyPr/>
        <a:lstStyle/>
        <a:p>
          <a:endParaRPr lang="en-US"/>
        </a:p>
      </dgm:t>
    </dgm:pt>
    <dgm:pt modelId="{64E7D985-19D3-4D12-8DD4-79A246852F7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E40E365-A8E0-4066-95BA-0D1881C5DDC7}" type="sibTrans" cxnId="{3608F8F6-6384-4618-BF52-EB36622889CC}">
      <dgm:prSet/>
      <dgm:spPr/>
      <dgm:t>
        <a:bodyPr/>
        <a:lstStyle/>
        <a:p>
          <a:endParaRPr lang="en-US"/>
        </a:p>
      </dgm:t>
    </dgm:pt>
    <dgm:pt modelId="{DB8444AA-0704-4EB4-B8BB-FF28679CC8A4}" type="parTrans" cxnId="{3608F8F6-6384-4618-BF52-EB36622889CC}">
      <dgm:prSet/>
      <dgm:spPr/>
      <dgm:t>
        <a:bodyPr/>
        <a:lstStyle/>
        <a:p>
          <a:endParaRPr lang="en-US"/>
        </a:p>
      </dgm:t>
    </dgm:pt>
    <dgm:pt modelId="{7E5B2486-365F-4902-9B4F-782CDB84C1B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F14F4E4-8651-425E-B220-B778EE59893D}" type="sibTrans" cxnId="{B1340860-60AE-4A09-9A96-BA790E7A45C9}">
      <dgm:prSet/>
      <dgm:spPr/>
      <dgm:t>
        <a:bodyPr/>
        <a:lstStyle/>
        <a:p>
          <a:endParaRPr lang="en-US"/>
        </a:p>
      </dgm:t>
    </dgm:pt>
    <dgm:pt modelId="{303ECBFD-51AE-472B-B927-10CA82EC8B75}" type="parTrans" cxnId="{B1340860-60AE-4A09-9A96-BA790E7A45C9}">
      <dgm:prSet/>
      <dgm:spPr/>
      <dgm:t>
        <a:bodyPr/>
        <a:lstStyle/>
        <a:p>
          <a:endParaRPr lang="en-US"/>
        </a:p>
      </dgm:t>
    </dgm:pt>
    <dgm:pt modelId="{59924272-8EE5-4E54-86F9-3E6D04025004}" type="pres">
      <dgm:prSet presAssocID="{3AF9E325-90FF-42AA-B519-43744C7F5FE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72E820-6FA3-47C2-9D51-81D45D983788}" type="pres">
      <dgm:prSet presAssocID="{C28CBA46-91FB-40F3-A628-651FEF6505A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E17F5-B104-42DE-BA3E-6063A1EC77A7}" type="pres">
      <dgm:prSet presAssocID="{C28CBA46-91FB-40F3-A628-651FEF6505A4}" presName="gear1srcNode" presStyleLbl="node1" presStyleIdx="0" presStyleCnt="3"/>
      <dgm:spPr/>
      <dgm:t>
        <a:bodyPr/>
        <a:lstStyle/>
        <a:p>
          <a:endParaRPr lang="en-US"/>
        </a:p>
      </dgm:t>
    </dgm:pt>
    <dgm:pt modelId="{B61E837A-BA49-4017-BA60-FA2CD74AD679}" type="pres">
      <dgm:prSet presAssocID="{C28CBA46-91FB-40F3-A628-651FEF6505A4}" presName="gear1dstNode" presStyleLbl="node1" presStyleIdx="0" presStyleCnt="3"/>
      <dgm:spPr/>
      <dgm:t>
        <a:bodyPr/>
        <a:lstStyle/>
        <a:p>
          <a:endParaRPr lang="en-US"/>
        </a:p>
      </dgm:t>
    </dgm:pt>
    <dgm:pt modelId="{C635D7FC-BB98-49DB-AD9E-646C885914FB}" type="pres">
      <dgm:prSet presAssocID="{64E7D985-19D3-4D12-8DD4-79A246852F7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D61D2-9347-4194-BA15-27B0AC4D50D6}" type="pres">
      <dgm:prSet presAssocID="{64E7D985-19D3-4D12-8DD4-79A246852F7C}" presName="gear2srcNode" presStyleLbl="node1" presStyleIdx="1" presStyleCnt="3"/>
      <dgm:spPr/>
      <dgm:t>
        <a:bodyPr/>
        <a:lstStyle/>
        <a:p>
          <a:endParaRPr lang="en-US"/>
        </a:p>
      </dgm:t>
    </dgm:pt>
    <dgm:pt modelId="{BB524EDC-ECC9-4FCE-99D8-48C2D3B7BE14}" type="pres">
      <dgm:prSet presAssocID="{64E7D985-19D3-4D12-8DD4-79A246852F7C}" presName="gear2dstNode" presStyleLbl="node1" presStyleIdx="1" presStyleCnt="3"/>
      <dgm:spPr/>
      <dgm:t>
        <a:bodyPr/>
        <a:lstStyle/>
        <a:p>
          <a:endParaRPr lang="en-US"/>
        </a:p>
      </dgm:t>
    </dgm:pt>
    <dgm:pt modelId="{5140F291-ED28-498B-BAE6-9F621477E60F}" type="pres">
      <dgm:prSet presAssocID="{7E5B2486-365F-4902-9B4F-782CDB84C1B6}" presName="gear3" presStyleLbl="node1" presStyleIdx="2" presStyleCnt="3"/>
      <dgm:spPr/>
      <dgm:t>
        <a:bodyPr/>
        <a:lstStyle/>
        <a:p>
          <a:endParaRPr lang="en-US"/>
        </a:p>
      </dgm:t>
    </dgm:pt>
    <dgm:pt modelId="{F262F588-F893-422E-9A54-DC44037042AC}" type="pres">
      <dgm:prSet presAssocID="{7E5B2486-365F-4902-9B4F-782CDB84C1B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C5C0D-25FC-4441-AA1A-D0FB45BB7ECA}" type="pres">
      <dgm:prSet presAssocID="{7E5B2486-365F-4902-9B4F-782CDB84C1B6}" presName="gear3srcNode" presStyleLbl="node1" presStyleIdx="2" presStyleCnt="3"/>
      <dgm:spPr/>
      <dgm:t>
        <a:bodyPr/>
        <a:lstStyle/>
        <a:p>
          <a:endParaRPr lang="en-US"/>
        </a:p>
      </dgm:t>
    </dgm:pt>
    <dgm:pt modelId="{2CB5F1AB-6C9D-428B-BF86-D612FBCC8ADF}" type="pres">
      <dgm:prSet presAssocID="{7E5B2486-365F-4902-9B4F-782CDB84C1B6}" presName="gear3dstNode" presStyleLbl="node1" presStyleIdx="2" presStyleCnt="3"/>
      <dgm:spPr/>
      <dgm:t>
        <a:bodyPr/>
        <a:lstStyle/>
        <a:p>
          <a:endParaRPr lang="en-US"/>
        </a:p>
      </dgm:t>
    </dgm:pt>
    <dgm:pt modelId="{8F010314-54F9-414B-A14F-2DA6461EB11E}" type="pres">
      <dgm:prSet presAssocID="{5DE8E24B-17AF-40BA-8C0D-6EA0DB53EF3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4D0B37B-6A70-4DFA-A98D-651290407B3A}" type="pres">
      <dgm:prSet presAssocID="{BE40E365-A8E0-4066-95BA-0D1881C5DDC7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D4931DA-6333-462C-9DEC-757480D4DE59}" type="pres">
      <dgm:prSet presAssocID="{3F14F4E4-8651-425E-B220-B778EE59893D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9A80D19-5045-4814-B76B-8034987D917A}" type="presOf" srcId="{7E5B2486-365F-4902-9B4F-782CDB84C1B6}" destId="{5140F291-ED28-498B-BAE6-9F621477E60F}" srcOrd="0" destOrd="0" presId="urn:microsoft.com/office/officeart/2005/8/layout/gear1"/>
    <dgm:cxn modelId="{3608F8F6-6384-4618-BF52-EB36622889CC}" srcId="{3AF9E325-90FF-42AA-B519-43744C7F5FEC}" destId="{64E7D985-19D3-4D12-8DD4-79A246852F7C}" srcOrd="1" destOrd="0" parTransId="{DB8444AA-0704-4EB4-B8BB-FF28679CC8A4}" sibTransId="{BE40E365-A8E0-4066-95BA-0D1881C5DDC7}"/>
    <dgm:cxn modelId="{4C40E0C5-C01F-4AEB-8C72-9EE5D2EB568D}" type="presOf" srcId="{3AF9E325-90FF-42AA-B519-43744C7F5FEC}" destId="{59924272-8EE5-4E54-86F9-3E6D04025004}" srcOrd="0" destOrd="0" presId="urn:microsoft.com/office/officeart/2005/8/layout/gear1"/>
    <dgm:cxn modelId="{AFEEF116-CBD2-4E01-B4D0-E13062F07BF4}" type="presOf" srcId="{C28CBA46-91FB-40F3-A628-651FEF6505A4}" destId="{1272E820-6FA3-47C2-9D51-81D45D983788}" srcOrd="0" destOrd="0" presId="urn:microsoft.com/office/officeart/2005/8/layout/gear1"/>
    <dgm:cxn modelId="{D5F6E42A-B0F1-4033-9710-D2900E4DD688}" type="presOf" srcId="{7E5B2486-365F-4902-9B4F-782CDB84C1B6}" destId="{F262F588-F893-422E-9A54-DC44037042AC}" srcOrd="1" destOrd="0" presId="urn:microsoft.com/office/officeart/2005/8/layout/gear1"/>
    <dgm:cxn modelId="{9C83C757-2B25-4FE0-AA81-96090405FE09}" type="presOf" srcId="{5DE8E24B-17AF-40BA-8C0D-6EA0DB53EF33}" destId="{8F010314-54F9-414B-A14F-2DA6461EB11E}" srcOrd="0" destOrd="0" presId="urn:microsoft.com/office/officeart/2005/8/layout/gear1"/>
    <dgm:cxn modelId="{B1340860-60AE-4A09-9A96-BA790E7A45C9}" srcId="{3AF9E325-90FF-42AA-B519-43744C7F5FEC}" destId="{7E5B2486-365F-4902-9B4F-782CDB84C1B6}" srcOrd="2" destOrd="0" parTransId="{303ECBFD-51AE-472B-B927-10CA82EC8B75}" sibTransId="{3F14F4E4-8651-425E-B220-B778EE59893D}"/>
    <dgm:cxn modelId="{1C4C3338-64E6-4273-A4A3-148019AB0FB5}" type="presOf" srcId="{7E5B2486-365F-4902-9B4F-782CDB84C1B6}" destId="{BB8C5C0D-25FC-4441-AA1A-D0FB45BB7ECA}" srcOrd="2" destOrd="0" presId="urn:microsoft.com/office/officeart/2005/8/layout/gear1"/>
    <dgm:cxn modelId="{125985BF-D393-4773-9506-A516AC160DA8}" type="presOf" srcId="{64E7D985-19D3-4D12-8DD4-79A246852F7C}" destId="{BB524EDC-ECC9-4FCE-99D8-48C2D3B7BE14}" srcOrd="2" destOrd="0" presId="urn:microsoft.com/office/officeart/2005/8/layout/gear1"/>
    <dgm:cxn modelId="{318AE0BF-01AA-4A94-B2EF-7C61917DB7B6}" type="presOf" srcId="{C28CBA46-91FB-40F3-A628-651FEF6505A4}" destId="{85BE17F5-B104-42DE-BA3E-6063A1EC77A7}" srcOrd="1" destOrd="0" presId="urn:microsoft.com/office/officeart/2005/8/layout/gear1"/>
    <dgm:cxn modelId="{28949B2B-1653-4A2E-86D5-2C067E4A58F3}" type="presOf" srcId="{C28CBA46-91FB-40F3-A628-651FEF6505A4}" destId="{B61E837A-BA49-4017-BA60-FA2CD74AD679}" srcOrd="2" destOrd="0" presId="urn:microsoft.com/office/officeart/2005/8/layout/gear1"/>
    <dgm:cxn modelId="{82E9B860-E88E-420C-AD5E-42B3B36D5731}" srcId="{3AF9E325-90FF-42AA-B519-43744C7F5FEC}" destId="{C28CBA46-91FB-40F3-A628-651FEF6505A4}" srcOrd="0" destOrd="0" parTransId="{2327570F-ABC1-4DC5-862B-A8CAD462D337}" sibTransId="{5DE8E24B-17AF-40BA-8C0D-6EA0DB53EF33}"/>
    <dgm:cxn modelId="{841FD2EC-E668-4FB7-951C-DC1D647CD7CA}" type="presOf" srcId="{64E7D985-19D3-4D12-8DD4-79A246852F7C}" destId="{C635D7FC-BB98-49DB-AD9E-646C885914FB}" srcOrd="0" destOrd="0" presId="urn:microsoft.com/office/officeart/2005/8/layout/gear1"/>
    <dgm:cxn modelId="{B029F1C9-1EFA-4BC1-8AA4-C58D07CE70C7}" type="presOf" srcId="{3F14F4E4-8651-425E-B220-B778EE59893D}" destId="{BD4931DA-6333-462C-9DEC-757480D4DE59}" srcOrd="0" destOrd="0" presId="urn:microsoft.com/office/officeart/2005/8/layout/gear1"/>
    <dgm:cxn modelId="{4855EA32-C548-4DC3-99B8-BDE7086D5484}" type="presOf" srcId="{64E7D985-19D3-4D12-8DD4-79A246852F7C}" destId="{CF8D61D2-9347-4194-BA15-27B0AC4D50D6}" srcOrd="1" destOrd="0" presId="urn:microsoft.com/office/officeart/2005/8/layout/gear1"/>
    <dgm:cxn modelId="{C5A55E49-5C2A-4208-B162-7972375C8DE5}" type="presOf" srcId="{BE40E365-A8E0-4066-95BA-0D1881C5DDC7}" destId="{44D0B37B-6A70-4DFA-A98D-651290407B3A}" srcOrd="0" destOrd="0" presId="urn:microsoft.com/office/officeart/2005/8/layout/gear1"/>
    <dgm:cxn modelId="{DF942F04-DD9F-4605-97D2-46D0F6353BFF}" type="presOf" srcId="{7E5B2486-365F-4902-9B4F-782CDB84C1B6}" destId="{2CB5F1AB-6C9D-428B-BF86-D612FBCC8ADF}" srcOrd="3" destOrd="0" presId="urn:microsoft.com/office/officeart/2005/8/layout/gear1"/>
    <dgm:cxn modelId="{51E65224-5209-43B1-988B-C22F7E7FB00E}" type="presParOf" srcId="{59924272-8EE5-4E54-86F9-3E6D04025004}" destId="{1272E820-6FA3-47C2-9D51-81D45D983788}" srcOrd="0" destOrd="0" presId="urn:microsoft.com/office/officeart/2005/8/layout/gear1"/>
    <dgm:cxn modelId="{9B20E0AD-AD3A-48AE-B4C7-5C5690EB4034}" type="presParOf" srcId="{59924272-8EE5-4E54-86F9-3E6D04025004}" destId="{85BE17F5-B104-42DE-BA3E-6063A1EC77A7}" srcOrd="1" destOrd="0" presId="urn:microsoft.com/office/officeart/2005/8/layout/gear1"/>
    <dgm:cxn modelId="{BA9575D4-B7D4-411D-8B2A-9ED1A2958F7C}" type="presParOf" srcId="{59924272-8EE5-4E54-86F9-3E6D04025004}" destId="{B61E837A-BA49-4017-BA60-FA2CD74AD679}" srcOrd="2" destOrd="0" presId="urn:microsoft.com/office/officeart/2005/8/layout/gear1"/>
    <dgm:cxn modelId="{FCC29A0F-E849-4BA6-A53E-78CBD70357E2}" type="presParOf" srcId="{59924272-8EE5-4E54-86F9-3E6D04025004}" destId="{C635D7FC-BB98-49DB-AD9E-646C885914FB}" srcOrd="3" destOrd="0" presId="urn:microsoft.com/office/officeart/2005/8/layout/gear1"/>
    <dgm:cxn modelId="{8B718EE8-1397-4425-9B51-5C71DC27F3A7}" type="presParOf" srcId="{59924272-8EE5-4E54-86F9-3E6D04025004}" destId="{CF8D61D2-9347-4194-BA15-27B0AC4D50D6}" srcOrd="4" destOrd="0" presId="urn:microsoft.com/office/officeart/2005/8/layout/gear1"/>
    <dgm:cxn modelId="{3E5E4778-9357-4370-B791-6FD77D4B4285}" type="presParOf" srcId="{59924272-8EE5-4E54-86F9-3E6D04025004}" destId="{BB524EDC-ECC9-4FCE-99D8-48C2D3B7BE14}" srcOrd="5" destOrd="0" presId="urn:microsoft.com/office/officeart/2005/8/layout/gear1"/>
    <dgm:cxn modelId="{86FBAB6D-7072-445E-85E0-DB4AC5B90551}" type="presParOf" srcId="{59924272-8EE5-4E54-86F9-3E6D04025004}" destId="{5140F291-ED28-498B-BAE6-9F621477E60F}" srcOrd="6" destOrd="0" presId="urn:microsoft.com/office/officeart/2005/8/layout/gear1"/>
    <dgm:cxn modelId="{76058C1D-21CF-481C-B8F7-023CA201E346}" type="presParOf" srcId="{59924272-8EE5-4E54-86F9-3E6D04025004}" destId="{F262F588-F893-422E-9A54-DC44037042AC}" srcOrd="7" destOrd="0" presId="urn:microsoft.com/office/officeart/2005/8/layout/gear1"/>
    <dgm:cxn modelId="{7541D9FB-46AA-47D5-8740-EA6DBFFE3794}" type="presParOf" srcId="{59924272-8EE5-4E54-86F9-3E6D04025004}" destId="{BB8C5C0D-25FC-4441-AA1A-D0FB45BB7ECA}" srcOrd="8" destOrd="0" presId="urn:microsoft.com/office/officeart/2005/8/layout/gear1"/>
    <dgm:cxn modelId="{F4364FDF-3308-4F71-9856-EE6BF993023D}" type="presParOf" srcId="{59924272-8EE5-4E54-86F9-3E6D04025004}" destId="{2CB5F1AB-6C9D-428B-BF86-D612FBCC8ADF}" srcOrd="9" destOrd="0" presId="urn:microsoft.com/office/officeart/2005/8/layout/gear1"/>
    <dgm:cxn modelId="{DFD638B7-43A4-4780-A896-BFDEFF3B0DC3}" type="presParOf" srcId="{59924272-8EE5-4E54-86F9-3E6D04025004}" destId="{8F010314-54F9-414B-A14F-2DA6461EB11E}" srcOrd="10" destOrd="0" presId="urn:microsoft.com/office/officeart/2005/8/layout/gear1"/>
    <dgm:cxn modelId="{FD802312-0DCB-4D30-AC66-25648DE8DD32}" type="presParOf" srcId="{59924272-8EE5-4E54-86F9-3E6D04025004}" destId="{44D0B37B-6A70-4DFA-A98D-651290407B3A}" srcOrd="11" destOrd="0" presId="urn:microsoft.com/office/officeart/2005/8/layout/gear1"/>
    <dgm:cxn modelId="{D8675A07-6960-436A-B454-53B1326E7E34}" type="presParOf" srcId="{59924272-8EE5-4E54-86F9-3E6D04025004}" destId="{BD4931DA-6333-462C-9DEC-757480D4DE5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AF9E325-90FF-42AA-B519-43744C7F5FEC}" type="doc">
      <dgm:prSet loTypeId="urn:microsoft.com/office/officeart/2005/8/layout/gear1" loCatId="cycle" qsTypeId="urn:microsoft.com/office/officeart/2005/8/quickstyle/simple4" qsCatId="simple" csTypeId="urn:microsoft.com/office/officeart/2005/8/colors/colorful2" csCatId="colorful" phldr="1"/>
      <dgm:spPr/>
    </dgm:pt>
    <dgm:pt modelId="{C28CBA46-91FB-40F3-A628-651FEF6505A4}">
      <dgm:prSet phldrT="[Text]"/>
      <dgm:spPr/>
      <dgm:t>
        <a:bodyPr/>
        <a:lstStyle/>
        <a:p>
          <a:r>
            <a:rPr lang="en-US" smtClean="0"/>
            <a:t> </a:t>
          </a:r>
          <a:endParaRPr lang="en-US" dirty="0"/>
        </a:p>
      </dgm:t>
    </dgm:pt>
    <dgm:pt modelId="{2327570F-ABC1-4DC5-862B-A8CAD462D337}" type="parTrans" cxnId="{82E9B860-E88E-420C-AD5E-42B3B36D5731}">
      <dgm:prSet/>
      <dgm:spPr/>
      <dgm:t>
        <a:bodyPr/>
        <a:lstStyle/>
        <a:p>
          <a:endParaRPr lang="en-US"/>
        </a:p>
      </dgm:t>
    </dgm:pt>
    <dgm:pt modelId="{5DE8E24B-17AF-40BA-8C0D-6EA0DB53EF33}" type="sibTrans" cxnId="{82E9B860-E88E-420C-AD5E-42B3B36D5731}">
      <dgm:prSet/>
      <dgm:spPr/>
      <dgm:t>
        <a:bodyPr/>
        <a:lstStyle/>
        <a:p>
          <a:endParaRPr lang="en-US"/>
        </a:p>
      </dgm:t>
    </dgm:pt>
    <dgm:pt modelId="{64E7D985-19D3-4D12-8DD4-79A246852F7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E40E365-A8E0-4066-95BA-0D1881C5DDC7}" type="sibTrans" cxnId="{3608F8F6-6384-4618-BF52-EB36622889CC}">
      <dgm:prSet/>
      <dgm:spPr/>
      <dgm:t>
        <a:bodyPr/>
        <a:lstStyle/>
        <a:p>
          <a:endParaRPr lang="en-US"/>
        </a:p>
      </dgm:t>
    </dgm:pt>
    <dgm:pt modelId="{DB8444AA-0704-4EB4-B8BB-FF28679CC8A4}" type="parTrans" cxnId="{3608F8F6-6384-4618-BF52-EB36622889CC}">
      <dgm:prSet/>
      <dgm:spPr/>
      <dgm:t>
        <a:bodyPr/>
        <a:lstStyle/>
        <a:p>
          <a:endParaRPr lang="en-US"/>
        </a:p>
      </dgm:t>
    </dgm:pt>
    <dgm:pt modelId="{7E5B2486-365F-4902-9B4F-782CDB84C1B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F14F4E4-8651-425E-B220-B778EE59893D}" type="sibTrans" cxnId="{B1340860-60AE-4A09-9A96-BA790E7A45C9}">
      <dgm:prSet/>
      <dgm:spPr/>
      <dgm:t>
        <a:bodyPr/>
        <a:lstStyle/>
        <a:p>
          <a:endParaRPr lang="en-US"/>
        </a:p>
      </dgm:t>
    </dgm:pt>
    <dgm:pt modelId="{303ECBFD-51AE-472B-B927-10CA82EC8B75}" type="parTrans" cxnId="{B1340860-60AE-4A09-9A96-BA790E7A45C9}">
      <dgm:prSet/>
      <dgm:spPr/>
      <dgm:t>
        <a:bodyPr/>
        <a:lstStyle/>
        <a:p>
          <a:endParaRPr lang="en-US"/>
        </a:p>
      </dgm:t>
    </dgm:pt>
    <dgm:pt modelId="{59924272-8EE5-4E54-86F9-3E6D04025004}" type="pres">
      <dgm:prSet presAssocID="{3AF9E325-90FF-42AA-B519-43744C7F5FE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72E820-6FA3-47C2-9D51-81D45D983788}" type="pres">
      <dgm:prSet presAssocID="{C28CBA46-91FB-40F3-A628-651FEF6505A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E17F5-B104-42DE-BA3E-6063A1EC77A7}" type="pres">
      <dgm:prSet presAssocID="{C28CBA46-91FB-40F3-A628-651FEF6505A4}" presName="gear1srcNode" presStyleLbl="node1" presStyleIdx="0" presStyleCnt="3"/>
      <dgm:spPr/>
      <dgm:t>
        <a:bodyPr/>
        <a:lstStyle/>
        <a:p>
          <a:endParaRPr lang="en-US"/>
        </a:p>
      </dgm:t>
    </dgm:pt>
    <dgm:pt modelId="{B61E837A-BA49-4017-BA60-FA2CD74AD679}" type="pres">
      <dgm:prSet presAssocID="{C28CBA46-91FB-40F3-A628-651FEF6505A4}" presName="gear1dstNode" presStyleLbl="node1" presStyleIdx="0" presStyleCnt="3"/>
      <dgm:spPr/>
      <dgm:t>
        <a:bodyPr/>
        <a:lstStyle/>
        <a:p>
          <a:endParaRPr lang="en-US"/>
        </a:p>
      </dgm:t>
    </dgm:pt>
    <dgm:pt modelId="{C635D7FC-BB98-49DB-AD9E-646C885914FB}" type="pres">
      <dgm:prSet presAssocID="{64E7D985-19D3-4D12-8DD4-79A246852F7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D61D2-9347-4194-BA15-27B0AC4D50D6}" type="pres">
      <dgm:prSet presAssocID="{64E7D985-19D3-4D12-8DD4-79A246852F7C}" presName="gear2srcNode" presStyleLbl="node1" presStyleIdx="1" presStyleCnt="3"/>
      <dgm:spPr/>
      <dgm:t>
        <a:bodyPr/>
        <a:lstStyle/>
        <a:p>
          <a:endParaRPr lang="en-US"/>
        </a:p>
      </dgm:t>
    </dgm:pt>
    <dgm:pt modelId="{BB524EDC-ECC9-4FCE-99D8-48C2D3B7BE14}" type="pres">
      <dgm:prSet presAssocID="{64E7D985-19D3-4D12-8DD4-79A246852F7C}" presName="gear2dstNode" presStyleLbl="node1" presStyleIdx="1" presStyleCnt="3"/>
      <dgm:spPr/>
      <dgm:t>
        <a:bodyPr/>
        <a:lstStyle/>
        <a:p>
          <a:endParaRPr lang="en-US"/>
        </a:p>
      </dgm:t>
    </dgm:pt>
    <dgm:pt modelId="{5140F291-ED28-498B-BAE6-9F621477E60F}" type="pres">
      <dgm:prSet presAssocID="{7E5B2486-365F-4902-9B4F-782CDB84C1B6}" presName="gear3" presStyleLbl="node1" presStyleIdx="2" presStyleCnt="3"/>
      <dgm:spPr/>
      <dgm:t>
        <a:bodyPr/>
        <a:lstStyle/>
        <a:p>
          <a:endParaRPr lang="en-US"/>
        </a:p>
      </dgm:t>
    </dgm:pt>
    <dgm:pt modelId="{F262F588-F893-422E-9A54-DC44037042AC}" type="pres">
      <dgm:prSet presAssocID="{7E5B2486-365F-4902-9B4F-782CDB84C1B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C5C0D-25FC-4441-AA1A-D0FB45BB7ECA}" type="pres">
      <dgm:prSet presAssocID="{7E5B2486-365F-4902-9B4F-782CDB84C1B6}" presName="gear3srcNode" presStyleLbl="node1" presStyleIdx="2" presStyleCnt="3"/>
      <dgm:spPr/>
      <dgm:t>
        <a:bodyPr/>
        <a:lstStyle/>
        <a:p>
          <a:endParaRPr lang="en-US"/>
        </a:p>
      </dgm:t>
    </dgm:pt>
    <dgm:pt modelId="{2CB5F1AB-6C9D-428B-BF86-D612FBCC8ADF}" type="pres">
      <dgm:prSet presAssocID="{7E5B2486-365F-4902-9B4F-782CDB84C1B6}" presName="gear3dstNode" presStyleLbl="node1" presStyleIdx="2" presStyleCnt="3"/>
      <dgm:spPr/>
      <dgm:t>
        <a:bodyPr/>
        <a:lstStyle/>
        <a:p>
          <a:endParaRPr lang="en-US"/>
        </a:p>
      </dgm:t>
    </dgm:pt>
    <dgm:pt modelId="{8F010314-54F9-414B-A14F-2DA6461EB11E}" type="pres">
      <dgm:prSet presAssocID="{5DE8E24B-17AF-40BA-8C0D-6EA0DB53EF3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4D0B37B-6A70-4DFA-A98D-651290407B3A}" type="pres">
      <dgm:prSet presAssocID="{BE40E365-A8E0-4066-95BA-0D1881C5DDC7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D4931DA-6333-462C-9DEC-757480D4DE59}" type="pres">
      <dgm:prSet presAssocID="{3F14F4E4-8651-425E-B220-B778EE59893D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F1B06EC-DF10-4EEB-9792-4520BFA1108C}" type="presOf" srcId="{7E5B2486-365F-4902-9B4F-782CDB84C1B6}" destId="{5140F291-ED28-498B-BAE6-9F621477E60F}" srcOrd="0" destOrd="0" presId="urn:microsoft.com/office/officeart/2005/8/layout/gear1"/>
    <dgm:cxn modelId="{A2C5A192-62DB-46B6-B1DB-70751DB11523}" type="presOf" srcId="{64E7D985-19D3-4D12-8DD4-79A246852F7C}" destId="{C635D7FC-BB98-49DB-AD9E-646C885914FB}" srcOrd="0" destOrd="0" presId="urn:microsoft.com/office/officeart/2005/8/layout/gear1"/>
    <dgm:cxn modelId="{82E9B860-E88E-420C-AD5E-42B3B36D5731}" srcId="{3AF9E325-90FF-42AA-B519-43744C7F5FEC}" destId="{C28CBA46-91FB-40F3-A628-651FEF6505A4}" srcOrd="0" destOrd="0" parTransId="{2327570F-ABC1-4DC5-862B-A8CAD462D337}" sibTransId="{5DE8E24B-17AF-40BA-8C0D-6EA0DB53EF33}"/>
    <dgm:cxn modelId="{F4FC47EA-8255-4A98-A8E0-0592B1EE242D}" type="presOf" srcId="{3AF9E325-90FF-42AA-B519-43744C7F5FEC}" destId="{59924272-8EE5-4E54-86F9-3E6D04025004}" srcOrd="0" destOrd="0" presId="urn:microsoft.com/office/officeart/2005/8/layout/gear1"/>
    <dgm:cxn modelId="{0A691234-9137-4E7C-B453-D7A2ED924B43}" type="presOf" srcId="{5DE8E24B-17AF-40BA-8C0D-6EA0DB53EF33}" destId="{8F010314-54F9-414B-A14F-2DA6461EB11E}" srcOrd="0" destOrd="0" presId="urn:microsoft.com/office/officeart/2005/8/layout/gear1"/>
    <dgm:cxn modelId="{392548D1-DC9F-4F21-AEEF-AEA00FD1C51E}" type="presOf" srcId="{C28CBA46-91FB-40F3-A628-651FEF6505A4}" destId="{B61E837A-BA49-4017-BA60-FA2CD74AD679}" srcOrd="2" destOrd="0" presId="urn:microsoft.com/office/officeart/2005/8/layout/gear1"/>
    <dgm:cxn modelId="{96A49022-29A2-4F7E-A1B4-CDA1FE9D3F3D}" type="presOf" srcId="{3F14F4E4-8651-425E-B220-B778EE59893D}" destId="{BD4931DA-6333-462C-9DEC-757480D4DE59}" srcOrd="0" destOrd="0" presId="urn:microsoft.com/office/officeart/2005/8/layout/gear1"/>
    <dgm:cxn modelId="{6004EAA6-6E52-4C5E-97D1-55B5D339AB9E}" type="presOf" srcId="{7E5B2486-365F-4902-9B4F-782CDB84C1B6}" destId="{F262F588-F893-422E-9A54-DC44037042AC}" srcOrd="1" destOrd="0" presId="urn:microsoft.com/office/officeart/2005/8/layout/gear1"/>
    <dgm:cxn modelId="{C5B10C37-A3AE-4B89-9239-7D73CE1499E5}" type="presOf" srcId="{7E5B2486-365F-4902-9B4F-782CDB84C1B6}" destId="{BB8C5C0D-25FC-4441-AA1A-D0FB45BB7ECA}" srcOrd="2" destOrd="0" presId="urn:microsoft.com/office/officeart/2005/8/layout/gear1"/>
    <dgm:cxn modelId="{8B82039A-6B94-420B-BCAC-2F7E25DFBD57}" type="presOf" srcId="{7E5B2486-365F-4902-9B4F-782CDB84C1B6}" destId="{2CB5F1AB-6C9D-428B-BF86-D612FBCC8ADF}" srcOrd="3" destOrd="0" presId="urn:microsoft.com/office/officeart/2005/8/layout/gear1"/>
    <dgm:cxn modelId="{EA02D47D-B023-4C4C-875B-22750EAC8201}" type="presOf" srcId="{C28CBA46-91FB-40F3-A628-651FEF6505A4}" destId="{1272E820-6FA3-47C2-9D51-81D45D983788}" srcOrd="0" destOrd="0" presId="urn:microsoft.com/office/officeart/2005/8/layout/gear1"/>
    <dgm:cxn modelId="{037E067A-9D3F-4E61-8D55-D2D5957EA5E3}" type="presOf" srcId="{64E7D985-19D3-4D12-8DD4-79A246852F7C}" destId="{BB524EDC-ECC9-4FCE-99D8-48C2D3B7BE14}" srcOrd="2" destOrd="0" presId="urn:microsoft.com/office/officeart/2005/8/layout/gear1"/>
    <dgm:cxn modelId="{B5707A73-26F9-4BD0-8181-2B36C7D3C888}" type="presOf" srcId="{BE40E365-A8E0-4066-95BA-0D1881C5DDC7}" destId="{44D0B37B-6A70-4DFA-A98D-651290407B3A}" srcOrd="0" destOrd="0" presId="urn:microsoft.com/office/officeart/2005/8/layout/gear1"/>
    <dgm:cxn modelId="{B1340860-60AE-4A09-9A96-BA790E7A45C9}" srcId="{3AF9E325-90FF-42AA-B519-43744C7F5FEC}" destId="{7E5B2486-365F-4902-9B4F-782CDB84C1B6}" srcOrd="2" destOrd="0" parTransId="{303ECBFD-51AE-472B-B927-10CA82EC8B75}" sibTransId="{3F14F4E4-8651-425E-B220-B778EE59893D}"/>
    <dgm:cxn modelId="{12A4E6C5-F8DB-4333-800E-25453D7BA926}" type="presOf" srcId="{C28CBA46-91FB-40F3-A628-651FEF6505A4}" destId="{85BE17F5-B104-42DE-BA3E-6063A1EC77A7}" srcOrd="1" destOrd="0" presId="urn:microsoft.com/office/officeart/2005/8/layout/gear1"/>
    <dgm:cxn modelId="{58E02733-4CF0-4B53-B117-D5E256751484}" type="presOf" srcId="{64E7D985-19D3-4D12-8DD4-79A246852F7C}" destId="{CF8D61D2-9347-4194-BA15-27B0AC4D50D6}" srcOrd="1" destOrd="0" presId="urn:microsoft.com/office/officeart/2005/8/layout/gear1"/>
    <dgm:cxn modelId="{3608F8F6-6384-4618-BF52-EB36622889CC}" srcId="{3AF9E325-90FF-42AA-B519-43744C7F5FEC}" destId="{64E7D985-19D3-4D12-8DD4-79A246852F7C}" srcOrd="1" destOrd="0" parTransId="{DB8444AA-0704-4EB4-B8BB-FF28679CC8A4}" sibTransId="{BE40E365-A8E0-4066-95BA-0D1881C5DDC7}"/>
    <dgm:cxn modelId="{E5461755-1ED5-46B3-A4E0-6237031DD617}" type="presParOf" srcId="{59924272-8EE5-4E54-86F9-3E6D04025004}" destId="{1272E820-6FA3-47C2-9D51-81D45D983788}" srcOrd="0" destOrd="0" presId="urn:microsoft.com/office/officeart/2005/8/layout/gear1"/>
    <dgm:cxn modelId="{9A15E0B4-AB70-49BD-AFEF-DB11A37C7950}" type="presParOf" srcId="{59924272-8EE5-4E54-86F9-3E6D04025004}" destId="{85BE17F5-B104-42DE-BA3E-6063A1EC77A7}" srcOrd="1" destOrd="0" presId="urn:microsoft.com/office/officeart/2005/8/layout/gear1"/>
    <dgm:cxn modelId="{6CEAAF78-9E80-4832-8BD5-6081C51AA3B1}" type="presParOf" srcId="{59924272-8EE5-4E54-86F9-3E6D04025004}" destId="{B61E837A-BA49-4017-BA60-FA2CD74AD679}" srcOrd="2" destOrd="0" presId="urn:microsoft.com/office/officeart/2005/8/layout/gear1"/>
    <dgm:cxn modelId="{E5A20D97-1A51-4CF7-992C-1CB8BF9B9A55}" type="presParOf" srcId="{59924272-8EE5-4E54-86F9-3E6D04025004}" destId="{C635D7FC-BB98-49DB-AD9E-646C885914FB}" srcOrd="3" destOrd="0" presId="urn:microsoft.com/office/officeart/2005/8/layout/gear1"/>
    <dgm:cxn modelId="{ABF503C4-737A-4F8A-9F69-7BCE87D0DD6A}" type="presParOf" srcId="{59924272-8EE5-4E54-86F9-3E6D04025004}" destId="{CF8D61D2-9347-4194-BA15-27B0AC4D50D6}" srcOrd="4" destOrd="0" presId="urn:microsoft.com/office/officeart/2005/8/layout/gear1"/>
    <dgm:cxn modelId="{7ADE3E7B-6E4E-4F43-AEDE-90CC1CFBCDC4}" type="presParOf" srcId="{59924272-8EE5-4E54-86F9-3E6D04025004}" destId="{BB524EDC-ECC9-4FCE-99D8-48C2D3B7BE14}" srcOrd="5" destOrd="0" presId="urn:microsoft.com/office/officeart/2005/8/layout/gear1"/>
    <dgm:cxn modelId="{3A618BC0-0576-4333-B88C-B1DCCA315C9D}" type="presParOf" srcId="{59924272-8EE5-4E54-86F9-3E6D04025004}" destId="{5140F291-ED28-498B-BAE6-9F621477E60F}" srcOrd="6" destOrd="0" presId="urn:microsoft.com/office/officeart/2005/8/layout/gear1"/>
    <dgm:cxn modelId="{10B3BBE2-4E40-4DC8-90A7-FB6A1E1DBA03}" type="presParOf" srcId="{59924272-8EE5-4E54-86F9-3E6D04025004}" destId="{F262F588-F893-422E-9A54-DC44037042AC}" srcOrd="7" destOrd="0" presId="urn:microsoft.com/office/officeart/2005/8/layout/gear1"/>
    <dgm:cxn modelId="{788E2954-FC92-4D11-8595-BC64BE0456D5}" type="presParOf" srcId="{59924272-8EE5-4E54-86F9-3E6D04025004}" destId="{BB8C5C0D-25FC-4441-AA1A-D0FB45BB7ECA}" srcOrd="8" destOrd="0" presId="urn:microsoft.com/office/officeart/2005/8/layout/gear1"/>
    <dgm:cxn modelId="{DB0D18A5-63DC-4D53-9005-62B0565FB63F}" type="presParOf" srcId="{59924272-8EE5-4E54-86F9-3E6D04025004}" destId="{2CB5F1AB-6C9D-428B-BF86-D612FBCC8ADF}" srcOrd="9" destOrd="0" presId="urn:microsoft.com/office/officeart/2005/8/layout/gear1"/>
    <dgm:cxn modelId="{F3A7C802-1AD1-4C50-959B-3896E02F6D39}" type="presParOf" srcId="{59924272-8EE5-4E54-86F9-3E6D04025004}" destId="{8F010314-54F9-414B-A14F-2DA6461EB11E}" srcOrd="10" destOrd="0" presId="urn:microsoft.com/office/officeart/2005/8/layout/gear1"/>
    <dgm:cxn modelId="{BB172146-7994-4DB7-BB18-017921A4E886}" type="presParOf" srcId="{59924272-8EE5-4E54-86F9-3E6D04025004}" destId="{44D0B37B-6A70-4DFA-A98D-651290407B3A}" srcOrd="11" destOrd="0" presId="urn:microsoft.com/office/officeart/2005/8/layout/gear1"/>
    <dgm:cxn modelId="{480433FC-36A0-49B9-BC0E-4B15F804513A}" type="presParOf" srcId="{59924272-8EE5-4E54-86F9-3E6D04025004}" destId="{BD4931DA-6333-462C-9DEC-757480D4DE5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AF9E325-90FF-42AA-B519-43744C7F5FEC}" type="doc">
      <dgm:prSet loTypeId="urn:microsoft.com/office/officeart/2005/8/layout/gear1" loCatId="cycle" qsTypeId="urn:microsoft.com/office/officeart/2005/8/quickstyle/simple4" qsCatId="simple" csTypeId="urn:microsoft.com/office/officeart/2005/8/colors/colorful2" csCatId="colorful" phldr="1"/>
      <dgm:spPr/>
    </dgm:pt>
    <dgm:pt modelId="{C28CBA46-91FB-40F3-A628-651FEF6505A4}">
      <dgm:prSet phldrT="[Text]"/>
      <dgm:spPr/>
      <dgm:t>
        <a:bodyPr/>
        <a:lstStyle/>
        <a:p>
          <a:r>
            <a:rPr lang="en-US" smtClean="0"/>
            <a:t> </a:t>
          </a:r>
          <a:endParaRPr lang="en-US" dirty="0"/>
        </a:p>
      </dgm:t>
    </dgm:pt>
    <dgm:pt modelId="{2327570F-ABC1-4DC5-862B-A8CAD462D337}" type="parTrans" cxnId="{82E9B860-E88E-420C-AD5E-42B3B36D5731}">
      <dgm:prSet/>
      <dgm:spPr/>
      <dgm:t>
        <a:bodyPr/>
        <a:lstStyle/>
        <a:p>
          <a:endParaRPr lang="en-US"/>
        </a:p>
      </dgm:t>
    </dgm:pt>
    <dgm:pt modelId="{5DE8E24B-17AF-40BA-8C0D-6EA0DB53EF33}" type="sibTrans" cxnId="{82E9B860-E88E-420C-AD5E-42B3B36D5731}">
      <dgm:prSet/>
      <dgm:spPr/>
      <dgm:t>
        <a:bodyPr/>
        <a:lstStyle/>
        <a:p>
          <a:endParaRPr lang="en-US"/>
        </a:p>
      </dgm:t>
    </dgm:pt>
    <dgm:pt modelId="{64E7D985-19D3-4D12-8DD4-79A246852F7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E40E365-A8E0-4066-95BA-0D1881C5DDC7}" type="sibTrans" cxnId="{3608F8F6-6384-4618-BF52-EB36622889CC}">
      <dgm:prSet/>
      <dgm:spPr/>
      <dgm:t>
        <a:bodyPr/>
        <a:lstStyle/>
        <a:p>
          <a:endParaRPr lang="en-US"/>
        </a:p>
      </dgm:t>
    </dgm:pt>
    <dgm:pt modelId="{DB8444AA-0704-4EB4-B8BB-FF28679CC8A4}" type="parTrans" cxnId="{3608F8F6-6384-4618-BF52-EB36622889CC}">
      <dgm:prSet/>
      <dgm:spPr/>
      <dgm:t>
        <a:bodyPr/>
        <a:lstStyle/>
        <a:p>
          <a:endParaRPr lang="en-US"/>
        </a:p>
      </dgm:t>
    </dgm:pt>
    <dgm:pt modelId="{7E5B2486-365F-4902-9B4F-782CDB84C1B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F14F4E4-8651-425E-B220-B778EE59893D}" type="sibTrans" cxnId="{B1340860-60AE-4A09-9A96-BA790E7A45C9}">
      <dgm:prSet/>
      <dgm:spPr/>
      <dgm:t>
        <a:bodyPr/>
        <a:lstStyle/>
        <a:p>
          <a:endParaRPr lang="en-US"/>
        </a:p>
      </dgm:t>
    </dgm:pt>
    <dgm:pt modelId="{303ECBFD-51AE-472B-B927-10CA82EC8B75}" type="parTrans" cxnId="{B1340860-60AE-4A09-9A96-BA790E7A45C9}">
      <dgm:prSet/>
      <dgm:spPr/>
      <dgm:t>
        <a:bodyPr/>
        <a:lstStyle/>
        <a:p>
          <a:endParaRPr lang="en-US"/>
        </a:p>
      </dgm:t>
    </dgm:pt>
    <dgm:pt modelId="{59924272-8EE5-4E54-86F9-3E6D04025004}" type="pres">
      <dgm:prSet presAssocID="{3AF9E325-90FF-42AA-B519-43744C7F5FE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72E820-6FA3-47C2-9D51-81D45D983788}" type="pres">
      <dgm:prSet presAssocID="{C28CBA46-91FB-40F3-A628-651FEF6505A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E17F5-B104-42DE-BA3E-6063A1EC77A7}" type="pres">
      <dgm:prSet presAssocID="{C28CBA46-91FB-40F3-A628-651FEF6505A4}" presName="gear1srcNode" presStyleLbl="node1" presStyleIdx="0" presStyleCnt="3"/>
      <dgm:spPr/>
      <dgm:t>
        <a:bodyPr/>
        <a:lstStyle/>
        <a:p>
          <a:endParaRPr lang="en-US"/>
        </a:p>
      </dgm:t>
    </dgm:pt>
    <dgm:pt modelId="{B61E837A-BA49-4017-BA60-FA2CD74AD679}" type="pres">
      <dgm:prSet presAssocID="{C28CBA46-91FB-40F3-A628-651FEF6505A4}" presName="gear1dstNode" presStyleLbl="node1" presStyleIdx="0" presStyleCnt="3"/>
      <dgm:spPr/>
      <dgm:t>
        <a:bodyPr/>
        <a:lstStyle/>
        <a:p>
          <a:endParaRPr lang="en-US"/>
        </a:p>
      </dgm:t>
    </dgm:pt>
    <dgm:pt modelId="{C635D7FC-BB98-49DB-AD9E-646C885914FB}" type="pres">
      <dgm:prSet presAssocID="{64E7D985-19D3-4D12-8DD4-79A246852F7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D61D2-9347-4194-BA15-27B0AC4D50D6}" type="pres">
      <dgm:prSet presAssocID="{64E7D985-19D3-4D12-8DD4-79A246852F7C}" presName="gear2srcNode" presStyleLbl="node1" presStyleIdx="1" presStyleCnt="3"/>
      <dgm:spPr/>
      <dgm:t>
        <a:bodyPr/>
        <a:lstStyle/>
        <a:p>
          <a:endParaRPr lang="en-US"/>
        </a:p>
      </dgm:t>
    </dgm:pt>
    <dgm:pt modelId="{BB524EDC-ECC9-4FCE-99D8-48C2D3B7BE14}" type="pres">
      <dgm:prSet presAssocID="{64E7D985-19D3-4D12-8DD4-79A246852F7C}" presName="gear2dstNode" presStyleLbl="node1" presStyleIdx="1" presStyleCnt="3"/>
      <dgm:spPr/>
      <dgm:t>
        <a:bodyPr/>
        <a:lstStyle/>
        <a:p>
          <a:endParaRPr lang="en-US"/>
        </a:p>
      </dgm:t>
    </dgm:pt>
    <dgm:pt modelId="{5140F291-ED28-498B-BAE6-9F621477E60F}" type="pres">
      <dgm:prSet presAssocID="{7E5B2486-365F-4902-9B4F-782CDB84C1B6}" presName="gear3" presStyleLbl="node1" presStyleIdx="2" presStyleCnt="3"/>
      <dgm:spPr/>
      <dgm:t>
        <a:bodyPr/>
        <a:lstStyle/>
        <a:p>
          <a:endParaRPr lang="en-US"/>
        </a:p>
      </dgm:t>
    </dgm:pt>
    <dgm:pt modelId="{F262F588-F893-422E-9A54-DC44037042AC}" type="pres">
      <dgm:prSet presAssocID="{7E5B2486-365F-4902-9B4F-782CDB84C1B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C5C0D-25FC-4441-AA1A-D0FB45BB7ECA}" type="pres">
      <dgm:prSet presAssocID="{7E5B2486-365F-4902-9B4F-782CDB84C1B6}" presName="gear3srcNode" presStyleLbl="node1" presStyleIdx="2" presStyleCnt="3"/>
      <dgm:spPr/>
      <dgm:t>
        <a:bodyPr/>
        <a:lstStyle/>
        <a:p>
          <a:endParaRPr lang="en-US"/>
        </a:p>
      </dgm:t>
    </dgm:pt>
    <dgm:pt modelId="{2CB5F1AB-6C9D-428B-BF86-D612FBCC8ADF}" type="pres">
      <dgm:prSet presAssocID="{7E5B2486-365F-4902-9B4F-782CDB84C1B6}" presName="gear3dstNode" presStyleLbl="node1" presStyleIdx="2" presStyleCnt="3"/>
      <dgm:spPr/>
      <dgm:t>
        <a:bodyPr/>
        <a:lstStyle/>
        <a:p>
          <a:endParaRPr lang="en-US"/>
        </a:p>
      </dgm:t>
    </dgm:pt>
    <dgm:pt modelId="{8F010314-54F9-414B-A14F-2DA6461EB11E}" type="pres">
      <dgm:prSet presAssocID="{5DE8E24B-17AF-40BA-8C0D-6EA0DB53EF3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4D0B37B-6A70-4DFA-A98D-651290407B3A}" type="pres">
      <dgm:prSet presAssocID="{BE40E365-A8E0-4066-95BA-0D1881C5DDC7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D4931DA-6333-462C-9DEC-757480D4DE59}" type="pres">
      <dgm:prSet presAssocID="{3F14F4E4-8651-425E-B220-B778EE59893D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3E07EEC-45DA-458B-AFF9-EE0BFA728D6F}" type="presOf" srcId="{3F14F4E4-8651-425E-B220-B778EE59893D}" destId="{BD4931DA-6333-462C-9DEC-757480D4DE59}" srcOrd="0" destOrd="0" presId="urn:microsoft.com/office/officeart/2005/8/layout/gear1"/>
    <dgm:cxn modelId="{3608F8F6-6384-4618-BF52-EB36622889CC}" srcId="{3AF9E325-90FF-42AA-B519-43744C7F5FEC}" destId="{64E7D985-19D3-4D12-8DD4-79A246852F7C}" srcOrd="1" destOrd="0" parTransId="{DB8444AA-0704-4EB4-B8BB-FF28679CC8A4}" sibTransId="{BE40E365-A8E0-4066-95BA-0D1881C5DDC7}"/>
    <dgm:cxn modelId="{40B73D02-6F40-4211-95BC-53B0149FD524}" type="presOf" srcId="{C28CBA46-91FB-40F3-A628-651FEF6505A4}" destId="{1272E820-6FA3-47C2-9D51-81D45D983788}" srcOrd="0" destOrd="0" presId="urn:microsoft.com/office/officeart/2005/8/layout/gear1"/>
    <dgm:cxn modelId="{88F6BAE7-F576-42CF-9540-B61CE3570E3D}" type="presOf" srcId="{64E7D985-19D3-4D12-8DD4-79A246852F7C}" destId="{BB524EDC-ECC9-4FCE-99D8-48C2D3B7BE14}" srcOrd="2" destOrd="0" presId="urn:microsoft.com/office/officeart/2005/8/layout/gear1"/>
    <dgm:cxn modelId="{1F81AE2F-C81E-4D90-A341-A5ABAA492F37}" type="presOf" srcId="{64E7D985-19D3-4D12-8DD4-79A246852F7C}" destId="{CF8D61D2-9347-4194-BA15-27B0AC4D50D6}" srcOrd="1" destOrd="0" presId="urn:microsoft.com/office/officeart/2005/8/layout/gear1"/>
    <dgm:cxn modelId="{015828AF-FA5A-4725-81F9-0C1AE8371768}" type="presOf" srcId="{7E5B2486-365F-4902-9B4F-782CDB84C1B6}" destId="{2CB5F1AB-6C9D-428B-BF86-D612FBCC8ADF}" srcOrd="3" destOrd="0" presId="urn:microsoft.com/office/officeart/2005/8/layout/gear1"/>
    <dgm:cxn modelId="{710FAE0C-8D04-4C68-9096-2E26A1E0BEA3}" type="presOf" srcId="{7E5B2486-365F-4902-9B4F-782CDB84C1B6}" destId="{F262F588-F893-422E-9A54-DC44037042AC}" srcOrd="1" destOrd="0" presId="urn:microsoft.com/office/officeart/2005/8/layout/gear1"/>
    <dgm:cxn modelId="{B1340860-60AE-4A09-9A96-BA790E7A45C9}" srcId="{3AF9E325-90FF-42AA-B519-43744C7F5FEC}" destId="{7E5B2486-365F-4902-9B4F-782CDB84C1B6}" srcOrd="2" destOrd="0" parTransId="{303ECBFD-51AE-472B-B927-10CA82EC8B75}" sibTransId="{3F14F4E4-8651-425E-B220-B778EE59893D}"/>
    <dgm:cxn modelId="{67984625-7414-4DB2-A549-DB9FCF380087}" type="presOf" srcId="{BE40E365-A8E0-4066-95BA-0D1881C5DDC7}" destId="{44D0B37B-6A70-4DFA-A98D-651290407B3A}" srcOrd="0" destOrd="0" presId="urn:microsoft.com/office/officeart/2005/8/layout/gear1"/>
    <dgm:cxn modelId="{0C24B88D-6AB5-4ED0-AEDD-0E3EA3FB950C}" type="presOf" srcId="{7E5B2486-365F-4902-9B4F-782CDB84C1B6}" destId="{5140F291-ED28-498B-BAE6-9F621477E60F}" srcOrd="0" destOrd="0" presId="urn:microsoft.com/office/officeart/2005/8/layout/gear1"/>
    <dgm:cxn modelId="{4B5651ED-F709-4A78-9AFA-648980871996}" type="presOf" srcId="{64E7D985-19D3-4D12-8DD4-79A246852F7C}" destId="{C635D7FC-BB98-49DB-AD9E-646C885914FB}" srcOrd="0" destOrd="0" presId="urn:microsoft.com/office/officeart/2005/8/layout/gear1"/>
    <dgm:cxn modelId="{82E9B860-E88E-420C-AD5E-42B3B36D5731}" srcId="{3AF9E325-90FF-42AA-B519-43744C7F5FEC}" destId="{C28CBA46-91FB-40F3-A628-651FEF6505A4}" srcOrd="0" destOrd="0" parTransId="{2327570F-ABC1-4DC5-862B-A8CAD462D337}" sibTransId="{5DE8E24B-17AF-40BA-8C0D-6EA0DB53EF33}"/>
    <dgm:cxn modelId="{413BC280-F3AE-491E-B3C5-43DF482A1B0A}" type="presOf" srcId="{5DE8E24B-17AF-40BA-8C0D-6EA0DB53EF33}" destId="{8F010314-54F9-414B-A14F-2DA6461EB11E}" srcOrd="0" destOrd="0" presId="urn:microsoft.com/office/officeart/2005/8/layout/gear1"/>
    <dgm:cxn modelId="{21B8EF9A-34FB-429B-AB1A-DD37A0C3E14F}" type="presOf" srcId="{C28CBA46-91FB-40F3-A628-651FEF6505A4}" destId="{85BE17F5-B104-42DE-BA3E-6063A1EC77A7}" srcOrd="1" destOrd="0" presId="urn:microsoft.com/office/officeart/2005/8/layout/gear1"/>
    <dgm:cxn modelId="{FE3DE0E0-3857-4E13-9199-1A0BBC380815}" type="presOf" srcId="{7E5B2486-365F-4902-9B4F-782CDB84C1B6}" destId="{BB8C5C0D-25FC-4441-AA1A-D0FB45BB7ECA}" srcOrd="2" destOrd="0" presId="urn:microsoft.com/office/officeart/2005/8/layout/gear1"/>
    <dgm:cxn modelId="{01B92DB5-4B38-4336-9712-F66E2E79C4E4}" type="presOf" srcId="{3AF9E325-90FF-42AA-B519-43744C7F5FEC}" destId="{59924272-8EE5-4E54-86F9-3E6D04025004}" srcOrd="0" destOrd="0" presId="urn:microsoft.com/office/officeart/2005/8/layout/gear1"/>
    <dgm:cxn modelId="{9A55EC3E-4B16-4457-BF73-C094BFED0F77}" type="presOf" srcId="{C28CBA46-91FB-40F3-A628-651FEF6505A4}" destId="{B61E837A-BA49-4017-BA60-FA2CD74AD679}" srcOrd="2" destOrd="0" presId="urn:microsoft.com/office/officeart/2005/8/layout/gear1"/>
    <dgm:cxn modelId="{2C271997-68F3-40F7-AD23-274A83E5B774}" type="presParOf" srcId="{59924272-8EE5-4E54-86F9-3E6D04025004}" destId="{1272E820-6FA3-47C2-9D51-81D45D983788}" srcOrd="0" destOrd="0" presId="urn:microsoft.com/office/officeart/2005/8/layout/gear1"/>
    <dgm:cxn modelId="{84A8C320-FE97-455F-85CF-87821E49A212}" type="presParOf" srcId="{59924272-8EE5-4E54-86F9-3E6D04025004}" destId="{85BE17F5-B104-42DE-BA3E-6063A1EC77A7}" srcOrd="1" destOrd="0" presId="urn:microsoft.com/office/officeart/2005/8/layout/gear1"/>
    <dgm:cxn modelId="{EFB90E99-08F1-40A7-A790-76B2199A2703}" type="presParOf" srcId="{59924272-8EE5-4E54-86F9-3E6D04025004}" destId="{B61E837A-BA49-4017-BA60-FA2CD74AD679}" srcOrd="2" destOrd="0" presId="urn:microsoft.com/office/officeart/2005/8/layout/gear1"/>
    <dgm:cxn modelId="{625A4CEA-8F08-4176-9337-0391BD784E92}" type="presParOf" srcId="{59924272-8EE5-4E54-86F9-3E6D04025004}" destId="{C635D7FC-BB98-49DB-AD9E-646C885914FB}" srcOrd="3" destOrd="0" presId="urn:microsoft.com/office/officeart/2005/8/layout/gear1"/>
    <dgm:cxn modelId="{BD4C6F61-2848-4391-8055-A9FCCED48A16}" type="presParOf" srcId="{59924272-8EE5-4E54-86F9-3E6D04025004}" destId="{CF8D61D2-9347-4194-BA15-27B0AC4D50D6}" srcOrd="4" destOrd="0" presId="urn:microsoft.com/office/officeart/2005/8/layout/gear1"/>
    <dgm:cxn modelId="{3AA7EC53-3188-4AA0-BB0F-04BAE9A59CB8}" type="presParOf" srcId="{59924272-8EE5-4E54-86F9-3E6D04025004}" destId="{BB524EDC-ECC9-4FCE-99D8-48C2D3B7BE14}" srcOrd="5" destOrd="0" presId="urn:microsoft.com/office/officeart/2005/8/layout/gear1"/>
    <dgm:cxn modelId="{39CD1FA5-DA30-46FB-BCEA-BAFC940B25F4}" type="presParOf" srcId="{59924272-8EE5-4E54-86F9-3E6D04025004}" destId="{5140F291-ED28-498B-BAE6-9F621477E60F}" srcOrd="6" destOrd="0" presId="urn:microsoft.com/office/officeart/2005/8/layout/gear1"/>
    <dgm:cxn modelId="{01F1F278-CA6A-4461-AC69-AE3169D52289}" type="presParOf" srcId="{59924272-8EE5-4E54-86F9-3E6D04025004}" destId="{F262F588-F893-422E-9A54-DC44037042AC}" srcOrd="7" destOrd="0" presId="urn:microsoft.com/office/officeart/2005/8/layout/gear1"/>
    <dgm:cxn modelId="{762C4C96-824C-4B4B-A990-4ED58F835D5F}" type="presParOf" srcId="{59924272-8EE5-4E54-86F9-3E6D04025004}" destId="{BB8C5C0D-25FC-4441-AA1A-D0FB45BB7ECA}" srcOrd="8" destOrd="0" presId="urn:microsoft.com/office/officeart/2005/8/layout/gear1"/>
    <dgm:cxn modelId="{E01035C9-2B7D-45E4-A12A-E1155A47FDB7}" type="presParOf" srcId="{59924272-8EE5-4E54-86F9-3E6D04025004}" destId="{2CB5F1AB-6C9D-428B-BF86-D612FBCC8ADF}" srcOrd="9" destOrd="0" presId="urn:microsoft.com/office/officeart/2005/8/layout/gear1"/>
    <dgm:cxn modelId="{5BE3B9D3-EFF2-4063-B510-EC7950B40C12}" type="presParOf" srcId="{59924272-8EE5-4E54-86F9-3E6D04025004}" destId="{8F010314-54F9-414B-A14F-2DA6461EB11E}" srcOrd="10" destOrd="0" presId="urn:microsoft.com/office/officeart/2005/8/layout/gear1"/>
    <dgm:cxn modelId="{672D085D-44CC-4F6E-AFF1-AA6322353D76}" type="presParOf" srcId="{59924272-8EE5-4E54-86F9-3E6D04025004}" destId="{44D0B37B-6A70-4DFA-A98D-651290407B3A}" srcOrd="11" destOrd="0" presId="urn:microsoft.com/office/officeart/2005/8/layout/gear1"/>
    <dgm:cxn modelId="{88B50D6C-A4CD-4052-A26C-1B187F576EF1}" type="presParOf" srcId="{59924272-8EE5-4E54-86F9-3E6D04025004}" destId="{BD4931DA-6333-462C-9DEC-757480D4DE5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AF9E325-90FF-42AA-B519-43744C7F5FEC}" type="doc">
      <dgm:prSet loTypeId="urn:microsoft.com/office/officeart/2005/8/layout/gear1" loCatId="cycle" qsTypeId="urn:microsoft.com/office/officeart/2005/8/quickstyle/simple4" qsCatId="simple" csTypeId="urn:microsoft.com/office/officeart/2005/8/colors/colorful2" csCatId="colorful" phldr="1"/>
      <dgm:spPr/>
    </dgm:pt>
    <dgm:pt modelId="{C28CBA46-91FB-40F3-A628-651FEF6505A4}">
      <dgm:prSet phldrT="[Text]"/>
      <dgm:spPr/>
      <dgm:t>
        <a:bodyPr/>
        <a:lstStyle/>
        <a:p>
          <a:r>
            <a:rPr lang="en-US" smtClean="0"/>
            <a:t> </a:t>
          </a:r>
          <a:endParaRPr lang="en-US" dirty="0"/>
        </a:p>
      </dgm:t>
    </dgm:pt>
    <dgm:pt modelId="{2327570F-ABC1-4DC5-862B-A8CAD462D337}" type="parTrans" cxnId="{82E9B860-E88E-420C-AD5E-42B3B36D5731}">
      <dgm:prSet/>
      <dgm:spPr/>
      <dgm:t>
        <a:bodyPr/>
        <a:lstStyle/>
        <a:p>
          <a:endParaRPr lang="en-US"/>
        </a:p>
      </dgm:t>
    </dgm:pt>
    <dgm:pt modelId="{5DE8E24B-17AF-40BA-8C0D-6EA0DB53EF33}" type="sibTrans" cxnId="{82E9B860-E88E-420C-AD5E-42B3B36D5731}">
      <dgm:prSet/>
      <dgm:spPr/>
      <dgm:t>
        <a:bodyPr/>
        <a:lstStyle/>
        <a:p>
          <a:endParaRPr lang="en-US"/>
        </a:p>
      </dgm:t>
    </dgm:pt>
    <dgm:pt modelId="{64E7D985-19D3-4D12-8DD4-79A246852F7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E40E365-A8E0-4066-95BA-0D1881C5DDC7}" type="sibTrans" cxnId="{3608F8F6-6384-4618-BF52-EB36622889CC}">
      <dgm:prSet/>
      <dgm:spPr/>
      <dgm:t>
        <a:bodyPr/>
        <a:lstStyle/>
        <a:p>
          <a:endParaRPr lang="en-US"/>
        </a:p>
      </dgm:t>
    </dgm:pt>
    <dgm:pt modelId="{DB8444AA-0704-4EB4-B8BB-FF28679CC8A4}" type="parTrans" cxnId="{3608F8F6-6384-4618-BF52-EB36622889CC}">
      <dgm:prSet/>
      <dgm:spPr/>
      <dgm:t>
        <a:bodyPr/>
        <a:lstStyle/>
        <a:p>
          <a:endParaRPr lang="en-US"/>
        </a:p>
      </dgm:t>
    </dgm:pt>
    <dgm:pt modelId="{7E5B2486-365F-4902-9B4F-782CDB84C1B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F14F4E4-8651-425E-B220-B778EE59893D}" type="sibTrans" cxnId="{B1340860-60AE-4A09-9A96-BA790E7A45C9}">
      <dgm:prSet/>
      <dgm:spPr/>
      <dgm:t>
        <a:bodyPr/>
        <a:lstStyle/>
        <a:p>
          <a:endParaRPr lang="en-US"/>
        </a:p>
      </dgm:t>
    </dgm:pt>
    <dgm:pt modelId="{303ECBFD-51AE-472B-B927-10CA82EC8B75}" type="parTrans" cxnId="{B1340860-60AE-4A09-9A96-BA790E7A45C9}">
      <dgm:prSet/>
      <dgm:spPr/>
      <dgm:t>
        <a:bodyPr/>
        <a:lstStyle/>
        <a:p>
          <a:endParaRPr lang="en-US"/>
        </a:p>
      </dgm:t>
    </dgm:pt>
    <dgm:pt modelId="{59924272-8EE5-4E54-86F9-3E6D04025004}" type="pres">
      <dgm:prSet presAssocID="{3AF9E325-90FF-42AA-B519-43744C7F5FE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72E820-6FA3-47C2-9D51-81D45D983788}" type="pres">
      <dgm:prSet presAssocID="{C28CBA46-91FB-40F3-A628-651FEF6505A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E17F5-B104-42DE-BA3E-6063A1EC77A7}" type="pres">
      <dgm:prSet presAssocID="{C28CBA46-91FB-40F3-A628-651FEF6505A4}" presName="gear1srcNode" presStyleLbl="node1" presStyleIdx="0" presStyleCnt="3"/>
      <dgm:spPr/>
      <dgm:t>
        <a:bodyPr/>
        <a:lstStyle/>
        <a:p>
          <a:endParaRPr lang="en-US"/>
        </a:p>
      </dgm:t>
    </dgm:pt>
    <dgm:pt modelId="{B61E837A-BA49-4017-BA60-FA2CD74AD679}" type="pres">
      <dgm:prSet presAssocID="{C28CBA46-91FB-40F3-A628-651FEF6505A4}" presName="gear1dstNode" presStyleLbl="node1" presStyleIdx="0" presStyleCnt="3"/>
      <dgm:spPr/>
      <dgm:t>
        <a:bodyPr/>
        <a:lstStyle/>
        <a:p>
          <a:endParaRPr lang="en-US"/>
        </a:p>
      </dgm:t>
    </dgm:pt>
    <dgm:pt modelId="{C635D7FC-BB98-49DB-AD9E-646C885914FB}" type="pres">
      <dgm:prSet presAssocID="{64E7D985-19D3-4D12-8DD4-79A246852F7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D61D2-9347-4194-BA15-27B0AC4D50D6}" type="pres">
      <dgm:prSet presAssocID="{64E7D985-19D3-4D12-8DD4-79A246852F7C}" presName="gear2srcNode" presStyleLbl="node1" presStyleIdx="1" presStyleCnt="3"/>
      <dgm:spPr/>
      <dgm:t>
        <a:bodyPr/>
        <a:lstStyle/>
        <a:p>
          <a:endParaRPr lang="en-US"/>
        </a:p>
      </dgm:t>
    </dgm:pt>
    <dgm:pt modelId="{BB524EDC-ECC9-4FCE-99D8-48C2D3B7BE14}" type="pres">
      <dgm:prSet presAssocID="{64E7D985-19D3-4D12-8DD4-79A246852F7C}" presName="gear2dstNode" presStyleLbl="node1" presStyleIdx="1" presStyleCnt="3"/>
      <dgm:spPr/>
      <dgm:t>
        <a:bodyPr/>
        <a:lstStyle/>
        <a:p>
          <a:endParaRPr lang="en-US"/>
        </a:p>
      </dgm:t>
    </dgm:pt>
    <dgm:pt modelId="{5140F291-ED28-498B-BAE6-9F621477E60F}" type="pres">
      <dgm:prSet presAssocID="{7E5B2486-365F-4902-9B4F-782CDB84C1B6}" presName="gear3" presStyleLbl="node1" presStyleIdx="2" presStyleCnt="3"/>
      <dgm:spPr/>
      <dgm:t>
        <a:bodyPr/>
        <a:lstStyle/>
        <a:p>
          <a:endParaRPr lang="en-US"/>
        </a:p>
      </dgm:t>
    </dgm:pt>
    <dgm:pt modelId="{F262F588-F893-422E-9A54-DC44037042AC}" type="pres">
      <dgm:prSet presAssocID="{7E5B2486-365F-4902-9B4F-782CDB84C1B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C5C0D-25FC-4441-AA1A-D0FB45BB7ECA}" type="pres">
      <dgm:prSet presAssocID="{7E5B2486-365F-4902-9B4F-782CDB84C1B6}" presName="gear3srcNode" presStyleLbl="node1" presStyleIdx="2" presStyleCnt="3"/>
      <dgm:spPr/>
      <dgm:t>
        <a:bodyPr/>
        <a:lstStyle/>
        <a:p>
          <a:endParaRPr lang="en-US"/>
        </a:p>
      </dgm:t>
    </dgm:pt>
    <dgm:pt modelId="{2CB5F1AB-6C9D-428B-BF86-D612FBCC8ADF}" type="pres">
      <dgm:prSet presAssocID="{7E5B2486-365F-4902-9B4F-782CDB84C1B6}" presName="gear3dstNode" presStyleLbl="node1" presStyleIdx="2" presStyleCnt="3"/>
      <dgm:spPr/>
      <dgm:t>
        <a:bodyPr/>
        <a:lstStyle/>
        <a:p>
          <a:endParaRPr lang="en-US"/>
        </a:p>
      </dgm:t>
    </dgm:pt>
    <dgm:pt modelId="{8F010314-54F9-414B-A14F-2DA6461EB11E}" type="pres">
      <dgm:prSet presAssocID="{5DE8E24B-17AF-40BA-8C0D-6EA0DB53EF3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4D0B37B-6A70-4DFA-A98D-651290407B3A}" type="pres">
      <dgm:prSet presAssocID="{BE40E365-A8E0-4066-95BA-0D1881C5DDC7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D4931DA-6333-462C-9DEC-757480D4DE59}" type="pres">
      <dgm:prSet presAssocID="{3F14F4E4-8651-425E-B220-B778EE59893D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9009D71-0C9F-4E1E-803E-B8A4672E88F1}" type="presOf" srcId="{3AF9E325-90FF-42AA-B519-43744C7F5FEC}" destId="{59924272-8EE5-4E54-86F9-3E6D04025004}" srcOrd="0" destOrd="0" presId="urn:microsoft.com/office/officeart/2005/8/layout/gear1"/>
    <dgm:cxn modelId="{F9B1B3B4-8B57-416B-99B7-4DC7C8DBBD9E}" type="presOf" srcId="{C28CBA46-91FB-40F3-A628-651FEF6505A4}" destId="{1272E820-6FA3-47C2-9D51-81D45D983788}" srcOrd="0" destOrd="0" presId="urn:microsoft.com/office/officeart/2005/8/layout/gear1"/>
    <dgm:cxn modelId="{8D9929D5-E40D-44BA-AD48-34887D9FA3E9}" type="presOf" srcId="{BE40E365-A8E0-4066-95BA-0D1881C5DDC7}" destId="{44D0B37B-6A70-4DFA-A98D-651290407B3A}" srcOrd="0" destOrd="0" presId="urn:microsoft.com/office/officeart/2005/8/layout/gear1"/>
    <dgm:cxn modelId="{82E9B860-E88E-420C-AD5E-42B3B36D5731}" srcId="{3AF9E325-90FF-42AA-B519-43744C7F5FEC}" destId="{C28CBA46-91FB-40F3-A628-651FEF6505A4}" srcOrd="0" destOrd="0" parTransId="{2327570F-ABC1-4DC5-862B-A8CAD462D337}" sibTransId="{5DE8E24B-17AF-40BA-8C0D-6EA0DB53EF33}"/>
    <dgm:cxn modelId="{82B520B0-8C79-4C87-BB7D-F8221F0F3639}" type="presOf" srcId="{7E5B2486-365F-4902-9B4F-782CDB84C1B6}" destId="{2CB5F1AB-6C9D-428B-BF86-D612FBCC8ADF}" srcOrd="3" destOrd="0" presId="urn:microsoft.com/office/officeart/2005/8/layout/gear1"/>
    <dgm:cxn modelId="{3039E192-CD60-4535-BDF1-0283BAB67312}" type="presOf" srcId="{5DE8E24B-17AF-40BA-8C0D-6EA0DB53EF33}" destId="{8F010314-54F9-414B-A14F-2DA6461EB11E}" srcOrd="0" destOrd="0" presId="urn:microsoft.com/office/officeart/2005/8/layout/gear1"/>
    <dgm:cxn modelId="{577666B9-74CA-43F6-B3AD-F6B6F33FCF48}" type="presOf" srcId="{C28CBA46-91FB-40F3-A628-651FEF6505A4}" destId="{B61E837A-BA49-4017-BA60-FA2CD74AD679}" srcOrd="2" destOrd="0" presId="urn:microsoft.com/office/officeart/2005/8/layout/gear1"/>
    <dgm:cxn modelId="{7F0C3BF8-B98A-474D-A3B4-71389A4EA0A6}" type="presOf" srcId="{64E7D985-19D3-4D12-8DD4-79A246852F7C}" destId="{C635D7FC-BB98-49DB-AD9E-646C885914FB}" srcOrd="0" destOrd="0" presId="urn:microsoft.com/office/officeart/2005/8/layout/gear1"/>
    <dgm:cxn modelId="{FFAC7C4C-125F-4580-8687-17AE92581FC2}" type="presOf" srcId="{7E5B2486-365F-4902-9B4F-782CDB84C1B6}" destId="{5140F291-ED28-498B-BAE6-9F621477E60F}" srcOrd="0" destOrd="0" presId="urn:microsoft.com/office/officeart/2005/8/layout/gear1"/>
    <dgm:cxn modelId="{C0C70C90-6B0C-43B2-96B7-A8ECA49A2AB1}" type="presOf" srcId="{3F14F4E4-8651-425E-B220-B778EE59893D}" destId="{BD4931DA-6333-462C-9DEC-757480D4DE59}" srcOrd="0" destOrd="0" presId="urn:microsoft.com/office/officeart/2005/8/layout/gear1"/>
    <dgm:cxn modelId="{B1340860-60AE-4A09-9A96-BA790E7A45C9}" srcId="{3AF9E325-90FF-42AA-B519-43744C7F5FEC}" destId="{7E5B2486-365F-4902-9B4F-782CDB84C1B6}" srcOrd="2" destOrd="0" parTransId="{303ECBFD-51AE-472B-B927-10CA82EC8B75}" sibTransId="{3F14F4E4-8651-425E-B220-B778EE59893D}"/>
    <dgm:cxn modelId="{3AE3F275-B87A-41A5-9468-163D22974786}" type="presOf" srcId="{C28CBA46-91FB-40F3-A628-651FEF6505A4}" destId="{85BE17F5-B104-42DE-BA3E-6063A1EC77A7}" srcOrd="1" destOrd="0" presId="urn:microsoft.com/office/officeart/2005/8/layout/gear1"/>
    <dgm:cxn modelId="{776961C9-8181-4D29-8559-3ED92F51EFA0}" type="presOf" srcId="{64E7D985-19D3-4D12-8DD4-79A246852F7C}" destId="{CF8D61D2-9347-4194-BA15-27B0AC4D50D6}" srcOrd="1" destOrd="0" presId="urn:microsoft.com/office/officeart/2005/8/layout/gear1"/>
    <dgm:cxn modelId="{808EB87F-C154-4D42-8ACA-32C728770ADC}" type="presOf" srcId="{7E5B2486-365F-4902-9B4F-782CDB84C1B6}" destId="{BB8C5C0D-25FC-4441-AA1A-D0FB45BB7ECA}" srcOrd="2" destOrd="0" presId="urn:microsoft.com/office/officeart/2005/8/layout/gear1"/>
    <dgm:cxn modelId="{3608F8F6-6384-4618-BF52-EB36622889CC}" srcId="{3AF9E325-90FF-42AA-B519-43744C7F5FEC}" destId="{64E7D985-19D3-4D12-8DD4-79A246852F7C}" srcOrd="1" destOrd="0" parTransId="{DB8444AA-0704-4EB4-B8BB-FF28679CC8A4}" sibTransId="{BE40E365-A8E0-4066-95BA-0D1881C5DDC7}"/>
    <dgm:cxn modelId="{82162B59-54C9-4044-A298-FD099AE9E44E}" type="presOf" srcId="{7E5B2486-365F-4902-9B4F-782CDB84C1B6}" destId="{F262F588-F893-422E-9A54-DC44037042AC}" srcOrd="1" destOrd="0" presId="urn:microsoft.com/office/officeart/2005/8/layout/gear1"/>
    <dgm:cxn modelId="{DE691E7D-1606-4475-9DE1-D994998B178E}" type="presOf" srcId="{64E7D985-19D3-4D12-8DD4-79A246852F7C}" destId="{BB524EDC-ECC9-4FCE-99D8-48C2D3B7BE14}" srcOrd="2" destOrd="0" presId="urn:microsoft.com/office/officeart/2005/8/layout/gear1"/>
    <dgm:cxn modelId="{0DB6B082-8740-4CA6-8FDE-20A60F9E4350}" type="presParOf" srcId="{59924272-8EE5-4E54-86F9-3E6D04025004}" destId="{1272E820-6FA3-47C2-9D51-81D45D983788}" srcOrd="0" destOrd="0" presId="urn:microsoft.com/office/officeart/2005/8/layout/gear1"/>
    <dgm:cxn modelId="{A027A4DD-4ADC-43DC-B2D7-61347B01607B}" type="presParOf" srcId="{59924272-8EE5-4E54-86F9-3E6D04025004}" destId="{85BE17F5-B104-42DE-BA3E-6063A1EC77A7}" srcOrd="1" destOrd="0" presId="urn:microsoft.com/office/officeart/2005/8/layout/gear1"/>
    <dgm:cxn modelId="{2EE07AD0-C30A-43C7-B950-AD07F72F50EF}" type="presParOf" srcId="{59924272-8EE5-4E54-86F9-3E6D04025004}" destId="{B61E837A-BA49-4017-BA60-FA2CD74AD679}" srcOrd="2" destOrd="0" presId="urn:microsoft.com/office/officeart/2005/8/layout/gear1"/>
    <dgm:cxn modelId="{785D3162-940A-4DB8-9FB3-12947624D86F}" type="presParOf" srcId="{59924272-8EE5-4E54-86F9-3E6D04025004}" destId="{C635D7FC-BB98-49DB-AD9E-646C885914FB}" srcOrd="3" destOrd="0" presId="urn:microsoft.com/office/officeart/2005/8/layout/gear1"/>
    <dgm:cxn modelId="{F69B2A12-C649-4C4B-B888-8FAD12519721}" type="presParOf" srcId="{59924272-8EE5-4E54-86F9-3E6D04025004}" destId="{CF8D61D2-9347-4194-BA15-27B0AC4D50D6}" srcOrd="4" destOrd="0" presId="urn:microsoft.com/office/officeart/2005/8/layout/gear1"/>
    <dgm:cxn modelId="{379BB422-687A-4D18-9864-22FF9639D15B}" type="presParOf" srcId="{59924272-8EE5-4E54-86F9-3E6D04025004}" destId="{BB524EDC-ECC9-4FCE-99D8-48C2D3B7BE14}" srcOrd="5" destOrd="0" presId="urn:microsoft.com/office/officeart/2005/8/layout/gear1"/>
    <dgm:cxn modelId="{9DB08C1E-403D-42FB-99DF-4CFA00A18079}" type="presParOf" srcId="{59924272-8EE5-4E54-86F9-3E6D04025004}" destId="{5140F291-ED28-498B-BAE6-9F621477E60F}" srcOrd="6" destOrd="0" presId="urn:microsoft.com/office/officeart/2005/8/layout/gear1"/>
    <dgm:cxn modelId="{275BC9E5-8DE7-42DC-8374-91A844885756}" type="presParOf" srcId="{59924272-8EE5-4E54-86F9-3E6D04025004}" destId="{F262F588-F893-422E-9A54-DC44037042AC}" srcOrd="7" destOrd="0" presId="urn:microsoft.com/office/officeart/2005/8/layout/gear1"/>
    <dgm:cxn modelId="{DC3E174E-7F69-480A-84E3-E2B1E9AE28F2}" type="presParOf" srcId="{59924272-8EE5-4E54-86F9-3E6D04025004}" destId="{BB8C5C0D-25FC-4441-AA1A-D0FB45BB7ECA}" srcOrd="8" destOrd="0" presId="urn:microsoft.com/office/officeart/2005/8/layout/gear1"/>
    <dgm:cxn modelId="{A106BA35-2928-4E3D-9F01-2CE1C83C66B4}" type="presParOf" srcId="{59924272-8EE5-4E54-86F9-3E6D04025004}" destId="{2CB5F1AB-6C9D-428B-BF86-D612FBCC8ADF}" srcOrd="9" destOrd="0" presId="urn:microsoft.com/office/officeart/2005/8/layout/gear1"/>
    <dgm:cxn modelId="{6CE01BBD-A4C0-427F-B535-6BF242D73CDB}" type="presParOf" srcId="{59924272-8EE5-4E54-86F9-3E6D04025004}" destId="{8F010314-54F9-414B-A14F-2DA6461EB11E}" srcOrd="10" destOrd="0" presId="urn:microsoft.com/office/officeart/2005/8/layout/gear1"/>
    <dgm:cxn modelId="{DDFAB2AB-505D-4F31-A736-CAE852C3BDAE}" type="presParOf" srcId="{59924272-8EE5-4E54-86F9-3E6D04025004}" destId="{44D0B37B-6A70-4DFA-A98D-651290407B3A}" srcOrd="11" destOrd="0" presId="urn:microsoft.com/office/officeart/2005/8/layout/gear1"/>
    <dgm:cxn modelId="{C5F87D2C-1D54-44C1-87EE-426B406C6D3A}" type="presParOf" srcId="{59924272-8EE5-4E54-86F9-3E6D04025004}" destId="{BD4931DA-6333-462C-9DEC-757480D4DE5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3C646A-4191-4EEF-9505-388470A5EE0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3A26AA7-F8A3-46F3-BA5B-9A3FF8283FBB}">
      <dgm:prSet phldrT="[Text]"/>
      <dgm:spPr/>
      <dgm:t>
        <a:bodyPr/>
        <a:lstStyle/>
        <a:p>
          <a:r>
            <a:rPr lang="en-US" dirty="0" smtClean="0"/>
            <a:t>Compute, storage and other services</a:t>
          </a:r>
          <a:endParaRPr lang="en-US" dirty="0"/>
        </a:p>
      </dgm:t>
    </dgm:pt>
    <dgm:pt modelId="{9E0D28DF-A954-4234-B27D-6F601A558A43}" type="parTrans" cxnId="{29C14738-EA7F-43F3-A981-D2BED1A5AE57}">
      <dgm:prSet/>
      <dgm:spPr/>
      <dgm:t>
        <a:bodyPr/>
        <a:lstStyle/>
        <a:p>
          <a:endParaRPr lang="en-US"/>
        </a:p>
      </dgm:t>
    </dgm:pt>
    <dgm:pt modelId="{F74F6204-9CD4-4259-8AFC-70442660B5E9}" type="sibTrans" cxnId="{29C14738-EA7F-43F3-A981-D2BED1A5AE57}">
      <dgm:prSet/>
      <dgm:spPr/>
      <dgm:t>
        <a:bodyPr/>
        <a:lstStyle/>
        <a:p>
          <a:endParaRPr lang="en-US"/>
        </a:p>
      </dgm:t>
    </dgm:pt>
    <dgm:pt modelId="{64118816-7079-40A4-8502-B5BD072FFDAA}">
      <dgm:prSet phldrT="[Text]"/>
      <dgm:spPr/>
      <dgm:t>
        <a:bodyPr/>
        <a:lstStyle/>
        <a:p>
          <a:r>
            <a:rPr lang="en-US" dirty="0" smtClean="0"/>
            <a:t>Loose service guarantees</a:t>
          </a:r>
          <a:endParaRPr lang="en-US" dirty="0"/>
        </a:p>
      </dgm:t>
    </dgm:pt>
    <dgm:pt modelId="{D94EF9E9-0DF1-4F1E-886F-719024574D34}" type="parTrans" cxnId="{CDCA75A5-F7AA-4C4F-91BD-A9A31EB7E867}">
      <dgm:prSet/>
      <dgm:spPr/>
      <dgm:t>
        <a:bodyPr/>
        <a:lstStyle/>
        <a:p>
          <a:endParaRPr lang="en-US"/>
        </a:p>
      </dgm:t>
    </dgm:pt>
    <dgm:pt modelId="{ED06627E-BF61-4776-A5D0-F9CAAA71B621}" type="sibTrans" cxnId="{CDCA75A5-F7AA-4C4F-91BD-A9A31EB7E867}">
      <dgm:prSet/>
      <dgm:spPr/>
      <dgm:t>
        <a:bodyPr/>
        <a:lstStyle/>
        <a:p>
          <a:endParaRPr lang="en-US"/>
        </a:p>
      </dgm:t>
    </dgm:pt>
    <dgm:pt modelId="{4B9E4220-13FB-4524-933E-2CD7AFD7F1FD}">
      <dgm:prSet phldrT="[Text]" custT="1"/>
      <dgm:spPr/>
      <dgm:t>
        <a:bodyPr/>
        <a:lstStyle/>
        <a:p>
          <a:r>
            <a:rPr lang="en-US" sz="2300" dirty="0" smtClean="0"/>
            <a:t>Not trivial to utilize effectively </a:t>
          </a:r>
          <a:r>
            <a:rPr lang="en-US" sz="2400" dirty="0" smtClean="0">
              <a:solidFill>
                <a:srgbClr val="FFFF00"/>
              </a:solidFill>
              <a:sym typeface="Wingdings" pitchFamily="2" charset="2"/>
            </a:rPr>
            <a:t></a:t>
          </a:r>
          <a:endParaRPr lang="en-US" sz="2400" dirty="0">
            <a:solidFill>
              <a:srgbClr val="FFFF00"/>
            </a:solidFill>
          </a:endParaRPr>
        </a:p>
      </dgm:t>
    </dgm:pt>
    <dgm:pt modelId="{1B8C75A8-0412-498A-98B1-F63493619166}" type="parTrans" cxnId="{BC57A6A9-8E5F-46DD-9776-F3C22872DC71}">
      <dgm:prSet/>
      <dgm:spPr/>
      <dgm:t>
        <a:bodyPr/>
        <a:lstStyle/>
        <a:p>
          <a:endParaRPr lang="en-US"/>
        </a:p>
      </dgm:t>
    </dgm:pt>
    <dgm:pt modelId="{D15951C0-B065-4D9C-822E-4543AE06D624}" type="sibTrans" cxnId="{BC57A6A9-8E5F-46DD-9776-F3C22872DC71}">
      <dgm:prSet/>
      <dgm:spPr/>
      <dgm:t>
        <a:bodyPr/>
        <a:lstStyle/>
        <a:p>
          <a:endParaRPr lang="en-US"/>
        </a:p>
      </dgm:t>
    </dgm:pt>
    <dgm:pt modelId="{2373940E-1242-46F7-8CA4-1FE54BF82D38}" type="pres">
      <dgm:prSet presAssocID="{1A3C646A-4191-4EEF-9505-388470A5EE0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0EF9812-66B5-4405-8E36-F9839637AB66}" type="pres">
      <dgm:prSet presAssocID="{1A3C646A-4191-4EEF-9505-388470A5EE0E}" presName="Name1" presStyleCnt="0"/>
      <dgm:spPr/>
    </dgm:pt>
    <dgm:pt modelId="{293DA553-89D1-44F9-938A-1E297F20105D}" type="pres">
      <dgm:prSet presAssocID="{1A3C646A-4191-4EEF-9505-388470A5EE0E}" presName="cycle" presStyleCnt="0"/>
      <dgm:spPr/>
    </dgm:pt>
    <dgm:pt modelId="{F148B285-D1F2-4751-9B4F-D9699E363A23}" type="pres">
      <dgm:prSet presAssocID="{1A3C646A-4191-4EEF-9505-388470A5EE0E}" presName="srcNode" presStyleLbl="node1" presStyleIdx="0" presStyleCnt="3"/>
      <dgm:spPr/>
    </dgm:pt>
    <dgm:pt modelId="{DAE3D951-E755-4DC1-82D7-16FB5A2D46AD}" type="pres">
      <dgm:prSet presAssocID="{1A3C646A-4191-4EEF-9505-388470A5EE0E}" presName="conn" presStyleLbl="parChTrans1D2" presStyleIdx="0" presStyleCnt="1"/>
      <dgm:spPr/>
      <dgm:t>
        <a:bodyPr/>
        <a:lstStyle/>
        <a:p>
          <a:endParaRPr lang="en-US"/>
        </a:p>
      </dgm:t>
    </dgm:pt>
    <dgm:pt modelId="{F2B85F2F-E76B-40FF-9D9F-EE92E9AA3902}" type="pres">
      <dgm:prSet presAssocID="{1A3C646A-4191-4EEF-9505-388470A5EE0E}" presName="extraNode" presStyleLbl="node1" presStyleIdx="0" presStyleCnt="3"/>
      <dgm:spPr/>
    </dgm:pt>
    <dgm:pt modelId="{3D02C7D1-347A-4DD2-B83C-A36A298CF237}" type="pres">
      <dgm:prSet presAssocID="{1A3C646A-4191-4EEF-9505-388470A5EE0E}" presName="dstNode" presStyleLbl="node1" presStyleIdx="0" presStyleCnt="3"/>
      <dgm:spPr/>
    </dgm:pt>
    <dgm:pt modelId="{2C15152E-8041-44F7-A1FA-E201C6B0BEB6}" type="pres">
      <dgm:prSet presAssocID="{13A26AA7-F8A3-46F3-BA5B-9A3FF8283FB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E0EF1-2F5B-4050-9A28-216E2BE9C196}" type="pres">
      <dgm:prSet presAssocID="{13A26AA7-F8A3-46F3-BA5B-9A3FF8283FBB}" presName="accent_1" presStyleCnt="0"/>
      <dgm:spPr/>
    </dgm:pt>
    <dgm:pt modelId="{39475583-AE99-44BE-957F-D0FA06BF5D0B}" type="pres">
      <dgm:prSet presAssocID="{13A26AA7-F8A3-46F3-BA5B-9A3FF8283FBB}" presName="accentRepeatNode" presStyleLbl="solidFgAcc1" presStyleIdx="0" presStyleCnt="3"/>
      <dgm:spPr/>
    </dgm:pt>
    <dgm:pt modelId="{1F0E81B5-9434-4792-9AFA-50203074F433}" type="pres">
      <dgm:prSet presAssocID="{64118816-7079-40A4-8502-B5BD072FFDA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B83F7-9392-4906-B3C2-499970A6CBC6}" type="pres">
      <dgm:prSet presAssocID="{64118816-7079-40A4-8502-B5BD072FFDAA}" presName="accent_2" presStyleCnt="0"/>
      <dgm:spPr/>
    </dgm:pt>
    <dgm:pt modelId="{473E9318-7DE4-426E-B208-CD4C3E4851B8}" type="pres">
      <dgm:prSet presAssocID="{64118816-7079-40A4-8502-B5BD072FFDAA}" presName="accentRepeatNode" presStyleLbl="solidFgAcc1" presStyleIdx="1" presStyleCnt="3"/>
      <dgm:spPr/>
    </dgm:pt>
    <dgm:pt modelId="{F5E5FC9D-1DA2-40E4-9D46-35BD36070DD4}" type="pres">
      <dgm:prSet presAssocID="{4B9E4220-13FB-4524-933E-2CD7AFD7F1F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B8364-EEFD-4605-B6F5-7244746EC745}" type="pres">
      <dgm:prSet presAssocID="{4B9E4220-13FB-4524-933E-2CD7AFD7F1FD}" presName="accent_3" presStyleCnt="0"/>
      <dgm:spPr/>
    </dgm:pt>
    <dgm:pt modelId="{48E04CE2-696A-4466-8351-0F8948304ED5}" type="pres">
      <dgm:prSet presAssocID="{4B9E4220-13FB-4524-933E-2CD7AFD7F1FD}" presName="accentRepeatNode" presStyleLbl="solidFgAcc1" presStyleIdx="2" presStyleCnt="3"/>
      <dgm:spPr/>
    </dgm:pt>
  </dgm:ptLst>
  <dgm:cxnLst>
    <dgm:cxn modelId="{CDCA75A5-F7AA-4C4F-91BD-A9A31EB7E867}" srcId="{1A3C646A-4191-4EEF-9505-388470A5EE0E}" destId="{64118816-7079-40A4-8502-B5BD072FFDAA}" srcOrd="1" destOrd="0" parTransId="{D94EF9E9-0DF1-4F1E-886F-719024574D34}" sibTransId="{ED06627E-BF61-4776-A5D0-F9CAAA71B621}"/>
    <dgm:cxn modelId="{77A27E80-E585-4848-98D4-8763BE4655F0}" type="presOf" srcId="{64118816-7079-40A4-8502-B5BD072FFDAA}" destId="{1F0E81B5-9434-4792-9AFA-50203074F433}" srcOrd="0" destOrd="0" presId="urn:microsoft.com/office/officeart/2008/layout/VerticalCurvedList"/>
    <dgm:cxn modelId="{6A0DFD65-7188-4C9B-8FFE-E5895079EDF3}" type="presOf" srcId="{4B9E4220-13FB-4524-933E-2CD7AFD7F1FD}" destId="{F5E5FC9D-1DA2-40E4-9D46-35BD36070DD4}" srcOrd="0" destOrd="0" presId="urn:microsoft.com/office/officeart/2008/layout/VerticalCurvedList"/>
    <dgm:cxn modelId="{0D5282A9-E9A9-41D9-9E17-4593A0E64B8A}" type="presOf" srcId="{13A26AA7-F8A3-46F3-BA5B-9A3FF8283FBB}" destId="{2C15152E-8041-44F7-A1FA-E201C6B0BEB6}" srcOrd="0" destOrd="0" presId="urn:microsoft.com/office/officeart/2008/layout/VerticalCurvedList"/>
    <dgm:cxn modelId="{29C14738-EA7F-43F3-A981-D2BED1A5AE57}" srcId="{1A3C646A-4191-4EEF-9505-388470A5EE0E}" destId="{13A26AA7-F8A3-46F3-BA5B-9A3FF8283FBB}" srcOrd="0" destOrd="0" parTransId="{9E0D28DF-A954-4234-B27D-6F601A558A43}" sibTransId="{F74F6204-9CD4-4259-8AFC-70442660B5E9}"/>
    <dgm:cxn modelId="{BC57A6A9-8E5F-46DD-9776-F3C22872DC71}" srcId="{1A3C646A-4191-4EEF-9505-388470A5EE0E}" destId="{4B9E4220-13FB-4524-933E-2CD7AFD7F1FD}" srcOrd="2" destOrd="0" parTransId="{1B8C75A8-0412-498A-98B1-F63493619166}" sibTransId="{D15951C0-B065-4D9C-822E-4543AE06D624}"/>
    <dgm:cxn modelId="{DAC5AE77-CBFC-40D8-A95D-7452ADEBAF8B}" type="presOf" srcId="{F74F6204-9CD4-4259-8AFC-70442660B5E9}" destId="{DAE3D951-E755-4DC1-82D7-16FB5A2D46AD}" srcOrd="0" destOrd="0" presId="urn:microsoft.com/office/officeart/2008/layout/VerticalCurvedList"/>
    <dgm:cxn modelId="{9C395361-85D5-4C73-9E44-1E52A9A42B26}" type="presOf" srcId="{1A3C646A-4191-4EEF-9505-388470A5EE0E}" destId="{2373940E-1242-46F7-8CA4-1FE54BF82D38}" srcOrd="0" destOrd="0" presId="urn:microsoft.com/office/officeart/2008/layout/VerticalCurvedList"/>
    <dgm:cxn modelId="{F5B14CD1-CD71-4D3B-855D-865075E1CC48}" type="presParOf" srcId="{2373940E-1242-46F7-8CA4-1FE54BF82D38}" destId="{90EF9812-66B5-4405-8E36-F9839637AB66}" srcOrd="0" destOrd="0" presId="urn:microsoft.com/office/officeart/2008/layout/VerticalCurvedList"/>
    <dgm:cxn modelId="{8BE442F8-2956-4430-9B13-19C4AE43ED90}" type="presParOf" srcId="{90EF9812-66B5-4405-8E36-F9839637AB66}" destId="{293DA553-89D1-44F9-938A-1E297F20105D}" srcOrd="0" destOrd="0" presId="urn:microsoft.com/office/officeart/2008/layout/VerticalCurvedList"/>
    <dgm:cxn modelId="{6AAAB394-C784-4075-9F2F-E32A8E486270}" type="presParOf" srcId="{293DA553-89D1-44F9-938A-1E297F20105D}" destId="{F148B285-D1F2-4751-9B4F-D9699E363A23}" srcOrd="0" destOrd="0" presId="urn:microsoft.com/office/officeart/2008/layout/VerticalCurvedList"/>
    <dgm:cxn modelId="{92B4B285-8E7A-41E3-B589-50A5019C7E18}" type="presParOf" srcId="{293DA553-89D1-44F9-938A-1E297F20105D}" destId="{DAE3D951-E755-4DC1-82D7-16FB5A2D46AD}" srcOrd="1" destOrd="0" presId="urn:microsoft.com/office/officeart/2008/layout/VerticalCurvedList"/>
    <dgm:cxn modelId="{01871BFC-BBCB-4FFA-A017-3183F1B88ED5}" type="presParOf" srcId="{293DA553-89D1-44F9-938A-1E297F20105D}" destId="{F2B85F2F-E76B-40FF-9D9F-EE92E9AA3902}" srcOrd="2" destOrd="0" presId="urn:microsoft.com/office/officeart/2008/layout/VerticalCurvedList"/>
    <dgm:cxn modelId="{42D3294D-E173-4823-97F2-EFBE62275D41}" type="presParOf" srcId="{293DA553-89D1-44F9-938A-1E297F20105D}" destId="{3D02C7D1-347A-4DD2-B83C-A36A298CF237}" srcOrd="3" destOrd="0" presId="urn:microsoft.com/office/officeart/2008/layout/VerticalCurvedList"/>
    <dgm:cxn modelId="{FDB9859A-1834-4AED-AB00-A3CD125EA50F}" type="presParOf" srcId="{90EF9812-66B5-4405-8E36-F9839637AB66}" destId="{2C15152E-8041-44F7-A1FA-E201C6B0BEB6}" srcOrd="1" destOrd="0" presId="urn:microsoft.com/office/officeart/2008/layout/VerticalCurvedList"/>
    <dgm:cxn modelId="{49CBDED4-7921-4781-8B13-148E267BCC90}" type="presParOf" srcId="{90EF9812-66B5-4405-8E36-F9839637AB66}" destId="{60DE0EF1-2F5B-4050-9A28-216E2BE9C196}" srcOrd="2" destOrd="0" presId="urn:microsoft.com/office/officeart/2008/layout/VerticalCurvedList"/>
    <dgm:cxn modelId="{BCF67A0A-45CE-440F-9742-ACC1BC56CDA2}" type="presParOf" srcId="{60DE0EF1-2F5B-4050-9A28-216E2BE9C196}" destId="{39475583-AE99-44BE-957F-D0FA06BF5D0B}" srcOrd="0" destOrd="0" presId="urn:microsoft.com/office/officeart/2008/layout/VerticalCurvedList"/>
    <dgm:cxn modelId="{DC0CB236-1772-4021-A56A-7DB326FBF183}" type="presParOf" srcId="{90EF9812-66B5-4405-8E36-F9839637AB66}" destId="{1F0E81B5-9434-4792-9AFA-50203074F433}" srcOrd="3" destOrd="0" presId="urn:microsoft.com/office/officeart/2008/layout/VerticalCurvedList"/>
    <dgm:cxn modelId="{8495049A-65D8-49E0-A141-D0E10647A37F}" type="presParOf" srcId="{90EF9812-66B5-4405-8E36-F9839637AB66}" destId="{51EB83F7-9392-4906-B3C2-499970A6CBC6}" srcOrd="4" destOrd="0" presId="urn:microsoft.com/office/officeart/2008/layout/VerticalCurvedList"/>
    <dgm:cxn modelId="{AE6E182C-8A97-4014-9737-8F2D09937CB8}" type="presParOf" srcId="{51EB83F7-9392-4906-B3C2-499970A6CBC6}" destId="{473E9318-7DE4-426E-B208-CD4C3E4851B8}" srcOrd="0" destOrd="0" presId="urn:microsoft.com/office/officeart/2008/layout/VerticalCurvedList"/>
    <dgm:cxn modelId="{2E973E4A-214B-4D05-9CAD-1C5FDB0FFF69}" type="presParOf" srcId="{90EF9812-66B5-4405-8E36-F9839637AB66}" destId="{F5E5FC9D-1DA2-40E4-9D46-35BD36070DD4}" srcOrd="5" destOrd="0" presId="urn:microsoft.com/office/officeart/2008/layout/VerticalCurvedList"/>
    <dgm:cxn modelId="{2FC811AC-4E24-4094-A46A-2F39B9266957}" type="presParOf" srcId="{90EF9812-66B5-4405-8E36-F9839637AB66}" destId="{A22B8364-EEFD-4605-B6F5-7244746EC745}" srcOrd="6" destOrd="0" presId="urn:microsoft.com/office/officeart/2008/layout/VerticalCurvedList"/>
    <dgm:cxn modelId="{C47BFEE1-2B98-4EC6-93C5-732E18153571}" type="presParOf" srcId="{A22B8364-EEFD-4605-B6F5-7244746EC745}" destId="{48E04CE2-696A-4466-8351-0F8948304E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046B7D-AB8A-4DE5-B940-05A9C151A9E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04F6032-79F2-4A70-A0A3-15707EF3F9CC}">
      <dgm:prSet phldrT="[Text]" custT="1"/>
      <dgm:spPr/>
      <dgm:t>
        <a:bodyPr/>
        <a:lstStyle/>
        <a:p>
          <a:r>
            <a:rPr lang="en-US" sz="2800" b="1" dirty="0" smtClean="0">
              <a:effectLst/>
            </a:rPr>
            <a:t>Scalable Parallel Computing on Clouds</a:t>
          </a:r>
          <a:endParaRPr lang="en-US" sz="2800" b="1" dirty="0">
            <a:effectLst/>
          </a:endParaRPr>
        </a:p>
      </dgm:t>
    </dgm:pt>
    <dgm:pt modelId="{55FE7AA1-E78F-4BD4-B8DF-03C487E91D4F}" type="parTrans" cxnId="{B501B9F5-33E7-4EB7-9234-773AE00C1CE9}">
      <dgm:prSet/>
      <dgm:spPr/>
      <dgm:t>
        <a:bodyPr/>
        <a:lstStyle/>
        <a:p>
          <a:endParaRPr lang="en-US"/>
        </a:p>
      </dgm:t>
    </dgm:pt>
    <dgm:pt modelId="{2AD11760-945E-494D-87C9-B0A7E69F7605}" type="sibTrans" cxnId="{B501B9F5-33E7-4EB7-9234-773AE00C1CE9}">
      <dgm:prSet/>
      <dgm:spPr/>
      <dgm:t>
        <a:bodyPr/>
        <a:lstStyle/>
        <a:p>
          <a:endParaRPr lang="en-US"/>
        </a:p>
      </dgm:t>
    </dgm:pt>
    <dgm:pt modelId="{A018DB35-2CFA-4B71-90AB-ECD465F55860}">
      <dgm:prSet phldrT="[Text]"/>
      <dgm:spPr/>
      <dgm:t>
        <a:bodyPr/>
        <a:lstStyle/>
        <a:p>
          <a:r>
            <a:rPr lang="en-US" dirty="0" smtClean="0"/>
            <a:t>Programming Models</a:t>
          </a:r>
          <a:endParaRPr lang="en-US" dirty="0"/>
        </a:p>
      </dgm:t>
    </dgm:pt>
    <dgm:pt modelId="{3C58F744-2D21-46C1-8B94-61C63A3DC8D1}" type="parTrans" cxnId="{43BD354D-A682-484D-939B-1D375E612921}">
      <dgm:prSet/>
      <dgm:spPr/>
      <dgm:t>
        <a:bodyPr/>
        <a:lstStyle/>
        <a:p>
          <a:endParaRPr lang="en-US"/>
        </a:p>
      </dgm:t>
    </dgm:pt>
    <dgm:pt modelId="{C0688553-9328-47CD-A4C4-75FAAC246EB3}" type="sibTrans" cxnId="{43BD354D-A682-484D-939B-1D375E612921}">
      <dgm:prSet/>
      <dgm:spPr/>
      <dgm:t>
        <a:bodyPr/>
        <a:lstStyle/>
        <a:p>
          <a:endParaRPr lang="en-US"/>
        </a:p>
      </dgm:t>
    </dgm:pt>
    <dgm:pt modelId="{B7DCC319-55B2-4B79-A613-7A8C005E1671}">
      <dgm:prSet/>
      <dgm:spPr/>
      <dgm:t>
        <a:bodyPr/>
        <a:lstStyle/>
        <a:p>
          <a:r>
            <a:rPr lang="en-US" dirty="0" smtClean="0"/>
            <a:t>Scalability</a:t>
          </a:r>
          <a:endParaRPr lang="en-US" dirty="0"/>
        </a:p>
      </dgm:t>
    </dgm:pt>
    <dgm:pt modelId="{63528446-DE2A-41A9-9318-9B18DEA513FB}" type="parTrans" cxnId="{FFD44D7C-7EF9-474A-843F-615269DC244F}">
      <dgm:prSet/>
      <dgm:spPr/>
      <dgm:t>
        <a:bodyPr/>
        <a:lstStyle/>
        <a:p>
          <a:endParaRPr lang="en-US"/>
        </a:p>
      </dgm:t>
    </dgm:pt>
    <dgm:pt modelId="{78724A33-A812-4E52-9DBC-832A39F34331}" type="sibTrans" cxnId="{FFD44D7C-7EF9-474A-843F-615269DC244F}">
      <dgm:prSet/>
      <dgm:spPr/>
      <dgm:t>
        <a:bodyPr/>
        <a:lstStyle/>
        <a:p>
          <a:endParaRPr lang="en-US"/>
        </a:p>
      </dgm:t>
    </dgm:pt>
    <dgm:pt modelId="{AD5B000C-1F89-4351-B6D8-920B48097F31}">
      <dgm:prSet/>
      <dgm:spPr/>
      <dgm:t>
        <a:bodyPr/>
        <a:lstStyle/>
        <a:p>
          <a:r>
            <a:rPr lang="en-US" dirty="0" smtClean="0"/>
            <a:t>Performance</a:t>
          </a:r>
          <a:endParaRPr lang="en-US" dirty="0"/>
        </a:p>
      </dgm:t>
    </dgm:pt>
    <dgm:pt modelId="{7790391A-6496-48FB-9E8B-50A925FC7C46}" type="parTrans" cxnId="{6E948137-8712-4A73-AD75-3E9871A3DBBF}">
      <dgm:prSet/>
      <dgm:spPr/>
      <dgm:t>
        <a:bodyPr/>
        <a:lstStyle/>
        <a:p>
          <a:endParaRPr lang="en-US"/>
        </a:p>
      </dgm:t>
    </dgm:pt>
    <dgm:pt modelId="{5F1163EC-2DCD-445D-AA2F-3D0EA6868040}" type="sibTrans" cxnId="{6E948137-8712-4A73-AD75-3E9871A3DBBF}">
      <dgm:prSet/>
      <dgm:spPr/>
      <dgm:t>
        <a:bodyPr/>
        <a:lstStyle/>
        <a:p>
          <a:endParaRPr lang="en-US"/>
        </a:p>
      </dgm:t>
    </dgm:pt>
    <dgm:pt modelId="{B1FD9441-56FF-441C-BBAF-17BDE2D6DC90}">
      <dgm:prSet/>
      <dgm:spPr/>
      <dgm:t>
        <a:bodyPr/>
        <a:lstStyle/>
        <a:p>
          <a:r>
            <a:rPr lang="en-US" dirty="0" smtClean="0"/>
            <a:t>Fault Tolerance</a:t>
          </a:r>
          <a:endParaRPr lang="en-US" dirty="0"/>
        </a:p>
      </dgm:t>
    </dgm:pt>
    <dgm:pt modelId="{4AA4BE4C-2E37-4137-AB8E-60EF7A724DEB}" type="parTrans" cxnId="{619CE39B-6379-4A3F-8998-566D344B471A}">
      <dgm:prSet/>
      <dgm:spPr/>
      <dgm:t>
        <a:bodyPr/>
        <a:lstStyle/>
        <a:p>
          <a:endParaRPr lang="en-US"/>
        </a:p>
      </dgm:t>
    </dgm:pt>
    <dgm:pt modelId="{0BD9866E-624C-499B-B26E-48E7D4B96C86}" type="sibTrans" cxnId="{619CE39B-6379-4A3F-8998-566D344B471A}">
      <dgm:prSet/>
      <dgm:spPr/>
      <dgm:t>
        <a:bodyPr/>
        <a:lstStyle/>
        <a:p>
          <a:endParaRPr lang="en-US"/>
        </a:p>
      </dgm:t>
    </dgm:pt>
    <dgm:pt modelId="{204645D3-0714-43E0-8BEB-FE92B5B3E691}">
      <dgm:prSet/>
      <dgm:spPr/>
      <dgm:t>
        <a:bodyPr/>
        <a:lstStyle/>
        <a:p>
          <a:r>
            <a:rPr lang="en-US" dirty="0" smtClean="0"/>
            <a:t>Monitoring</a:t>
          </a:r>
          <a:endParaRPr lang="en-US" dirty="0"/>
        </a:p>
      </dgm:t>
    </dgm:pt>
    <dgm:pt modelId="{1F9FA986-4FE4-4BAD-858D-42E5B0401B6A}" type="parTrans" cxnId="{3C1989DA-183D-4173-A97D-FD38FF92C873}">
      <dgm:prSet/>
      <dgm:spPr/>
      <dgm:t>
        <a:bodyPr/>
        <a:lstStyle/>
        <a:p>
          <a:endParaRPr lang="en-US"/>
        </a:p>
      </dgm:t>
    </dgm:pt>
    <dgm:pt modelId="{09847701-C252-43EA-A296-025CA16653D0}" type="sibTrans" cxnId="{3C1989DA-183D-4173-A97D-FD38FF92C873}">
      <dgm:prSet/>
      <dgm:spPr/>
      <dgm:t>
        <a:bodyPr/>
        <a:lstStyle/>
        <a:p>
          <a:endParaRPr lang="en-US"/>
        </a:p>
      </dgm:t>
    </dgm:pt>
    <dgm:pt modelId="{F0859FC6-1289-495D-98CA-4BA40F81B99B}" type="pres">
      <dgm:prSet presAssocID="{74046B7D-AB8A-4DE5-B940-05A9C151A9E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24E08E8-3749-44E2-8DD4-95CB5F4D5FCD}" type="pres">
      <dgm:prSet presAssocID="{604F6032-79F2-4A70-A0A3-15707EF3F9CC}" presName="thickLine" presStyleLbl="alignNode1" presStyleIdx="0" presStyleCnt="1"/>
      <dgm:spPr/>
    </dgm:pt>
    <dgm:pt modelId="{58DB5F60-697E-4E83-82F9-812AB0912FE4}" type="pres">
      <dgm:prSet presAssocID="{604F6032-79F2-4A70-A0A3-15707EF3F9CC}" presName="horz1" presStyleCnt="0"/>
      <dgm:spPr/>
    </dgm:pt>
    <dgm:pt modelId="{9852B504-489A-47DA-ACAC-31F0C7810289}" type="pres">
      <dgm:prSet presAssocID="{604F6032-79F2-4A70-A0A3-15707EF3F9CC}" presName="tx1" presStyleLbl="revTx" presStyleIdx="0" presStyleCnt="6" custScaleX="134710"/>
      <dgm:spPr/>
      <dgm:t>
        <a:bodyPr/>
        <a:lstStyle/>
        <a:p>
          <a:endParaRPr lang="en-US"/>
        </a:p>
      </dgm:t>
    </dgm:pt>
    <dgm:pt modelId="{6136FB4D-F3DE-442E-BC83-B1C2E1E61278}" type="pres">
      <dgm:prSet presAssocID="{604F6032-79F2-4A70-A0A3-15707EF3F9CC}" presName="vert1" presStyleCnt="0"/>
      <dgm:spPr/>
    </dgm:pt>
    <dgm:pt modelId="{DFD7F3DA-B8B2-4039-852A-A780CE8A0C05}" type="pres">
      <dgm:prSet presAssocID="{A018DB35-2CFA-4B71-90AB-ECD465F55860}" presName="vertSpace2a" presStyleCnt="0"/>
      <dgm:spPr/>
    </dgm:pt>
    <dgm:pt modelId="{D8A33F44-5A65-444C-AD45-715254C2184F}" type="pres">
      <dgm:prSet presAssocID="{A018DB35-2CFA-4B71-90AB-ECD465F55860}" presName="horz2" presStyleCnt="0"/>
      <dgm:spPr/>
    </dgm:pt>
    <dgm:pt modelId="{20749D7E-E54B-4AF8-8773-C010560B47B2}" type="pres">
      <dgm:prSet presAssocID="{A018DB35-2CFA-4B71-90AB-ECD465F55860}" presName="horzSpace2" presStyleCnt="0"/>
      <dgm:spPr/>
    </dgm:pt>
    <dgm:pt modelId="{32779545-39BA-4B84-93C3-4739A0694119}" type="pres">
      <dgm:prSet presAssocID="{A018DB35-2CFA-4B71-90AB-ECD465F55860}" presName="tx2" presStyleLbl="revTx" presStyleIdx="1" presStyleCnt="6"/>
      <dgm:spPr/>
      <dgm:t>
        <a:bodyPr/>
        <a:lstStyle/>
        <a:p>
          <a:endParaRPr lang="en-US"/>
        </a:p>
      </dgm:t>
    </dgm:pt>
    <dgm:pt modelId="{42A47D86-FD34-4977-9890-FEEDD6F63FE2}" type="pres">
      <dgm:prSet presAssocID="{A018DB35-2CFA-4B71-90AB-ECD465F55860}" presName="vert2" presStyleCnt="0"/>
      <dgm:spPr/>
    </dgm:pt>
    <dgm:pt modelId="{BE1725F7-96CE-4A1C-A959-E42C8728764B}" type="pres">
      <dgm:prSet presAssocID="{A018DB35-2CFA-4B71-90AB-ECD465F55860}" presName="thinLine2b" presStyleLbl="callout" presStyleIdx="0" presStyleCnt="5"/>
      <dgm:spPr/>
    </dgm:pt>
    <dgm:pt modelId="{FE914F48-D5D0-4A90-84B3-3293A516AF28}" type="pres">
      <dgm:prSet presAssocID="{A018DB35-2CFA-4B71-90AB-ECD465F55860}" presName="vertSpace2b" presStyleCnt="0"/>
      <dgm:spPr/>
    </dgm:pt>
    <dgm:pt modelId="{B369516C-576D-4E5A-A84F-BA5BD12A5F71}" type="pres">
      <dgm:prSet presAssocID="{B7DCC319-55B2-4B79-A613-7A8C005E1671}" presName="horz2" presStyleCnt="0"/>
      <dgm:spPr/>
    </dgm:pt>
    <dgm:pt modelId="{3F828A9B-8905-40EB-B13F-978642EC92E8}" type="pres">
      <dgm:prSet presAssocID="{B7DCC319-55B2-4B79-A613-7A8C005E1671}" presName="horzSpace2" presStyleCnt="0"/>
      <dgm:spPr/>
    </dgm:pt>
    <dgm:pt modelId="{63C3329F-DA12-4E37-A213-59C9D7A04B89}" type="pres">
      <dgm:prSet presAssocID="{B7DCC319-55B2-4B79-A613-7A8C005E1671}" presName="tx2" presStyleLbl="revTx" presStyleIdx="2" presStyleCnt="6"/>
      <dgm:spPr/>
      <dgm:t>
        <a:bodyPr/>
        <a:lstStyle/>
        <a:p>
          <a:endParaRPr lang="en-US"/>
        </a:p>
      </dgm:t>
    </dgm:pt>
    <dgm:pt modelId="{EF348D27-8E8B-4333-9B1D-106F5175887D}" type="pres">
      <dgm:prSet presAssocID="{B7DCC319-55B2-4B79-A613-7A8C005E1671}" presName="vert2" presStyleCnt="0"/>
      <dgm:spPr/>
    </dgm:pt>
    <dgm:pt modelId="{5FECD033-7D18-4FA6-B970-F185E73BF9B9}" type="pres">
      <dgm:prSet presAssocID="{B7DCC319-55B2-4B79-A613-7A8C005E1671}" presName="thinLine2b" presStyleLbl="callout" presStyleIdx="1" presStyleCnt="5"/>
      <dgm:spPr/>
    </dgm:pt>
    <dgm:pt modelId="{929D03CD-B1F5-4955-9DC8-3A2E794ADAB8}" type="pres">
      <dgm:prSet presAssocID="{B7DCC319-55B2-4B79-A613-7A8C005E1671}" presName="vertSpace2b" presStyleCnt="0"/>
      <dgm:spPr/>
    </dgm:pt>
    <dgm:pt modelId="{F637EDB4-75AE-47EE-B2AC-DB9C3E1D0866}" type="pres">
      <dgm:prSet presAssocID="{AD5B000C-1F89-4351-B6D8-920B48097F31}" presName="horz2" presStyleCnt="0"/>
      <dgm:spPr/>
    </dgm:pt>
    <dgm:pt modelId="{7279D7C9-5330-4A40-B390-691EE9AF48F0}" type="pres">
      <dgm:prSet presAssocID="{AD5B000C-1F89-4351-B6D8-920B48097F31}" presName="horzSpace2" presStyleCnt="0"/>
      <dgm:spPr/>
    </dgm:pt>
    <dgm:pt modelId="{28317786-022B-4668-B7D1-107D0A7772DD}" type="pres">
      <dgm:prSet presAssocID="{AD5B000C-1F89-4351-B6D8-920B48097F31}" presName="tx2" presStyleLbl="revTx" presStyleIdx="3" presStyleCnt="6"/>
      <dgm:spPr/>
      <dgm:t>
        <a:bodyPr/>
        <a:lstStyle/>
        <a:p>
          <a:endParaRPr lang="en-US"/>
        </a:p>
      </dgm:t>
    </dgm:pt>
    <dgm:pt modelId="{5B561AFD-6A27-4DC5-B595-EDBBC7C615C4}" type="pres">
      <dgm:prSet presAssocID="{AD5B000C-1F89-4351-B6D8-920B48097F31}" presName="vert2" presStyleCnt="0"/>
      <dgm:spPr/>
    </dgm:pt>
    <dgm:pt modelId="{78CE3F29-3677-4342-A940-20E9D03CEDFC}" type="pres">
      <dgm:prSet presAssocID="{AD5B000C-1F89-4351-B6D8-920B48097F31}" presName="thinLine2b" presStyleLbl="callout" presStyleIdx="2" presStyleCnt="5"/>
      <dgm:spPr/>
    </dgm:pt>
    <dgm:pt modelId="{7B88C69E-A464-4F5F-B773-6F36C68A366B}" type="pres">
      <dgm:prSet presAssocID="{AD5B000C-1F89-4351-B6D8-920B48097F31}" presName="vertSpace2b" presStyleCnt="0"/>
      <dgm:spPr/>
    </dgm:pt>
    <dgm:pt modelId="{4CA85936-EDEB-4154-B96B-85E4257721E7}" type="pres">
      <dgm:prSet presAssocID="{B1FD9441-56FF-441C-BBAF-17BDE2D6DC90}" presName="horz2" presStyleCnt="0"/>
      <dgm:spPr/>
    </dgm:pt>
    <dgm:pt modelId="{A445238F-9AAF-4E2C-BB2E-9518B3A64F84}" type="pres">
      <dgm:prSet presAssocID="{B1FD9441-56FF-441C-BBAF-17BDE2D6DC90}" presName="horzSpace2" presStyleCnt="0"/>
      <dgm:spPr/>
    </dgm:pt>
    <dgm:pt modelId="{B854A6A3-3CBC-453B-A1AC-9C644466527F}" type="pres">
      <dgm:prSet presAssocID="{B1FD9441-56FF-441C-BBAF-17BDE2D6DC90}" presName="tx2" presStyleLbl="revTx" presStyleIdx="4" presStyleCnt="6"/>
      <dgm:spPr/>
      <dgm:t>
        <a:bodyPr/>
        <a:lstStyle/>
        <a:p>
          <a:endParaRPr lang="en-US"/>
        </a:p>
      </dgm:t>
    </dgm:pt>
    <dgm:pt modelId="{9D6B820B-2720-4448-A388-2D9CF1954FAE}" type="pres">
      <dgm:prSet presAssocID="{B1FD9441-56FF-441C-BBAF-17BDE2D6DC90}" presName="vert2" presStyleCnt="0"/>
      <dgm:spPr/>
    </dgm:pt>
    <dgm:pt modelId="{EE8715A5-A158-40A0-9E77-F09570C0E707}" type="pres">
      <dgm:prSet presAssocID="{B1FD9441-56FF-441C-BBAF-17BDE2D6DC90}" presName="thinLine2b" presStyleLbl="callout" presStyleIdx="3" presStyleCnt="5"/>
      <dgm:spPr/>
    </dgm:pt>
    <dgm:pt modelId="{49FD82FA-9BBB-4FD6-B3F0-99D76690A3DA}" type="pres">
      <dgm:prSet presAssocID="{B1FD9441-56FF-441C-BBAF-17BDE2D6DC90}" presName="vertSpace2b" presStyleCnt="0"/>
      <dgm:spPr/>
    </dgm:pt>
    <dgm:pt modelId="{4BC5B02E-74FF-4CE3-AD83-9E5E473628DE}" type="pres">
      <dgm:prSet presAssocID="{204645D3-0714-43E0-8BEB-FE92B5B3E691}" presName="horz2" presStyleCnt="0"/>
      <dgm:spPr/>
    </dgm:pt>
    <dgm:pt modelId="{B1EBEE02-C0B1-4A80-87A2-C9C15F5606ED}" type="pres">
      <dgm:prSet presAssocID="{204645D3-0714-43E0-8BEB-FE92B5B3E691}" presName="horzSpace2" presStyleCnt="0"/>
      <dgm:spPr/>
    </dgm:pt>
    <dgm:pt modelId="{7C66BD33-C143-4CBC-88CB-9E59FC50AFCD}" type="pres">
      <dgm:prSet presAssocID="{204645D3-0714-43E0-8BEB-FE92B5B3E691}" presName="tx2" presStyleLbl="revTx" presStyleIdx="5" presStyleCnt="6"/>
      <dgm:spPr/>
      <dgm:t>
        <a:bodyPr/>
        <a:lstStyle/>
        <a:p>
          <a:endParaRPr lang="en-US"/>
        </a:p>
      </dgm:t>
    </dgm:pt>
    <dgm:pt modelId="{581A0E26-62D5-4EE2-875B-68D734D9A388}" type="pres">
      <dgm:prSet presAssocID="{204645D3-0714-43E0-8BEB-FE92B5B3E691}" presName="vert2" presStyleCnt="0"/>
      <dgm:spPr/>
    </dgm:pt>
    <dgm:pt modelId="{56466B30-96C6-4C7B-8CFD-25968C3A0E25}" type="pres">
      <dgm:prSet presAssocID="{204645D3-0714-43E0-8BEB-FE92B5B3E691}" presName="thinLine2b" presStyleLbl="callout" presStyleIdx="4" presStyleCnt="5"/>
      <dgm:spPr/>
    </dgm:pt>
    <dgm:pt modelId="{D5EF3934-ABC7-4B18-9945-8EF1FA02DBD1}" type="pres">
      <dgm:prSet presAssocID="{204645D3-0714-43E0-8BEB-FE92B5B3E691}" presName="vertSpace2b" presStyleCnt="0"/>
      <dgm:spPr/>
    </dgm:pt>
  </dgm:ptLst>
  <dgm:cxnLst>
    <dgm:cxn modelId="{D5256131-EA4A-4016-B2D2-5071BD0AF3CB}" type="presOf" srcId="{A018DB35-2CFA-4B71-90AB-ECD465F55860}" destId="{32779545-39BA-4B84-93C3-4739A0694119}" srcOrd="0" destOrd="0" presId="urn:microsoft.com/office/officeart/2008/layout/LinedList"/>
    <dgm:cxn modelId="{6E948137-8712-4A73-AD75-3E9871A3DBBF}" srcId="{604F6032-79F2-4A70-A0A3-15707EF3F9CC}" destId="{AD5B000C-1F89-4351-B6D8-920B48097F31}" srcOrd="2" destOrd="0" parTransId="{7790391A-6496-48FB-9E8B-50A925FC7C46}" sibTransId="{5F1163EC-2DCD-445D-AA2F-3D0EA6868040}"/>
    <dgm:cxn modelId="{303C8B9A-44F9-42B4-B3D1-107EF357DC49}" type="presOf" srcId="{204645D3-0714-43E0-8BEB-FE92B5B3E691}" destId="{7C66BD33-C143-4CBC-88CB-9E59FC50AFCD}" srcOrd="0" destOrd="0" presId="urn:microsoft.com/office/officeart/2008/layout/LinedList"/>
    <dgm:cxn modelId="{3C1989DA-183D-4173-A97D-FD38FF92C873}" srcId="{604F6032-79F2-4A70-A0A3-15707EF3F9CC}" destId="{204645D3-0714-43E0-8BEB-FE92B5B3E691}" srcOrd="4" destOrd="0" parTransId="{1F9FA986-4FE4-4BAD-858D-42E5B0401B6A}" sibTransId="{09847701-C252-43EA-A296-025CA16653D0}"/>
    <dgm:cxn modelId="{3BBFA4C1-D419-49EA-9FD1-C7A3A05AA4D5}" type="presOf" srcId="{AD5B000C-1F89-4351-B6D8-920B48097F31}" destId="{28317786-022B-4668-B7D1-107D0A7772DD}" srcOrd="0" destOrd="0" presId="urn:microsoft.com/office/officeart/2008/layout/LinedList"/>
    <dgm:cxn modelId="{0BD272F6-6FF1-4E9B-AEAA-72ECBD2B343D}" type="presOf" srcId="{604F6032-79F2-4A70-A0A3-15707EF3F9CC}" destId="{9852B504-489A-47DA-ACAC-31F0C7810289}" srcOrd="0" destOrd="0" presId="urn:microsoft.com/office/officeart/2008/layout/LinedList"/>
    <dgm:cxn modelId="{B501B9F5-33E7-4EB7-9234-773AE00C1CE9}" srcId="{74046B7D-AB8A-4DE5-B940-05A9C151A9E8}" destId="{604F6032-79F2-4A70-A0A3-15707EF3F9CC}" srcOrd="0" destOrd="0" parTransId="{55FE7AA1-E78F-4BD4-B8DF-03C487E91D4F}" sibTransId="{2AD11760-945E-494D-87C9-B0A7E69F7605}"/>
    <dgm:cxn modelId="{CB292684-266D-4C13-93D5-E51F02D09BD6}" type="presOf" srcId="{74046B7D-AB8A-4DE5-B940-05A9C151A9E8}" destId="{F0859FC6-1289-495D-98CA-4BA40F81B99B}" srcOrd="0" destOrd="0" presId="urn:microsoft.com/office/officeart/2008/layout/LinedList"/>
    <dgm:cxn modelId="{BDC76E4B-5F06-4A8E-8741-BE3DC3D6EC2F}" type="presOf" srcId="{B7DCC319-55B2-4B79-A613-7A8C005E1671}" destId="{63C3329F-DA12-4E37-A213-59C9D7A04B89}" srcOrd="0" destOrd="0" presId="urn:microsoft.com/office/officeart/2008/layout/LinedList"/>
    <dgm:cxn modelId="{619CE39B-6379-4A3F-8998-566D344B471A}" srcId="{604F6032-79F2-4A70-A0A3-15707EF3F9CC}" destId="{B1FD9441-56FF-441C-BBAF-17BDE2D6DC90}" srcOrd="3" destOrd="0" parTransId="{4AA4BE4C-2E37-4137-AB8E-60EF7A724DEB}" sibTransId="{0BD9866E-624C-499B-B26E-48E7D4B96C86}"/>
    <dgm:cxn modelId="{FFD44D7C-7EF9-474A-843F-615269DC244F}" srcId="{604F6032-79F2-4A70-A0A3-15707EF3F9CC}" destId="{B7DCC319-55B2-4B79-A613-7A8C005E1671}" srcOrd="1" destOrd="0" parTransId="{63528446-DE2A-41A9-9318-9B18DEA513FB}" sibTransId="{78724A33-A812-4E52-9DBC-832A39F34331}"/>
    <dgm:cxn modelId="{805BD298-28E0-4C12-B3E6-5887FC0FABB4}" type="presOf" srcId="{B1FD9441-56FF-441C-BBAF-17BDE2D6DC90}" destId="{B854A6A3-3CBC-453B-A1AC-9C644466527F}" srcOrd="0" destOrd="0" presId="urn:microsoft.com/office/officeart/2008/layout/LinedList"/>
    <dgm:cxn modelId="{43BD354D-A682-484D-939B-1D375E612921}" srcId="{604F6032-79F2-4A70-A0A3-15707EF3F9CC}" destId="{A018DB35-2CFA-4B71-90AB-ECD465F55860}" srcOrd="0" destOrd="0" parTransId="{3C58F744-2D21-46C1-8B94-61C63A3DC8D1}" sibTransId="{C0688553-9328-47CD-A4C4-75FAAC246EB3}"/>
    <dgm:cxn modelId="{C2F8039A-6C80-47F1-9219-C05AE39AC7EE}" type="presParOf" srcId="{F0859FC6-1289-495D-98CA-4BA40F81B99B}" destId="{E24E08E8-3749-44E2-8DD4-95CB5F4D5FCD}" srcOrd="0" destOrd="0" presId="urn:microsoft.com/office/officeart/2008/layout/LinedList"/>
    <dgm:cxn modelId="{7F97D68F-FE10-4B70-853A-D2D0119ECD07}" type="presParOf" srcId="{F0859FC6-1289-495D-98CA-4BA40F81B99B}" destId="{58DB5F60-697E-4E83-82F9-812AB0912FE4}" srcOrd="1" destOrd="0" presId="urn:microsoft.com/office/officeart/2008/layout/LinedList"/>
    <dgm:cxn modelId="{ABCF6E38-C400-45D2-B96C-AD3A50B500E8}" type="presParOf" srcId="{58DB5F60-697E-4E83-82F9-812AB0912FE4}" destId="{9852B504-489A-47DA-ACAC-31F0C7810289}" srcOrd="0" destOrd="0" presId="urn:microsoft.com/office/officeart/2008/layout/LinedList"/>
    <dgm:cxn modelId="{44877523-9270-4DD4-A536-CA46DBB72121}" type="presParOf" srcId="{58DB5F60-697E-4E83-82F9-812AB0912FE4}" destId="{6136FB4D-F3DE-442E-BC83-B1C2E1E61278}" srcOrd="1" destOrd="0" presId="urn:microsoft.com/office/officeart/2008/layout/LinedList"/>
    <dgm:cxn modelId="{AFA8A533-58FF-45C6-8E6D-99EDD70B0546}" type="presParOf" srcId="{6136FB4D-F3DE-442E-BC83-B1C2E1E61278}" destId="{DFD7F3DA-B8B2-4039-852A-A780CE8A0C05}" srcOrd="0" destOrd="0" presId="urn:microsoft.com/office/officeart/2008/layout/LinedList"/>
    <dgm:cxn modelId="{28DF0215-C55D-4BD8-BC26-C63ADE3F4990}" type="presParOf" srcId="{6136FB4D-F3DE-442E-BC83-B1C2E1E61278}" destId="{D8A33F44-5A65-444C-AD45-715254C2184F}" srcOrd="1" destOrd="0" presId="urn:microsoft.com/office/officeart/2008/layout/LinedList"/>
    <dgm:cxn modelId="{541FA8B6-81CE-4762-8DDB-012B72291857}" type="presParOf" srcId="{D8A33F44-5A65-444C-AD45-715254C2184F}" destId="{20749D7E-E54B-4AF8-8773-C010560B47B2}" srcOrd="0" destOrd="0" presId="urn:microsoft.com/office/officeart/2008/layout/LinedList"/>
    <dgm:cxn modelId="{B7514FD5-C67F-4FAF-B896-4E814EAFEEFC}" type="presParOf" srcId="{D8A33F44-5A65-444C-AD45-715254C2184F}" destId="{32779545-39BA-4B84-93C3-4739A0694119}" srcOrd="1" destOrd="0" presId="urn:microsoft.com/office/officeart/2008/layout/LinedList"/>
    <dgm:cxn modelId="{CD5BFE7E-D48B-4E7C-BEDF-CA43DC3F488A}" type="presParOf" srcId="{D8A33F44-5A65-444C-AD45-715254C2184F}" destId="{42A47D86-FD34-4977-9890-FEEDD6F63FE2}" srcOrd="2" destOrd="0" presId="urn:microsoft.com/office/officeart/2008/layout/LinedList"/>
    <dgm:cxn modelId="{CD8B325B-2F31-4CA3-A92A-EF3B36E6652F}" type="presParOf" srcId="{6136FB4D-F3DE-442E-BC83-B1C2E1E61278}" destId="{BE1725F7-96CE-4A1C-A959-E42C8728764B}" srcOrd="2" destOrd="0" presId="urn:microsoft.com/office/officeart/2008/layout/LinedList"/>
    <dgm:cxn modelId="{6D0A7287-C3FB-469C-81E8-69830DC7B8B3}" type="presParOf" srcId="{6136FB4D-F3DE-442E-BC83-B1C2E1E61278}" destId="{FE914F48-D5D0-4A90-84B3-3293A516AF28}" srcOrd="3" destOrd="0" presId="urn:microsoft.com/office/officeart/2008/layout/LinedList"/>
    <dgm:cxn modelId="{443B0712-92CA-45E6-9690-500373096BB7}" type="presParOf" srcId="{6136FB4D-F3DE-442E-BC83-B1C2E1E61278}" destId="{B369516C-576D-4E5A-A84F-BA5BD12A5F71}" srcOrd="4" destOrd="0" presId="urn:microsoft.com/office/officeart/2008/layout/LinedList"/>
    <dgm:cxn modelId="{3560842C-CA38-4F30-9E66-8F7E1BE716DA}" type="presParOf" srcId="{B369516C-576D-4E5A-A84F-BA5BD12A5F71}" destId="{3F828A9B-8905-40EB-B13F-978642EC92E8}" srcOrd="0" destOrd="0" presId="urn:microsoft.com/office/officeart/2008/layout/LinedList"/>
    <dgm:cxn modelId="{F4B46B37-969D-4A4B-B24C-93F3E29A34C8}" type="presParOf" srcId="{B369516C-576D-4E5A-A84F-BA5BD12A5F71}" destId="{63C3329F-DA12-4E37-A213-59C9D7A04B89}" srcOrd="1" destOrd="0" presId="urn:microsoft.com/office/officeart/2008/layout/LinedList"/>
    <dgm:cxn modelId="{1A03A55E-04F1-42FE-859F-ECA441987902}" type="presParOf" srcId="{B369516C-576D-4E5A-A84F-BA5BD12A5F71}" destId="{EF348D27-8E8B-4333-9B1D-106F5175887D}" srcOrd="2" destOrd="0" presId="urn:microsoft.com/office/officeart/2008/layout/LinedList"/>
    <dgm:cxn modelId="{97F2F9CD-D04F-45B3-B226-B8A5E707467C}" type="presParOf" srcId="{6136FB4D-F3DE-442E-BC83-B1C2E1E61278}" destId="{5FECD033-7D18-4FA6-B970-F185E73BF9B9}" srcOrd="5" destOrd="0" presId="urn:microsoft.com/office/officeart/2008/layout/LinedList"/>
    <dgm:cxn modelId="{07BF1728-2978-449E-B885-C27CB9ABC29D}" type="presParOf" srcId="{6136FB4D-F3DE-442E-BC83-B1C2E1E61278}" destId="{929D03CD-B1F5-4955-9DC8-3A2E794ADAB8}" srcOrd="6" destOrd="0" presId="urn:microsoft.com/office/officeart/2008/layout/LinedList"/>
    <dgm:cxn modelId="{8E89B70D-71E3-44B5-BBA4-B98325FE4FB3}" type="presParOf" srcId="{6136FB4D-F3DE-442E-BC83-B1C2E1E61278}" destId="{F637EDB4-75AE-47EE-B2AC-DB9C3E1D0866}" srcOrd="7" destOrd="0" presId="urn:microsoft.com/office/officeart/2008/layout/LinedList"/>
    <dgm:cxn modelId="{C6FBC2BE-F688-40B9-95BA-2FA430264ED2}" type="presParOf" srcId="{F637EDB4-75AE-47EE-B2AC-DB9C3E1D0866}" destId="{7279D7C9-5330-4A40-B390-691EE9AF48F0}" srcOrd="0" destOrd="0" presId="urn:microsoft.com/office/officeart/2008/layout/LinedList"/>
    <dgm:cxn modelId="{3C6CF426-350A-41AB-BCA3-456CB2ECF319}" type="presParOf" srcId="{F637EDB4-75AE-47EE-B2AC-DB9C3E1D0866}" destId="{28317786-022B-4668-B7D1-107D0A7772DD}" srcOrd="1" destOrd="0" presId="urn:microsoft.com/office/officeart/2008/layout/LinedList"/>
    <dgm:cxn modelId="{D0BFAC34-5027-4E1C-86ED-4629A291547E}" type="presParOf" srcId="{F637EDB4-75AE-47EE-B2AC-DB9C3E1D0866}" destId="{5B561AFD-6A27-4DC5-B595-EDBBC7C615C4}" srcOrd="2" destOrd="0" presId="urn:microsoft.com/office/officeart/2008/layout/LinedList"/>
    <dgm:cxn modelId="{E84C1738-FFF8-4E48-9EB5-C7DF17BCABA6}" type="presParOf" srcId="{6136FB4D-F3DE-442E-BC83-B1C2E1E61278}" destId="{78CE3F29-3677-4342-A940-20E9D03CEDFC}" srcOrd="8" destOrd="0" presId="urn:microsoft.com/office/officeart/2008/layout/LinedList"/>
    <dgm:cxn modelId="{093AD6D8-979C-4F6A-8016-4864A59B5F0C}" type="presParOf" srcId="{6136FB4D-F3DE-442E-BC83-B1C2E1E61278}" destId="{7B88C69E-A464-4F5F-B773-6F36C68A366B}" srcOrd="9" destOrd="0" presId="urn:microsoft.com/office/officeart/2008/layout/LinedList"/>
    <dgm:cxn modelId="{EE622DCD-AEC7-40F3-B04D-0D8F2C1749D7}" type="presParOf" srcId="{6136FB4D-F3DE-442E-BC83-B1C2E1E61278}" destId="{4CA85936-EDEB-4154-B96B-85E4257721E7}" srcOrd="10" destOrd="0" presId="urn:microsoft.com/office/officeart/2008/layout/LinedList"/>
    <dgm:cxn modelId="{0DE0742A-9209-4699-B14A-60B3468CD60F}" type="presParOf" srcId="{4CA85936-EDEB-4154-B96B-85E4257721E7}" destId="{A445238F-9AAF-4E2C-BB2E-9518B3A64F84}" srcOrd="0" destOrd="0" presId="urn:microsoft.com/office/officeart/2008/layout/LinedList"/>
    <dgm:cxn modelId="{BE1B3FC6-4085-4D30-908B-1E7332298FC5}" type="presParOf" srcId="{4CA85936-EDEB-4154-B96B-85E4257721E7}" destId="{B854A6A3-3CBC-453B-A1AC-9C644466527F}" srcOrd="1" destOrd="0" presId="urn:microsoft.com/office/officeart/2008/layout/LinedList"/>
    <dgm:cxn modelId="{0E0DC1E2-207D-4D28-8760-5DB1E38FBB69}" type="presParOf" srcId="{4CA85936-EDEB-4154-B96B-85E4257721E7}" destId="{9D6B820B-2720-4448-A388-2D9CF1954FAE}" srcOrd="2" destOrd="0" presId="urn:microsoft.com/office/officeart/2008/layout/LinedList"/>
    <dgm:cxn modelId="{C447BA4C-9338-4C9D-BFC0-8C079ECEA664}" type="presParOf" srcId="{6136FB4D-F3DE-442E-BC83-B1C2E1E61278}" destId="{EE8715A5-A158-40A0-9E77-F09570C0E707}" srcOrd="11" destOrd="0" presId="urn:microsoft.com/office/officeart/2008/layout/LinedList"/>
    <dgm:cxn modelId="{C14B1EA2-ECF3-4611-A143-467C48FD1DBC}" type="presParOf" srcId="{6136FB4D-F3DE-442E-BC83-B1C2E1E61278}" destId="{49FD82FA-9BBB-4FD6-B3F0-99D76690A3DA}" srcOrd="12" destOrd="0" presId="urn:microsoft.com/office/officeart/2008/layout/LinedList"/>
    <dgm:cxn modelId="{CEF707DD-E1D5-4606-8EDB-465F4F05B0E8}" type="presParOf" srcId="{6136FB4D-F3DE-442E-BC83-B1C2E1E61278}" destId="{4BC5B02E-74FF-4CE3-AD83-9E5E473628DE}" srcOrd="13" destOrd="0" presId="urn:microsoft.com/office/officeart/2008/layout/LinedList"/>
    <dgm:cxn modelId="{708F3AAA-1087-4514-96E1-1BB72E6DA36C}" type="presParOf" srcId="{4BC5B02E-74FF-4CE3-AD83-9E5E473628DE}" destId="{B1EBEE02-C0B1-4A80-87A2-C9C15F5606ED}" srcOrd="0" destOrd="0" presId="urn:microsoft.com/office/officeart/2008/layout/LinedList"/>
    <dgm:cxn modelId="{E4659B63-3763-4D60-AE56-54A8A300FE73}" type="presParOf" srcId="{4BC5B02E-74FF-4CE3-AD83-9E5E473628DE}" destId="{7C66BD33-C143-4CBC-88CB-9E59FC50AFCD}" srcOrd="1" destOrd="0" presId="urn:microsoft.com/office/officeart/2008/layout/LinedList"/>
    <dgm:cxn modelId="{E069B6B1-0900-458F-89EF-E406096B8E9D}" type="presParOf" srcId="{4BC5B02E-74FF-4CE3-AD83-9E5E473628DE}" destId="{581A0E26-62D5-4EE2-875B-68D734D9A388}" srcOrd="2" destOrd="0" presId="urn:microsoft.com/office/officeart/2008/layout/LinedList"/>
    <dgm:cxn modelId="{232D0067-4F74-471C-9678-ECBEFEB65568}" type="presParOf" srcId="{6136FB4D-F3DE-442E-BC83-B1C2E1E61278}" destId="{56466B30-96C6-4C7B-8CFD-25968C3A0E25}" srcOrd="14" destOrd="0" presId="urn:microsoft.com/office/officeart/2008/layout/LinedList"/>
    <dgm:cxn modelId="{379D1FE6-DA55-4BB1-8FD0-840B949A30D2}" type="presParOf" srcId="{6136FB4D-F3DE-442E-BC83-B1C2E1E61278}" destId="{D5EF3934-ABC7-4B18-9945-8EF1FA02DBD1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4633A5-2D9F-446D-8F7B-62BA35AAEEE1}" type="doc">
      <dgm:prSet loTypeId="urn:microsoft.com/office/officeart/2005/8/layout/gear1" loCatId="process" qsTypeId="urn:microsoft.com/office/officeart/2005/8/quickstyle/3d3" qsCatId="3D" csTypeId="urn:microsoft.com/office/officeart/2005/8/colors/accent0_1" csCatId="mainScheme" phldr="1"/>
      <dgm:spPr/>
    </dgm:pt>
    <dgm:pt modelId="{F14F9EA5-7E72-4A6C-8208-325C3BD64C25}">
      <dgm:prSet phldrT="[Text]"/>
      <dgm:spPr/>
      <dgm:t>
        <a:bodyPr/>
        <a:lstStyle/>
        <a:p>
          <a:r>
            <a:rPr lang="en-US" dirty="0" smtClean="0"/>
            <a:t> exe</a:t>
          </a:r>
          <a:endParaRPr lang="en-US" dirty="0"/>
        </a:p>
      </dgm:t>
    </dgm:pt>
    <dgm:pt modelId="{C0C376DC-61AC-4E3D-AE1A-7F0883CDF79C}" type="parTrans" cxnId="{FA7964A6-2A1F-4974-AA25-9B0CC5AF6010}">
      <dgm:prSet/>
      <dgm:spPr/>
      <dgm:t>
        <a:bodyPr/>
        <a:lstStyle/>
        <a:p>
          <a:endParaRPr lang="en-US"/>
        </a:p>
      </dgm:t>
    </dgm:pt>
    <dgm:pt modelId="{C95BCF05-99DF-482D-8571-9DC4CDF89313}" type="sibTrans" cxnId="{FA7964A6-2A1F-4974-AA25-9B0CC5AF6010}">
      <dgm:prSet/>
      <dgm:spPr/>
      <dgm:t>
        <a:bodyPr/>
        <a:lstStyle/>
        <a:p>
          <a:endParaRPr lang="en-US"/>
        </a:p>
      </dgm:t>
    </dgm:pt>
    <dgm:pt modelId="{DA666F09-3C61-4837-891E-73D8E604D5C1}" type="pres">
      <dgm:prSet presAssocID="{7A4633A5-2D9F-446D-8F7B-62BA35AAEEE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B644CA4-2964-4573-A37B-9D5814C8DA11}" type="pres">
      <dgm:prSet presAssocID="{F14F9EA5-7E72-4A6C-8208-325C3BD64C25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F1AA3-9F9F-4B34-83C8-D828D758E96F}" type="pres">
      <dgm:prSet presAssocID="{F14F9EA5-7E72-4A6C-8208-325C3BD64C25}" presName="gear1srcNode" presStyleLbl="node1" presStyleIdx="0" presStyleCnt="1"/>
      <dgm:spPr/>
      <dgm:t>
        <a:bodyPr/>
        <a:lstStyle/>
        <a:p>
          <a:endParaRPr lang="en-US"/>
        </a:p>
      </dgm:t>
    </dgm:pt>
    <dgm:pt modelId="{76CEECF4-525F-41C8-9171-8B53BC8D9FF5}" type="pres">
      <dgm:prSet presAssocID="{F14F9EA5-7E72-4A6C-8208-325C3BD64C25}" presName="gear1dstNode" presStyleLbl="node1" presStyleIdx="0" presStyleCnt="1"/>
      <dgm:spPr/>
      <dgm:t>
        <a:bodyPr/>
        <a:lstStyle/>
        <a:p>
          <a:endParaRPr lang="en-US"/>
        </a:p>
      </dgm:t>
    </dgm:pt>
    <dgm:pt modelId="{8A623E76-B080-41ED-9007-16C36080A552}" type="pres">
      <dgm:prSet presAssocID="{C95BCF05-99DF-482D-8571-9DC4CDF89313}" presName="connector1" presStyleLbl="sibTrans2D1" presStyleIdx="0" presStyleCnt="1"/>
      <dgm:spPr/>
      <dgm:t>
        <a:bodyPr/>
        <a:lstStyle/>
        <a:p>
          <a:endParaRPr lang="en-US"/>
        </a:p>
      </dgm:t>
    </dgm:pt>
  </dgm:ptLst>
  <dgm:cxnLst>
    <dgm:cxn modelId="{FA7964A6-2A1F-4974-AA25-9B0CC5AF6010}" srcId="{7A4633A5-2D9F-446D-8F7B-62BA35AAEEE1}" destId="{F14F9EA5-7E72-4A6C-8208-325C3BD64C25}" srcOrd="0" destOrd="0" parTransId="{C0C376DC-61AC-4E3D-AE1A-7F0883CDF79C}" sibTransId="{C95BCF05-99DF-482D-8571-9DC4CDF89313}"/>
    <dgm:cxn modelId="{22164D15-EFE9-458A-A5DE-57CB6AEA6A95}" type="presOf" srcId="{C95BCF05-99DF-482D-8571-9DC4CDF89313}" destId="{8A623E76-B080-41ED-9007-16C36080A552}" srcOrd="0" destOrd="0" presId="urn:microsoft.com/office/officeart/2005/8/layout/gear1"/>
    <dgm:cxn modelId="{F2723C77-B88A-4CCD-A3D5-87F8BB0CF873}" type="presOf" srcId="{7A4633A5-2D9F-446D-8F7B-62BA35AAEEE1}" destId="{DA666F09-3C61-4837-891E-73D8E604D5C1}" srcOrd="0" destOrd="0" presId="urn:microsoft.com/office/officeart/2005/8/layout/gear1"/>
    <dgm:cxn modelId="{4CD66D10-EC47-4291-99AB-F5F76833D2BD}" type="presOf" srcId="{F14F9EA5-7E72-4A6C-8208-325C3BD64C25}" destId="{EB644CA4-2964-4573-A37B-9D5814C8DA11}" srcOrd="0" destOrd="0" presId="urn:microsoft.com/office/officeart/2005/8/layout/gear1"/>
    <dgm:cxn modelId="{34066C98-B5E4-4D59-8778-B11BE407B41E}" type="presOf" srcId="{F14F9EA5-7E72-4A6C-8208-325C3BD64C25}" destId="{76CEECF4-525F-41C8-9171-8B53BC8D9FF5}" srcOrd="2" destOrd="0" presId="urn:microsoft.com/office/officeart/2005/8/layout/gear1"/>
    <dgm:cxn modelId="{FB2868AE-5A16-40A7-B656-7E2B84EFFBDB}" type="presOf" srcId="{F14F9EA5-7E72-4A6C-8208-325C3BD64C25}" destId="{E72F1AA3-9F9F-4B34-83C8-D828D758E96F}" srcOrd="1" destOrd="0" presId="urn:microsoft.com/office/officeart/2005/8/layout/gear1"/>
    <dgm:cxn modelId="{C17E2A58-A364-4628-8C45-666A5685754E}" type="presParOf" srcId="{DA666F09-3C61-4837-891E-73D8E604D5C1}" destId="{EB644CA4-2964-4573-A37B-9D5814C8DA11}" srcOrd="0" destOrd="0" presId="urn:microsoft.com/office/officeart/2005/8/layout/gear1"/>
    <dgm:cxn modelId="{8E00CF30-8C59-4BC0-93D1-127DA5FCCFDD}" type="presParOf" srcId="{DA666F09-3C61-4837-891E-73D8E604D5C1}" destId="{E72F1AA3-9F9F-4B34-83C8-D828D758E96F}" srcOrd="1" destOrd="0" presId="urn:microsoft.com/office/officeart/2005/8/layout/gear1"/>
    <dgm:cxn modelId="{65E4F1B6-1923-4C8D-A732-3D1A7B4D82DB}" type="presParOf" srcId="{DA666F09-3C61-4837-891E-73D8E604D5C1}" destId="{76CEECF4-525F-41C8-9171-8B53BC8D9FF5}" srcOrd="2" destOrd="0" presId="urn:microsoft.com/office/officeart/2005/8/layout/gear1"/>
    <dgm:cxn modelId="{BC10B90B-4E35-4CD6-9AA6-2EBF2B415DDA}" type="presParOf" srcId="{DA666F09-3C61-4837-891E-73D8E604D5C1}" destId="{8A623E76-B080-41ED-9007-16C36080A552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4633A5-2D9F-446D-8F7B-62BA35AAEEE1}" type="doc">
      <dgm:prSet loTypeId="urn:microsoft.com/office/officeart/2005/8/layout/gear1" loCatId="process" qsTypeId="urn:microsoft.com/office/officeart/2005/8/quickstyle/3d3" qsCatId="3D" csTypeId="urn:microsoft.com/office/officeart/2005/8/colors/accent0_1" csCatId="mainScheme" phldr="1"/>
      <dgm:spPr/>
    </dgm:pt>
    <dgm:pt modelId="{F14F9EA5-7E72-4A6C-8208-325C3BD64C25}">
      <dgm:prSet phldrT="[Text]"/>
      <dgm:spPr/>
      <dgm:t>
        <a:bodyPr/>
        <a:lstStyle/>
        <a:p>
          <a:r>
            <a:rPr lang="en-US" dirty="0" smtClean="0"/>
            <a:t> exe</a:t>
          </a:r>
          <a:endParaRPr lang="en-US" dirty="0"/>
        </a:p>
      </dgm:t>
    </dgm:pt>
    <dgm:pt modelId="{C0C376DC-61AC-4E3D-AE1A-7F0883CDF79C}" type="parTrans" cxnId="{FA7964A6-2A1F-4974-AA25-9B0CC5AF6010}">
      <dgm:prSet/>
      <dgm:spPr/>
      <dgm:t>
        <a:bodyPr/>
        <a:lstStyle/>
        <a:p>
          <a:endParaRPr lang="en-US"/>
        </a:p>
      </dgm:t>
    </dgm:pt>
    <dgm:pt modelId="{C95BCF05-99DF-482D-8571-9DC4CDF89313}" type="sibTrans" cxnId="{FA7964A6-2A1F-4974-AA25-9B0CC5AF6010}">
      <dgm:prSet/>
      <dgm:spPr/>
      <dgm:t>
        <a:bodyPr/>
        <a:lstStyle/>
        <a:p>
          <a:endParaRPr lang="en-US"/>
        </a:p>
      </dgm:t>
    </dgm:pt>
    <dgm:pt modelId="{DA666F09-3C61-4837-891E-73D8E604D5C1}" type="pres">
      <dgm:prSet presAssocID="{7A4633A5-2D9F-446D-8F7B-62BA35AAEEE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B644CA4-2964-4573-A37B-9D5814C8DA11}" type="pres">
      <dgm:prSet presAssocID="{F14F9EA5-7E72-4A6C-8208-325C3BD64C25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F1AA3-9F9F-4B34-83C8-D828D758E96F}" type="pres">
      <dgm:prSet presAssocID="{F14F9EA5-7E72-4A6C-8208-325C3BD64C25}" presName="gear1srcNode" presStyleLbl="node1" presStyleIdx="0" presStyleCnt="1"/>
      <dgm:spPr/>
      <dgm:t>
        <a:bodyPr/>
        <a:lstStyle/>
        <a:p>
          <a:endParaRPr lang="en-US"/>
        </a:p>
      </dgm:t>
    </dgm:pt>
    <dgm:pt modelId="{76CEECF4-525F-41C8-9171-8B53BC8D9FF5}" type="pres">
      <dgm:prSet presAssocID="{F14F9EA5-7E72-4A6C-8208-325C3BD64C25}" presName="gear1dstNode" presStyleLbl="node1" presStyleIdx="0" presStyleCnt="1"/>
      <dgm:spPr/>
      <dgm:t>
        <a:bodyPr/>
        <a:lstStyle/>
        <a:p>
          <a:endParaRPr lang="en-US"/>
        </a:p>
      </dgm:t>
    </dgm:pt>
    <dgm:pt modelId="{8A623E76-B080-41ED-9007-16C36080A552}" type="pres">
      <dgm:prSet presAssocID="{C95BCF05-99DF-482D-8571-9DC4CDF89313}" presName="connector1" presStyleLbl="sibTrans2D1" presStyleIdx="0" presStyleCnt="1"/>
      <dgm:spPr/>
      <dgm:t>
        <a:bodyPr/>
        <a:lstStyle/>
        <a:p>
          <a:endParaRPr lang="en-US"/>
        </a:p>
      </dgm:t>
    </dgm:pt>
  </dgm:ptLst>
  <dgm:cxnLst>
    <dgm:cxn modelId="{FA7964A6-2A1F-4974-AA25-9B0CC5AF6010}" srcId="{7A4633A5-2D9F-446D-8F7B-62BA35AAEEE1}" destId="{F14F9EA5-7E72-4A6C-8208-325C3BD64C25}" srcOrd="0" destOrd="0" parTransId="{C0C376DC-61AC-4E3D-AE1A-7F0883CDF79C}" sibTransId="{C95BCF05-99DF-482D-8571-9DC4CDF89313}"/>
    <dgm:cxn modelId="{50F68E80-5ABB-4AEE-A78B-2A2E1BEE20CF}" type="presOf" srcId="{F14F9EA5-7E72-4A6C-8208-325C3BD64C25}" destId="{E72F1AA3-9F9F-4B34-83C8-D828D758E96F}" srcOrd="1" destOrd="0" presId="urn:microsoft.com/office/officeart/2005/8/layout/gear1"/>
    <dgm:cxn modelId="{54264316-D62F-4050-8A47-91A00B4D0AB2}" type="presOf" srcId="{F14F9EA5-7E72-4A6C-8208-325C3BD64C25}" destId="{EB644CA4-2964-4573-A37B-9D5814C8DA11}" srcOrd="0" destOrd="0" presId="urn:microsoft.com/office/officeart/2005/8/layout/gear1"/>
    <dgm:cxn modelId="{7BBDDE85-CCB9-46D3-B941-FF6901AA5754}" type="presOf" srcId="{7A4633A5-2D9F-446D-8F7B-62BA35AAEEE1}" destId="{DA666F09-3C61-4837-891E-73D8E604D5C1}" srcOrd="0" destOrd="0" presId="urn:microsoft.com/office/officeart/2005/8/layout/gear1"/>
    <dgm:cxn modelId="{8AEA39C1-0AF2-4DD4-9035-739F1215F7F0}" type="presOf" srcId="{F14F9EA5-7E72-4A6C-8208-325C3BD64C25}" destId="{76CEECF4-525F-41C8-9171-8B53BC8D9FF5}" srcOrd="2" destOrd="0" presId="urn:microsoft.com/office/officeart/2005/8/layout/gear1"/>
    <dgm:cxn modelId="{06A48E1C-0F4D-4FB9-B802-07A2A878FD10}" type="presOf" srcId="{C95BCF05-99DF-482D-8571-9DC4CDF89313}" destId="{8A623E76-B080-41ED-9007-16C36080A552}" srcOrd="0" destOrd="0" presId="urn:microsoft.com/office/officeart/2005/8/layout/gear1"/>
    <dgm:cxn modelId="{51AF0323-54E6-4A55-8FC2-2477E243AC78}" type="presParOf" srcId="{DA666F09-3C61-4837-891E-73D8E604D5C1}" destId="{EB644CA4-2964-4573-A37B-9D5814C8DA11}" srcOrd="0" destOrd="0" presId="urn:microsoft.com/office/officeart/2005/8/layout/gear1"/>
    <dgm:cxn modelId="{392829EE-9FF4-4EBF-A975-15A182D3689E}" type="presParOf" srcId="{DA666F09-3C61-4837-891E-73D8E604D5C1}" destId="{E72F1AA3-9F9F-4B34-83C8-D828D758E96F}" srcOrd="1" destOrd="0" presId="urn:microsoft.com/office/officeart/2005/8/layout/gear1"/>
    <dgm:cxn modelId="{25980464-6CE6-4B5F-A100-6F57374AADB8}" type="presParOf" srcId="{DA666F09-3C61-4837-891E-73D8E604D5C1}" destId="{76CEECF4-525F-41C8-9171-8B53BC8D9FF5}" srcOrd="2" destOrd="0" presId="urn:microsoft.com/office/officeart/2005/8/layout/gear1"/>
    <dgm:cxn modelId="{9E00ABD2-19CA-4E57-A496-7C4F327321B0}" type="presParOf" srcId="{DA666F09-3C61-4837-891E-73D8E604D5C1}" destId="{8A623E76-B080-41ED-9007-16C36080A552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1208FC-6D49-4808-8ABA-10F58D78791B}" type="doc">
      <dgm:prSet loTypeId="urn:microsoft.com/office/officeart/2005/8/layout/radial3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5068382-8D28-4B2B-B53C-BCB2F9516A1D}">
      <dgm:prSet phldrT="[Text]" custT="1"/>
      <dgm:spPr/>
      <dgm:t>
        <a:bodyPr/>
        <a:lstStyle/>
        <a:p>
          <a:r>
            <a: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Map Reduce</a:t>
          </a:r>
          <a:endParaRPr lang="en-US" sz="4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E8EE9A-6A11-4A6C-B3FE-05D8E9EC4105}" type="parTrans" cxnId="{6A4749C1-6CC9-4A61-8B92-F1ADB6103E95}">
      <dgm:prSet/>
      <dgm:spPr/>
      <dgm:t>
        <a:bodyPr/>
        <a:lstStyle/>
        <a:p>
          <a:endParaRPr lang="en-US" sz="1800"/>
        </a:p>
      </dgm:t>
    </dgm:pt>
    <dgm:pt modelId="{8644B3D0-3419-4EC4-9089-0C074C2D2393}" type="sibTrans" cxnId="{6A4749C1-6CC9-4A61-8B92-F1ADB6103E95}">
      <dgm:prSet/>
      <dgm:spPr/>
      <dgm:t>
        <a:bodyPr/>
        <a:lstStyle/>
        <a:p>
          <a:endParaRPr lang="en-US" sz="1800"/>
        </a:p>
      </dgm:t>
    </dgm:pt>
    <dgm:pt modelId="{4E478053-AE57-48AA-8E50-F2DEBE0A83E0}">
      <dgm:prSet phldrT="[Text]" custT="1"/>
      <dgm:spPr/>
      <dgm:t>
        <a:bodyPr/>
        <a:lstStyle/>
        <a:p>
          <a:r>
            <a:rPr lang="en-US" sz="1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Programming Model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433403-2F60-407B-91F6-59DBB5D2B09D}" type="parTrans" cxnId="{2BA02E7D-046D-474A-A228-13A76EE32AF5}">
      <dgm:prSet/>
      <dgm:spPr/>
      <dgm:t>
        <a:bodyPr/>
        <a:lstStyle/>
        <a:p>
          <a:endParaRPr lang="en-US" sz="1800"/>
        </a:p>
      </dgm:t>
    </dgm:pt>
    <dgm:pt modelId="{097F8BBB-E483-4B2D-8A70-A1D8A9B164FC}" type="sibTrans" cxnId="{2BA02E7D-046D-474A-A228-13A76EE32AF5}">
      <dgm:prSet/>
      <dgm:spPr/>
      <dgm:t>
        <a:bodyPr/>
        <a:lstStyle/>
        <a:p>
          <a:endParaRPr lang="en-US" sz="1800"/>
        </a:p>
      </dgm:t>
    </dgm:pt>
    <dgm:pt modelId="{F1E51896-3287-4B91-B2C7-B3DFCAF11E02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Moving Computation to Data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B5D8DB-B550-4034-ABF3-32F6077D2793}" type="parTrans" cxnId="{99374516-E73D-49E2-85D3-54D0E80440D5}">
      <dgm:prSet/>
      <dgm:spPr/>
      <dgm:t>
        <a:bodyPr/>
        <a:lstStyle/>
        <a:p>
          <a:endParaRPr lang="en-US" sz="1800"/>
        </a:p>
      </dgm:t>
    </dgm:pt>
    <dgm:pt modelId="{8A9FFCA7-4644-4CD9-ADDB-0B4022457AB1}" type="sibTrans" cxnId="{99374516-E73D-49E2-85D3-54D0E80440D5}">
      <dgm:prSet/>
      <dgm:spPr/>
      <dgm:t>
        <a:bodyPr/>
        <a:lstStyle/>
        <a:p>
          <a:endParaRPr lang="en-US" sz="1800"/>
        </a:p>
      </dgm:t>
    </dgm:pt>
    <dgm:pt modelId="{38B69BF1-B1B2-4307-B135-A6E80260CBE7}">
      <dgm:prSet phldrT="[Text]" custT="1"/>
      <dgm:spPr/>
      <dgm:t>
        <a:bodyPr/>
        <a:lstStyle/>
        <a:p>
          <a:r>
            <a:rPr lang="en-US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Scalable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3FD5BE-E0DA-4262-BE2E-1E1564BBDA8A}" type="parTrans" cxnId="{A51E6621-0ADD-4484-BAF1-C87E29D8AE8E}">
      <dgm:prSet/>
      <dgm:spPr/>
      <dgm:t>
        <a:bodyPr/>
        <a:lstStyle/>
        <a:p>
          <a:endParaRPr lang="en-US" sz="1800"/>
        </a:p>
      </dgm:t>
    </dgm:pt>
    <dgm:pt modelId="{71ABF36F-B83C-4E99-8433-BD7BCB763B78}" type="sibTrans" cxnId="{A51E6621-0ADD-4484-BAF1-C87E29D8AE8E}">
      <dgm:prSet/>
      <dgm:spPr/>
      <dgm:t>
        <a:bodyPr/>
        <a:lstStyle/>
        <a:p>
          <a:endParaRPr lang="en-US" sz="1800"/>
        </a:p>
      </dgm:t>
    </dgm:pt>
    <dgm:pt modelId="{B27046CA-132B-412C-8C08-D67822BBCB20}">
      <dgm:prSet phldrT="[Text]" custT="1"/>
      <dgm:spPr/>
      <dgm:t>
        <a:bodyPr/>
        <a:lstStyle/>
        <a:p>
          <a:r>
            <a:rPr lang="en-US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Fault Tolerance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D17448-EE92-434E-B9E0-24A808C47770}" type="parTrans" cxnId="{651D614D-5500-46DC-9AAD-5CB85A18C640}">
      <dgm:prSet/>
      <dgm:spPr/>
      <dgm:t>
        <a:bodyPr/>
        <a:lstStyle/>
        <a:p>
          <a:endParaRPr lang="en-US" sz="1800"/>
        </a:p>
      </dgm:t>
    </dgm:pt>
    <dgm:pt modelId="{527017C5-E429-49CA-AC39-2036A55F7B78}" type="sibTrans" cxnId="{651D614D-5500-46DC-9AAD-5CB85A18C640}">
      <dgm:prSet/>
      <dgm:spPr/>
      <dgm:t>
        <a:bodyPr/>
        <a:lstStyle/>
        <a:p>
          <a:endParaRPr lang="en-US" sz="1800"/>
        </a:p>
      </dgm:t>
    </dgm:pt>
    <dgm:pt modelId="{E1B58393-0BF6-4FC0-AB4E-BFFDB2130360}" type="pres">
      <dgm:prSet presAssocID="{CE1208FC-6D49-4808-8ABA-10F58D78791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122ADD-454B-401A-AFB6-70A771D78B0F}" type="pres">
      <dgm:prSet presAssocID="{CE1208FC-6D49-4808-8ABA-10F58D78791B}" presName="radial" presStyleCnt="0">
        <dgm:presLayoutVars>
          <dgm:animLvl val="ctr"/>
        </dgm:presLayoutVars>
      </dgm:prSet>
      <dgm:spPr/>
    </dgm:pt>
    <dgm:pt modelId="{C3FFCF84-C567-424A-9FD9-CD039FCB63CC}" type="pres">
      <dgm:prSet presAssocID="{65068382-8D28-4B2B-B53C-BCB2F9516A1D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4C3EDE77-0776-4DCE-9A81-F71842BD78E6}" type="pres">
      <dgm:prSet presAssocID="{4E478053-AE57-48AA-8E50-F2DEBE0A83E0}" presName="node" presStyleLbl="vennNode1" presStyleIdx="1" presStyleCnt="5" custScaleX="122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D89B1-125C-4FE4-9701-5D73D88B7BAC}" type="pres">
      <dgm:prSet presAssocID="{F1E51896-3287-4B91-B2C7-B3DFCAF11E02}" presName="node" presStyleLbl="vennNode1" presStyleIdx="2" presStyleCnt="5" custScaleX="118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72458-7CE4-4F26-BCDE-644DA8F20C90}" type="pres">
      <dgm:prSet presAssocID="{38B69BF1-B1B2-4307-B135-A6E80260CBE7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B5774-1C03-4875-87C0-594E79528B13}" type="pres">
      <dgm:prSet presAssocID="{B27046CA-132B-412C-8C08-D67822BBCB20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77044D-4F3F-4B2D-8B7E-7720145C91E3}" type="presOf" srcId="{4E478053-AE57-48AA-8E50-F2DEBE0A83E0}" destId="{4C3EDE77-0776-4DCE-9A81-F71842BD78E6}" srcOrd="0" destOrd="0" presId="urn:microsoft.com/office/officeart/2005/8/layout/radial3"/>
    <dgm:cxn modelId="{A51E6621-0ADD-4484-BAF1-C87E29D8AE8E}" srcId="{65068382-8D28-4B2B-B53C-BCB2F9516A1D}" destId="{38B69BF1-B1B2-4307-B135-A6E80260CBE7}" srcOrd="2" destOrd="0" parTransId="{803FD5BE-E0DA-4262-BE2E-1E1564BBDA8A}" sibTransId="{71ABF36F-B83C-4E99-8433-BD7BCB763B78}"/>
    <dgm:cxn modelId="{E51FD252-8369-4F7C-B43F-65C2ABA2EA3C}" type="presOf" srcId="{B27046CA-132B-412C-8C08-D67822BBCB20}" destId="{3D8B5774-1C03-4875-87C0-594E79528B13}" srcOrd="0" destOrd="0" presId="urn:microsoft.com/office/officeart/2005/8/layout/radial3"/>
    <dgm:cxn modelId="{6A4749C1-6CC9-4A61-8B92-F1ADB6103E95}" srcId="{CE1208FC-6D49-4808-8ABA-10F58D78791B}" destId="{65068382-8D28-4B2B-B53C-BCB2F9516A1D}" srcOrd="0" destOrd="0" parTransId="{CBE8EE9A-6A11-4A6C-B3FE-05D8E9EC4105}" sibTransId="{8644B3D0-3419-4EC4-9089-0C074C2D2393}"/>
    <dgm:cxn modelId="{593E7072-E229-4BDA-9051-1264CB748299}" type="presOf" srcId="{F1E51896-3287-4B91-B2C7-B3DFCAF11E02}" destId="{CD4D89B1-125C-4FE4-9701-5D73D88B7BAC}" srcOrd="0" destOrd="0" presId="urn:microsoft.com/office/officeart/2005/8/layout/radial3"/>
    <dgm:cxn modelId="{BEA7C581-3C36-4FBB-99D9-7AB373ECFDBB}" type="presOf" srcId="{65068382-8D28-4B2B-B53C-BCB2F9516A1D}" destId="{C3FFCF84-C567-424A-9FD9-CD039FCB63CC}" srcOrd="0" destOrd="0" presId="urn:microsoft.com/office/officeart/2005/8/layout/radial3"/>
    <dgm:cxn modelId="{651D614D-5500-46DC-9AAD-5CB85A18C640}" srcId="{65068382-8D28-4B2B-B53C-BCB2F9516A1D}" destId="{B27046CA-132B-412C-8C08-D67822BBCB20}" srcOrd="3" destOrd="0" parTransId="{01D17448-EE92-434E-B9E0-24A808C47770}" sibTransId="{527017C5-E429-49CA-AC39-2036A55F7B78}"/>
    <dgm:cxn modelId="{2B7B65F5-A3D3-4DA3-B18B-E20319F63F05}" type="presOf" srcId="{38B69BF1-B1B2-4307-B135-A6E80260CBE7}" destId="{FBD72458-7CE4-4F26-BCDE-644DA8F20C90}" srcOrd="0" destOrd="0" presId="urn:microsoft.com/office/officeart/2005/8/layout/radial3"/>
    <dgm:cxn modelId="{99374516-E73D-49E2-85D3-54D0E80440D5}" srcId="{65068382-8D28-4B2B-B53C-BCB2F9516A1D}" destId="{F1E51896-3287-4B91-B2C7-B3DFCAF11E02}" srcOrd="1" destOrd="0" parTransId="{71B5D8DB-B550-4034-ABF3-32F6077D2793}" sibTransId="{8A9FFCA7-4644-4CD9-ADDB-0B4022457AB1}"/>
    <dgm:cxn modelId="{0C157484-875B-41FF-86E0-D0199A3548BB}" type="presOf" srcId="{CE1208FC-6D49-4808-8ABA-10F58D78791B}" destId="{E1B58393-0BF6-4FC0-AB4E-BFFDB2130360}" srcOrd="0" destOrd="0" presId="urn:microsoft.com/office/officeart/2005/8/layout/radial3"/>
    <dgm:cxn modelId="{2BA02E7D-046D-474A-A228-13A76EE32AF5}" srcId="{65068382-8D28-4B2B-B53C-BCB2F9516A1D}" destId="{4E478053-AE57-48AA-8E50-F2DEBE0A83E0}" srcOrd="0" destOrd="0" parTransId="{33433403-2F60-407B-91F6-59DBB5D2B09D}" sibTransId="{097F8BBB-E483-4B2D-8A70-A1D8A9B164FC}"/>
    <dgm:cxn modelId="{6014371D-472A-4EAA-961A-32032D7B933D}" type="presParOf" srcId="{E1B58393-0BF6-4FC0-AB4E-BFFDB2130360}" destId="{10122ADD-454B-401A-AFB6-70A771D78B0F}" srcOrd="0" destOrd="0" presId="urn:microsoft.com/office/officeart/2005/8/layout/radial3"/>
    <dgm:cxn modelId="{49C06FD3-3F90-4B06-8FCC-0A1F5E99E2A5}" type="presParOf" srcId="{10122ADD-454B-401A-AFB6-70A771D78B0F}" destId="{C3FFCF84-C567-424A-9FD9-CD039FCB63CC}" srcOrd="0" destOrd="0" presId="urn:microsoft.com/office/officeart/2005/8/layout/radial3"/>
    <dgm:cxn modelId="{0E6DBF26-28A5-4A02-8F05-2ECE6C8F0AEF}" type="presParOf" srcId="{10122ADD-454B-401A-AFB6-70A771D78B0F}" destId="{4C3EDE77-0776-4DCE-9A81-F71842BD78E6}" srcOrd="1" destOrd="0" presId="urn:microsoft.com/office/officeart/2005/8/layout/radial3"/>
    <dgm:cxn modelId="{25525A46-1CC9-4F6F-9C6E-2E2C50CBD720}" type="presParOf" srcId="{10122ADD-454B-401A-AFB6-70A771D78B0F}" destId="{CD4D89B1-125C-4FE4-9701-5D73D88B7BAC}" srcOrd="2" destOrd="0" presId="urn:microsoft.com/office/officeart/2005/8/layout/radial3"/>
    <dgm:cxn modelId="{F5D559B3-3C98-487B-A93A-92EE1C90A773}" type="presParOf" srcId="{10122ADD-454B-401A-AFB6-70A771D78B0F}" destId="{FBD72458-7CE4-4F26-BCDE-644DA8F20C90}" srcOrd="3" destOrd="0" presId="urn:microsoft.com/office/officeart/2005/8/layout/radial3"/>
    <dgm:cxn modelId="{EA762EA3-E23E-4D9B-85BE-9501AE794B8A}" type="presParOf" srcId="{10122ADD-454B-401A-AFB6-70A771D78B0F}" destId="{3D8B5774-1C03-4875-87C0-594E79528B1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A12198-0063-4029-ABA2-A6B763CFD14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4B1729-00CD-4D11-98CC-0BFFB9EEEEA5}">
      <dgm:prSet phldrT="[Text]" custT="1"/>
      <dgm:spPr/>
      <dgm:t>
        <a:bodyPr/>
        <a:lstStyle/>
        <a:p>
          <a:r>
            <a:rPr lang="en-US" sz="2800" dirty="0" smtClean="0"/>
            <a:t>Azure Cloud Services</a:t>
          </a:r>
          <a:endParaRPr lang="en-US" sz="2800" dirty="0"/>
        </a:p>
      </dgm:t>
    </dgm:pt>
    <dgm:pt modelId="{CA97E313-A71F-4EF0-AD46-9C676257711E}" type="parTrans" cxnId="{2D8F5B7D-C456-4B70-8CBA-B14928BE8B78}">
      <dgm:prSet/>
      <dgm:spPr/>
      <dgm:t>
        <a:bodyPr/>
        <a:lstStyle/>
        <a:p>
          <a:endParaRPr lang="en-US" sz="2000"/>
        </a:p>
      </dgm:t>
    </dgm:pt>
    <dgm:pt modelId="{7A4783B5-482B-483B-A5CC-A9BE4E4E4C89}" type="sibTrans" cxnId="{2D8F5B7D-C456-4B70-8CBA-B14928BE8B78}">
      <dgm:prSet/>
      <dgm:spPr/>
      <dgm:t>
        <a:bodyPr/>
        <a:lstStyle/>
        <a:p>
          <a:endParaRPr lang="en-US" sz="2000"/>
        </a:p>
      </dgm:t>
    </dgm:pt>
    <dgm:pt modelId="{2D75043D-2F5F-463A-A9E4-DCAF4399C1FD}">
      <dgm:prSet phldrT="[Text]" custT="1"/>
      <dgm:spPr/>
      <dgm:t>
        <a:bodyPr/>
        <a:lstStyle/>
        <a:p>
          <a:r>
            <a:rPr lang="en-US" sz="2000" dirty="0" smtClean="0">
              <a:latin typeface="+mj-lt"/>
            </a:rPr>
            <a:t>Highly-available and scalable</a:t>
          </a:r>
          <a:endParaRPr lang="en-US" sz="2000" dirty="0"/>
        </a:p>
      </dgm:t>
    </dgm:pt>
    <dgm:pt modelId="{988DEEE3-A1C8-4584-8247-ABDADC435A5D}" type="parTrans" cxnId="{DA2D89ED-0B06-491C-824B-5F1239FF9190}">
      <dgm:prSet/>
      <dgm:spPr/>
      <dgm:t>
        <a:bodyPr/>
        <a:lstStyle/>
        <a:p>
          <a:endParaRPr lang="en-US" sz="2000"/>
        </a:p>
      </dgm:t>
    </dgm:pt>
    <dgm:pt modelId="{7A86E2A6-E90C-44B5-BCE3-BE841AB311F1}" type="sibTrans" cxnId="{DA2D89ED-0B06-491C-824B-5F1239FF9190}">
      <dgm:prSet/>
      <dgm:spPr/>
      <dgm:t>
        <a:bodyPr/>
        <a:lstStyle/>
        <a:p>
          <a:endParaRPr lang="en-US" sz="2000"/>
        </a:p>
      </dgm:t>
    </dgm:pt>
    <dgm:pt modelId="{CB051014-2927-46C7-96B8-ECB88E7B4E18}">
      <dgm:prSet phldrT="[Text]" custT="1"/>
      <dgm:spPr/>
      <dgm:t>
        <a:bodyPr/>
        <a:lstStyle/>
        <a:p>
          <a:r>
            <a:rPr lang="en-US" sz="2800" dirty="0" smtClean="0"/>
            <a:t>Decentralized</a:t>
          </a:r>
          <a:endParaRPr lang="en-US" sz="2800" dirty="0"/>
        </a:p>
      </dgm:t>
    </dgm:pt>
    <dgm:pt modelId="{B124753E-A22B-4988-8651-CE760424A982}" type="parTrans" cxnId="{7CA1EABC-DBF9-4EFE-909F-886C8BDE0DA7}">
      <dgm:prSet/>
      <dgm:spPr/>
      <dgm:t>
        <a:bodyPr/>
        <a:lstStyle/>
        <a:p>
          <a:endParaRPr lang="en-US" sz="2000"/>
        </a:p>
      </dgm:t>
    </dgm:pt>
    <dgm:pt modelId="{A348E131-0759-4FBC-B4DE-ED01E4DB3214}" type="sibTrans" cxnId="{7CA1EABC-DBF9-4EFE-909F-886C8BDE0DA7}">
      <dgm:prSet/>
      <dgm:spPr/>
      <dgm:t>
        <a:bodyPr/>
        <a:lstStyle/>
        <a:p>
          <a:endParaRPr lang="en-US" sz="2000"/>
        </a:p>
      </dgm:t>
    </dgm:pt>
    <dgm:pt modelId="{DF016C61-CE94-4611-9284-7A210AD16559}">
      <dgm:prSet phldrT="[Text]" custT="1"/>
      <dgm:spPr/>
      <dgm:t>
        <a:bodyPr/>
        <a:lstStyle/>
        <a:p>
          <a:r>
            <a:rPr lang="en-US" sz="2000" dirty="0" smtClean="0"/>
            <a:t>Avoids Single Point of Failure</a:t>
          </a:r>
          <a:endParaRPr lang="en-US" sz="2000" dirty="0"/>
        </a:p>
      </dgm:t>
    </dgm:pt>
    <dgm:pt modelId="{CFC6D07A-39F5-45C2-B966-50B20BFF212B}" type="parTrans" cxnId="{CC13F167-605C-496C-9C4C-3F9469708823}">
      <dgm:prSet/>
      <dgm:spPr/>
      <dgm:t>
        <a:bodyPr/>
        <a:lstStyle/>
        <a:p>
          <a:endParaRPr lang="en-US" sz="2000"/>
        </a:p>
      </dgm:t>
    </dgm:pt>
    <dgm:pt modelId="{3B73C4FA-AC5E-4D46-8CB8-B1DE9C754057}" type="sibTrans" cxnId="{CC13F167-605C-496C-9C4C-3F9469708823}">
      <dgm:prSet/>
      <dgm:spPr/>
      <dgm:t>
        <a:bodyPr/>
        <a:lstStyle/>
        <a:p>
          <a:endParaRPr lang="en-US" sz="2000"/>
        </a:p>
      </dgm:t>
    </dgm:pt>
    <dgm:pt modelId="{E36FEEEB-B627-4CA3-89F5-EFAE9B5F51C2}">
      <dgm:prSet phldrT="[Text]" custT="1"/>
      <dgm:spPr/>
      <dgm:t>
        <a:bodyPr/>
        <a:lstStyle/>
        <a:p>
          <a:r>
            <a:rPr lang="en-US" sz="2000" dirty="0" smtClean="0"/>
            <a:t>Utilize eventually-consistent , high-latency  cloud services effectively</a:t>
          </a:r>
          <a:endParaRPr lang="en-US" sz="2000" dirty="0"/>
        </a:p>
      </dgm:t>
    </dgm:pt>
    <dgm:pt modelId="{43C2E228-01C7-4942-B103-2A44B827AA13}" type="parTrans" cxnId="{B6E5A3C7-C2ED-4551-A72A-C8D3095ECCC0}">
      <dgm:prSet/>
      <dgm:spPr/>
      <dgm:t>
        <a:bodyPr/>
        <a:lstStyle/>
        <a:p>
          <a:endParaRPr lang="en-US" sz="2000"/>
        </a:p>
      </dgm:t>
    </dgm:pt>
    <dgm:pt modelId="{1F8E1A9E-F313-4177-B6BD-E086ACD47F97}" type="sibTrans" cxnId="{B6E5A3C7-C2ED-4551-A72A-C8D3095ECCC0}">
      <dgm:prSet/>
      <dgm:spPr/>
      <dgm:t>
        <a:bodyPr/>
        <a:lstStyle/>
        <a:p>
          <a:endParaRPr lang="en-US" sz="2000"/>
        </a:p>
      </dgm:t>
    </dgm:pt>
    <dgm:pt modelId="{795DDFF3-899B-4410-BAE7-F4E344F267C6}">
      <dgm:prSet phldrT="[Text]" custT="1"/>
      <dgm:spPr/>
      <dgm:t>
        <a:bodyPr/>
        <a:lstStyle/>
        <a:p>
          <a:r>
            <a:rPr lang="en-US" sz="2000" dirty="0" smtClean="0"/>
            <a:t>Minimal maintenance and management overhead</a:t>
          </a:r>
          <a:endParaRPr lang="en-US" sz="2000" dirty="0"/>
        </a:p>
      </dgm:t>
    </dgm:pt>
    <dgm:pt modelId="{2322AD45-0B57-4A9F-BB56-2F2EED439307}" type="parTrans" cxnId="{682D8F9F-444D-4822-8C26-474FCB4DFF94}">
      <dgm:prSet/>
      <dgm:spPr/>
      <dgm:t>
        <a:bodyPr/>
        <a:lstStyle/>
        <a:p>
          <a:endParaRPr lang="en-US" sz="2000"/>
        </a:p>
      </dgm:t>
    </dgm:pt>
    <dgm:pt modelId="{369571F0-08D7-4F1F-B599-CC961D508913}" type="sibTrans" cxnId="{682D8F9F-444D-4822-8C26-474FCB4DFF94}">
      <dgm:prSet/>
      <dgm:spPr/>
      <dgm:t>
        <a:bodyPr/>
        <a:lstStyle/>
        <a:p>
          <a:endParaRPr lang="en-US" sz="2000"/>
        </a:p>
      </dgm:t>
    </dgm:pt>
    <dgm:pt modelId="{A52901FD-58D4-4E3F-B5AC-FF6161F11EE7}">
      <dgm:prSet phldrT="[Text]" custT="1"/>
      <dgm:spPr/>
      <dgm:t>
        <a:bodyPr/>
        <a:lstStyle/>
        <a:p>
          <a:r>
            <a:rPr lang="en-US" sz="2000" dirty="0" smtClean="0"/>
            <a:t>Dynamically scale up/down</a:t>
          </a:r>
          <a:endParaRPr lang="en-US" sz="2000" dirty="0"/>
        </a:p>
      </dgm:t>
    </dgm:pt>
    <dgm:pt modelId="{B56CD1B8-70C4-44D6-B613-E55DECD2AC10}" type="parTrans" cxnId="{5ACA989B-F4F6-4F33-90B2-253E86DA1E4A}">
      <dgm:prSet/>
      <dgm:spPr/>
      <dgm:t>
        <a:bodyPr/>
        <a:lstStyle/>
        <a:p>
          <a:endParaRPr lang="en-US" sz="2000"/>
        </a:p>
      </dgm:t>
    </dgm:pt>
    <dgm:pt modelId="{8A3E8ADD-AD3B-4109-B0C9-63810BE0FD54}" type="sibTrans" cxnId="{5ACA989B-F4F6-4F33-90B2-253E86DA1E4A}">
      <dgm:prSet/>
      <dgm:spPr/>
      <dgm:t>
        <a:bodyPr/>
        <a:lstStyle/>
        <a:p>
          <a:endParaRPr lang="en-US" sz="2000"/>
        </a:p>
      </dgm:t>
    </dgm:pt>
    <dgm:pt modelId="{4758E93B-D615-43EE-AB19-480BA644FA66}">
      <dgm:prSet phldrT="[Text]" custT="1"/>
      <dgm:spPr/>
      <dgm:t>
        <a:bodyPr/>
        <a:lstStyle/>
        <a:p>
          <a:r>
            <a:rPr lang="en-US" sz="2000" dirty="0" smtClean="0"/>
            <a:t>Global queue based dynamic scheduling</a:t>
          </a:r>
          <a:endParaRPr lang="en-US" sz="2000" dirty="0"/>
        </a:p>
      </dgm:t>
    </dgm:pt>
    <dgm:pt modelId="{FC7F2A6C-13A6-4E13-AA69-D9B13466A2F6}" type="parTrans" cxnId="{EB4B0BDB-17BF-42E0-A18A-1ACDF3EFA972}">
      <dgm:prSet/>
      <dgm:spPr/>
      <dgm:t>
        <a:bodyPr/>
        <a:lstStyle/>
        <a:p>
          <a:endParaRPr lang="en-US" sz="2000"/>
        </a:p>
      </dgm:t>
    </dgm:pt>
    <dgm:pt modelId="{F92D4D1E-DA8E-43B1-A389-F829F0B17570}" type="sibTrans" cxnId="{EB4B0BDB-17BF-42E0-A18A-1ACDF3EFA972}">
      <dgm:prSet/>
      <dgm:spPr/>
      <dgm:t>
        <a:bodyPr/>
        <a:lstStyle/>
        <a:p>
          <a:endParaRPr lang="en-US" sz="2000"/>
        </a:p>
      </dgm:t>
    </dgm:pt>
    <dgm:pt modelId="{49F727B1-A7C4-40D0-AFB4-8507584FF383}">
      <dgm:prSet custT="1"/>
      <dgm:spPr/>
      <dgm:t>
        <a:bodyPr/>
        <a:lstStyle/>
        <a:p>
          <a:r>
            <a:rPr lang="en-US" sz="2800" dirty="0" err="1" smtClean="0"/>
            <a:t>MapReduce</a:t>
          </a:r>
          <a:endParaRPr lang="en-US" sz="2800" dirty="0" smtClean="0"/>
        </a:p>
      </dgm:t>
    </dgm:pt>
    <dgm:pt modelId="{E9BA0C0B-2600-40EF-BE42-4E206AF43DF8}" type="parTrans" cxnId="{2C8A46A7-0AB1-466B-8E81-24DA38180A1E}">
      <dgm:prSet/>
      <dgm:spPr/>
      <dgm:t>
        <a:bodyPr/>
        <a:lstStyle/>
        <a:p>
          <a:endParaRPr lang="en-US" sz="2000"/>
        </a:p>
      </dgm:t>
    </dgm:pt>
    <dgm:pt modelId="{AD8232F8-DC69-4C34-BEFB-CAD300BB1A51}" type="sibTrans" cxnId="{2C8A46A7-0AB1-466B-8E81-24DA38180A1E}">
      <dgm:prSet/>
      <dgm:spPr/>
      <dgm:t>
        <a:bodyPr/>
        <a:lstStyle/>
        <a:p>
          <a:endParaRPr lang="en-US" sz="2000"/>
        </a:p>
      </dgm:t>
    </dgm:pt>
    <dgm:pt modelId="{1C36F49C-CFA7-4B5C-8405-E9C7321F65D5}">
      <dgm:prSet custT="1"/>
      <dgm:spPr/>
      <dgm:t>
        <a:bodyPr/>
        <a:lstStyle/>
        <a:p>
          <a:r>
            <a:rPr lang="en-US" sz="2000" dirty="0" smtClean="0"/>
            <a:t>First pure </a:t>
          </a:r>
          <a:r>
            <a:rPr lang="en-US" sz="2000" dirty="0" err="1" smtClean="0"/>
            <a:t>MapReduce</a:t>
          </a:r>
          <a:r>
            <a:rPr lang="en-US" sz="2000" dirty="0" smtClean="0"/>
            <a:t> for Azure</a:t>
          </a:r>
        </a:p>
      </dgm:t>
    </dgm:pt>
    <dgm:pt modelId="{31217AFE-0292-43CE-ABAA-928F5B7BCD20}" type="parTrans" cxnId="{0D8D116B-3EA1-4A65-85CE-EC43BEE9B180}">
      <dgm:prSet/>
      <dgm:spPr/>
      <dgm:t>
        <a:bodyPr/>
        <a:lstStyle/>
        <a:p>
          <a:endParaRPr lang="en-US" sz="2000"/>
        </a:p>
      </dgm:t>
    </dgm:pt>
    <dgm:pt modelId="{04D36436-380E-4DA7-AA8C-45373FE5A66D}" type="sibTrans" cxnId="{0D8D116B-3EA1-4A65-85CE-EC43BEE9B180}">
      <dgm:prSet/>
      <dgm:spPr/>
      <dgm:t>
        <a:bodyPr/>
        <a:lstStyle/>
        <a:p>
          <a:endParaRPr lang="en-US" sz="2000"/>
        </a:p>
      </dgm:t>
    </dgm:pt>
    <dgm:pt modelId="{1B75DD5F-594B-4D35-8712-69FA62A541E1}">
      <dgm:prSet custT="1"/>
      <dgm:spPr/>
      <dgm:t>
        <a:bodyPr/>
        <a:lstStyle/>
        <a:p>
          <a:r>
            <a:rPr lang="en-US" sz="2000" dirty="0" smtClean="0"/>
            <a:t>Typical </a:t>
          </a:r>
          <a:r>
            <a:rPr lang="en-US" sz="2000" dirty="0" err="1" smtClean="0"/>
            <a:t>MapReduce</a:t>
          </a:r>
          <a:r>
            <a:rPr lang="en-US" sz="2000" dirty="0" smtClean="0"/>
            <a:t> fault tolerance</a:t>
          </a:r>
        </a:p>
      </dgm:t>
    </dgm:pt>
    <dgm:pt modelId="{B96581E3-5886-430E-94D4-541572EAFD19}" type="parTrans" cxnId="{30CC7EBA-5666-4433-BD03-49A0B9035511}">
      <dgm:prSet/>
      <dgm:spPr/>
      <dgm:t>
        <a:bodyPr/>
        <a:lstStyle/>
        <a:p>
          <a:endParaRPr lang="en-US" sz="2000"/>
        </a:p>
      </dgm:t>
    </dgm:pt>
    <dgm:pt modelId="{BE2ECF13-6633-459A-A809-5278B585DA4F}" type="sibTrans" cxnId="{30CC7EBA-5666-4433-BD03-49A0B9035511}">
      <dgm:prSet/>
      <dgm:spPr/>
      <dgm:t>
        <a:bodyPr/>
        <a:lstStyle/>
        <a:p>
          <a:endParaRPr lang="en-US" sz="2000"/>
        </a:p>
      </dgm:t>
    </dgm:pt>
    <dgm:pt modelId="{79377868-602C-4927-B149-9B12C7DB4DEA}" type="pres">
      <dgm:prSet presAssocID="{DFA12198-0063-4029-ABA2-A6B763CFD1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883D04-AA1C-4CCD-9DD8-44CBE7A43E70}" type="pres">
      <dgm:prSet presAssocID="{E54B1729-00CD-4D11-98CC-0BFFB9EEEEA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41D22-7139-4209-A098-420A6A33B294}" type="pres">
      <dgm:prSet presAssocID="{E54B1729-00CD-4D11-98CC-0BFFB9EEEEA5}" presName="childText" presStyleLbl="revTx" presStyleIdx="0" presStyleCnt="3" custScaleY="64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4320A6-0ED6-487F-8C09-4062A9956A71}" type="pres">
      <dgm:prSet presAssocID="{CB051014-2927-46C7-96B8-ECB88E7B4E1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0D785-016A-44D9-8769-5362F15E9136}" type="pres">
      <dgm:prSet presAssocID="{CB051014-2927-46C7-96B8-ECB88E7B4E18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0D800E-5960-4B69-94FD-F722F1C1C685}" type="pres">
      <dgm:prSet presAssocID="{49F727B1-A7C4-40D0-AFB4-8507584FF38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94683-084A-493B-AD16-8C521FE26026}" type="pres">
      <dgm:prSet presAssocID="{49F727B1-A7C4-40D0-AFB4-8507584FF383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13F167-605C-496C-9C4C-3F9469708823}" srcId="{CB051014-2927-46C7-96B8-ECB88E7B4E18}" destId="{DF016C61-CE94-4611-9284-7A210AD16559}" srcOrd="0" destOrd="0" parTransId="{CFC6D07A-39F5-45C2-B966-50B20BFF212B}" sibTransId="{3B73C4FA-AC5E-4D46-8CB8-B1DE9C754057}"/>
    <dgm:cxn modelId="{B3270CB8-C9C1-44FA-92CE-FF9CDE84DD15}" type="presOf" srcId="{1B75DD5F-594B-4D35-8712-69FA62A541E1}" destId="{99E94683-084A-493B-AD16-8C521FE26026}" srcOrd="0" destOrd="1" presId="urn:microsoft.com/office/officeart/2005/8/layout/vList2"/>
    <dgm:cxn modelId="{6783D0CD-C234-4590-A508-378F532E2C1B}" type="presOf" srcId="{795DDFF3-899B-4410-BAE7-F4E344F267C6}" destId="{CE441D22-7139-4209-A098-420A6A33B294}" srcOrd="0" destOrd="2" presId="urn:microsoft.com/office/officeart/2005/8/layout/vList2"/>
    <dgm:cxn modelId="{2C8A46A7-0AB1-466B-8E81-24DA38180A1E}" srcId="{DFA12198-0063-4029-ABA2-A6B763CFD146}" destId="{49F727B1-A7C4-40D0-AFB4-8507584FF383}" srcOrd="2" destOrd="0" parTransId="{E9BA0C0B-2600-40EF-BE42-4E206AF43DF8}" sibTransId="{AD8232F8-DC69-4C34-BEFB-CAD300BB1A51}"/>
    <dgm:cxn modelId="{40E6E56A-DC7B-41FF-B732-9367BA8EC9DC}" type="presOf" srcId="{49F727B1-A7C4-40D0-AFB4-8507584FF383}" destId="{A80D800E-5960-4B69-94FD-F722F1C1C685}" srcOrd="0" destOrd="0" presId="urn:microsoft.com/office/officeart/2005/8/layout/vList2"/>
    <dgm:cxn modelId="{9FF3081C-870A-4C53-9139-DFAC24926639}" type="presOf" srcId="{CB051014-2927-46C7-96B8-ECB88E7B4E18}" destId="{E94320A6-0ED6-487F-8C09-4062A9956A71}" srcOrd="0" destOrd="0" presId="urn:microsoft.com/office/officeart/2005/8/layout/vList2"/>
    <dgm:cxn modelId="{0D8D116B-3EA1-4A65-85CE-EC43BEE9B180}" srcId="{49F727B1-A7C4-40D0-AFB4-8507584FF383}" destId="{1C36F49C-CFA7-4B5C-8405-E9C7321F65D5}" srcOrd="0" destOrd="0" parTransId="{31217AFE-0292-43CE-ABAA-928F5B7BCD20}" sibTransId="{04D36436-380E-4DA7-AA8C-45373FE5A66D}"/>
    <dgm:cxn modelId="{F1E00E2D-1E1D-4EC6-A5A6-CFFA28AEC818}" type="presOf" srcId="{A52901FD-58D4-4E3F-B5AC-FF6161F11EE7}" destId="{23A0D785-016A-44D9-8769-5362F15E9136}" srcOrd="0" destOrd="2" presId="urn:microsoft.com/office/officeart/2005/8/layout/vList2"/>
    <dgm:cxn modelId="{7CA1EABC-DBF9-4EFE-909F-886C8BDE0DA7}" srcId="{DFA12198-0063-4029-ABA2-A6B763CFD146}" destId="{CB051014-2927-46C7-96B8-ECB88E7B4E18}" srcOrd="1" destOrd="0" parTransId="{B124753E-A22B-4988-8651-CE760424A982}" sibTransId="{A348E131-0759-4FBC-B4DE-ED01E4DB3214}"/>
    <dgm:cxn modelId="{B6E5A3C7-C2ED-4551-A72A-C8D3095ECCC0}" srcId="{E54B1729-00CD-4D11-98CC-0BFFB9EEEEA5}" destId="{E36FEEEB-B627-4CA3-89F5-EFAE9B5F51C2}" srcOrd="1" destOrd="0" parTransId="{43C2E228-01C7-4942-B103-2A44B827AA13}" sibTransId="{1F8E1A9E-F313-4177-B6BD-E086ACD47F97}"/>
    <dgm:cxn modelId="{30CC7EBA-5666-4433-BD03-49A0B9035511}" srcId="{49F727B1-A7C4-40D0-AFB4-8507584FF383}" destId="{1B75DD5F-594B-4D35-8712-69FA62A541E1}" srcOrd="1" destOrd="0" parTransId="{B96581E3-5886-430E-94D4-541572EAFD19}" sibTransId="{BE2ECF13-6633-459A-A809-5278B585DA4F}"/>
    <dgm:cxn modelId="{5DD1813E-60C5-43B0-9C76-81D0F2E0B4E0}" type="presOf" srcId="{DF016C61-CE94-4611-9284-7A210AD16559}" destId="{23A0D785-016A-44D9-8769-5362F15E9136}" srcOrd="0" destOrd="0" presId="urn:microsoft.com/office/officeart/2005/8/layout/vList2"/>
    <dgm:cxn modelId="{5ACA989B-F4F6-4F33-90B2-253E86DA1E4A}" srcId="{CB051014-2927-46C7-96B8-ECB88E7B4E18}" destId="{A52901FD-58D4-4E3F-B5AC-FF6161F11EE7}" srcOrd="2" destOrd="0" parTransId="{B56CD1B8-70C4-44D6-B613-E55DECD2AC10}" sibTransId="{8A3E8ADD-AD3B-4109-B0C9-63810BE0FD54}"/>
    <dgm:cxn modelId="{2D8F5B7D-C456-4B70-8CBA-B14928BE8B78}" srcId="{DFA12198-0063-4029-ABA2-A6B763CFD146}" destId="{E54B1729-00CD-4D11-98CC-0BFFB9EEEEA5}" srcOrd="0" destOrd="0" parTransId="{CA97E313-A71F-4EF0-AD46-9C676257711E}" sibTransId="{7A4783B5-482B-483B-A5CC-A9BE4E4E4C89}"/>
    <dgm:cxn modelId="{E8F44F23-8592-48F5-A74B-945D7FBA37CD}" type="presOf" srcId="{DFA12198-0063-4029-ABA2-A6B763CFD146}" destId="{79377868-602C-4927-B149-9B12C7DB4DEA}" srcOrd="0" destOrd="0" presId="urn:microsoft.com/office/officeart/2005/8/layout/vList2"/>
    <dgm:cxn modelId="{8D964181-1248-41CE-AEDD-57E9938E34DE}" type="presOf" srcId="{E54B1729-00CD-4D11-98CC-0BFFB9EEEEA5}" destId="{BF883D04-AA1C-4CCD-9DD8-44CBE7A43E70}" srcOrd="0" destOrd="0" presId="urn:microsoft.com/office/officeart/2005/8/layout/vList2"/>
    <dgm:cxn modelId="{77D6888C-B36B-4043-8CE5-1FB981493401}" type="presOf" srcId="{1C36F49C-CFA7-4B5C-8405-E9C7321F65D5}" destId="{99E94683-084A-493B-AD16-8C521FE26026}" srcOrd="0" destOrd="0" presId="urn:microsoft.com/office/officeart/2005/8/layout/vList2"/>
    <dgm:cxn modelId="{DA2D89ED-0B06-491C-824B-5F1239FF9190}" srcId="{E54B1729-00CD-4D11-98CC-0BFFB9EEEEA5}" destId="{2D75043D-2F5F-463A-A9E4-DCAF4399C1FD}" srcOrd="0" destOrd="0" parTransId="{988DEEE3-A1C8-4584-8247-ABDADC435A5D}" sibTransId="{7A86E2A6-E90C-44B5-BCE3-BE841AB311F1}"/>
    <dgm:cxn modelId="{6BB27F83-194E-458E-94D4-540D75BFD40F}" type="presOf" srcId="{4758E93B-D615-43EE-AB19-480BA644FA66}" destId="{23A0D785-016A-44D9-8769-5362F15E9136}" srcOrd="0" destOrd="1" presId="urn:microsoft.com/office/officeart/2005/8/layout/vList2"/>
    <dgm:cxn modelId="{EB4B0BDB-17BF-42E0-A18A-1ACDF3EFA972}" srcId="{CB051014-2927-46C7-96B8-ECB88E7B4E18}" destId="{4758E93B-D615-43EE-AB19-480BA644FA66}" srcOrd="1" destOrd="0" parTransId="{FC7F2A6C-13A6-4E13-AA69-D9B13466A2F6}" sibTransId="{F92D4D1E-DA8E-43B1-A389-F829F0B17570}"/>
    <dgm:cxn modelId="{682D8F9F-444D-4822-8C26-474FCB4DFF94}" srcId="{E54B1729-00CD-4D11-98CC-0BFFB9EEEEA5}" destId="{795DDFF3-899B-4410-BAE7-F4E344F267C6}" srcOrd="2" destOrd="0" parTransId="{2322AD45-0B57-4A9F-BB56-2F2EED439307}" sibTransId="{369571F0-08D7-4F1F-B599-CC961D508913}"/>
    <dgm:cxn modelId="{6AB278F3-0829-4EFD-9E5D-CBEB71E15F55}" type="presOf" srcId="{2D75043D-2F5F-463A-A9E4-DCAF4399C1FD}" destId="{CE441D22-7139-4209-A098-420A6A33B294}" srcOrd="0" destOrd="0" presId="urn:microsoft.com/office/officeart/2005/8/layout/vList2"/>
    <dgm:cxn modelId="{8C006D84-1557-4EEA-9407-E8CF6B450067}" type="presOf" srcId="{E36FEEEB-B627-4CA3-89F5-EFAE9B5F51C2}" destId="{CE441D22-7139-4209-A098-420A6A33B294}" srcOrd="0" destOrd="1" presId="urn:microsoft.com/office/officeart/2005/8/layout/vList2"/>
    <dgm:cxn modelId="{61DD0770-AC62-4CA6-AC2F-B0B8F87CC206}" type="presParOf" srcId="{79377868-602C-4927-B149-9B12C7DB4DEA}" destId="{BF883D04-AA1C-4CCD-9DD8-44CBE7A43E70}" srcOrd="0" destOrd="0" presId="urn:microsoft.com/office/officeart/2005/8/layout/vList2"/>
    <dgm:cxn modelId="{E8368C3D-BC09-4ECE-97CF-BDB94233EFDD}" type="presParOf" srcId="{79377868-602C-4927-B149-9B12C7DB4DEA}" destId="{CE441D22-7139-4209-A098-420A6A33B294}" srcOrd="1" destOrd="0" presId="urn:microsoft.com/office/officeart/2005/8/layout/vList2"/>
    <dgm:cxn modelId="{B77423BC-14C6-4E3D-9FC8-8EEF1870C4B5}" type="presParOf" srcId="{79377868-602C-4927-B149-9B12C7DB4DEA}" destId="{E94320A6-0ED6-487F-8C09-4062A9956A71}" srcOrd="2" destOrd="0" presId="urn:microsoft.com/office/officeart/2005/8/layout/vList2"/>
    <dgm:cxn modelId="{DEE93489-DFDF-4737-8255-3306D41CDEBF}" type="presParOf" srcId="{79377868-602C-4927-B149-9B12C7DB4DEA}" destId="{23A0D785-016A-44D9-8769-5362F15E9136}" srcOrd="3" destOrd="0" presId="urn:microsoft.com/office/officeart/2005/8/layout/vList2"/>
    <dgm:cxn modelId="{8C8DB3D8-4EB8-40EB-B93F-74D076E9D37C}" type="presParOf" srcId="{79377868-602C-4927-B149-9B12C7DB4DEA}" destId="{A80D800E-5960-4B69-94FD-F722F1C1C685}" srcOrd="4" destOrd="0" presId="urn:microsoft.com/office/officeart/2005/8/layout/vList2"/>
    <dgm:cxn modelId="{D09651D6-29A9-4D34-A768-3968A22B1E7B}" type="presParOf" srcId="{79377868-602C-4927-B149-9B12C7DB4DEA}" destId="{99E94683-084A-493B-AD16-8C521FE2602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18648B-D589-49F0-9A62-9ECC4F23960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806FAF-EB30-4B1F-B5DF-BC89676411E4}">
      <dgm:prSet phldrT="[Text]"/>
      <dgm:spPr/>
      <dgm:t>
        <a:bodyPr/>
        <a:lstStyle/>
        <a:p>
          <a:r>
            <a:rPr lang="en-US" dirty="0" smtClean="0"/>
            <a:t>Challenges</a:t>
          </a:r>
          <a:endParaRPr lang="en-US" dirty="0"/>
        </a:p>
      </dgm:t>
    </dgm:pt>
    <dgm:pt modelId="{28743F2B-6DC7-4200-8E97-235859FFCBAE}" type="parTrans" cxnId="{AC316F07-9F20-4920-BE59-EA6E9F7CFC74}">
      <dgm:prSet/>
      <dgm:spPr/>
      <dgm:t>
        <a:bodyPr/>
        <a:lstStyle/>
        <a:p>
          <a:endParaRPr lang="en-US"/>
        </a:p>
      </dgm:t>
    </dgm:pt>
    <dgm:pt modelId="{BA1418CB-76DF-4E99-A03F-AB77E4D353A8}" type="sibTrans" cxnId="{AC316F07-9F20-4920-BE59-EA6E9F7CFC74}">
      <dgm:prSet/>
      <dgm:spPr/>
      <dgm:t>
        <a:bodyPr/>
        <a:lstStyle/>
        <a:p>
          <a:endParaRPr lang="en-US"/>
        </a:p>
      </dgm:t>
    </dgm:pt>
    <dgm:pt modelId="{86687656-5C66-455E-8D5C-23B554B1AA25}">
      <dgm:prSet phldrT="[Text]"/>
      <dgm:spPr/>
      <dgm:t>
        <a:bodyPr/>
        <a:lstStyle/>
        <a:p>
          <a:r>
            <a:rPr lang="en-US" dirty="0" smtClean="0"/>
            <a:t>Decentralized architecture</a:t>
          </a:r>
          <a:endParaRPr lang="en-US" dirty="0"/>
        </a:p>
      </dgm:t>
    </dgm:pt>
    <dgm:pt modelId="{010507F3-C2F5-4B55-B9FD-02FE850E9E8D}" type="parTrans" cxnId="{BFCF4CAA-98F1-414A-8047-8D49F997FC7D}">
      <dgm:prSet/>
      <dgm:spPr/>
      <dgm:t>
        <a:bodyPr/>
        <a:lstStyle/>
        <a:p>
          <a:endParaRPr lang="en-US"/>
        </a:p>
      </dgm:t>
    </dgm:pt>
    <dgm:pt modelId="{E2EF9F73-12B9-4EB4-ACD7-FD88D486FC75}" type="sibTrans" cxnId="{BFCF4CAA-98F1-414A-8047-8D49F997FC7D}">
      <dgm:prSet/>
      <dgm:spPr/>
      <dgm:t>
        <a:bodyPr/>
        <a:lstStyle/>
        <a:p>
          <a:endParaRPr lang="en-US"/>
        </a:p>
      </dgm:t>
    </dgm:pt>
    <dgm:pt modelId="{3F0EF06A-FEF1-42CE-879C-FEDD99F48649}">
      <dgm:prSet phldrT="[Text]"/>
      <dgm:spPr/>
      <dgm:t>
        <a:bodyPr/>
        <a:lstStyle/>
        <a:p>
          <a:r>
            <a:rPr lang="en-US" dirty="0" smtClean="0"/>
            <a:t>Task granularity</a:t>
          </a:r>
          <a:endParaRPr lang="en-US" dirty="0"/>
        </a:p>
      </dgm:t>
    </dgm:pt>
    <dgm:pt modelId="{30997A85-E4E5-45E2-8A6B-FE2EA1B7771F}" type="parTrans" cxnId="{F8488FC6-B4DA-4504-B341-1F77249EE5BB}">
      <dgm:prSet/>
      <dgm:spPr/>
      <dgm:t>
        <a:bodyPr/>
        <a:lstStyle/>
        <a:p>
          <a:endParaRPr lang="en-US"/>
        </a:p>
      </dgm:t>
    </dgm:pt>
    <dgm:pt modelId="{B327D8DE-87AD-43E8-A21E-9BEEAD979317}" type="sibTrans" cxnId="{F8488FC6-B4DA-4504-B341-1F77249EE5BB}">
      <dgm:prSet/>
      <dgm:spPr/>
      <dgm:t>
        <a:bodyPr/>
        <a:lstStyle/>
        <a:p>
          <a:endParaRPr lang="en-US"/>
        </a:p>
      </dgm:t>
    </dgm:pt>
    <dgm:pt modelId="{CC22725B-C9DD-4716-B48D-7A2EA72E905D}">
      <dgm:prSet phldrT="[Text]"/>
      <dgm:spPr/>
      <dgm:t>
        <a:bodyPr/>
        <a:lstStyle/>
        <a:p>
          <a:r>
            <a:rPr lang="en-US" dirty="0" smtClean="0"/>
            <a:t>Huge number of tasks</a:t>
          </a:r>
          <a:endParaRPr lang="en-US" dirty="0"/>
        </a:p>
      </dgm:t>
    </dgm:pt>
    <dgm:pt modelId="{4965BD2F-80CE-48EB-990E-4874D6D7FAA5}" type="parTrans" cxnId="{489ACAF8-D4A0-4254-A492-646F38A30B5E}">
      <dgm:prSet/>
      <dgm:spPr/>
      <dgm:t>
        <a:bodyPr/>
        <a:lstStyle/>
        <a:p>
          <a:endParaRPr lang="en-US"/>
        </a:p>
      </dgm:t>
    </dgm:pt>
    <dgm:pt modelId="{D9C9D5DA-38FD-498F-A795-D3C5AEA3C8F2}" type="sibTrans" cxnId="{489ACAF8-D4A0-4254-A492-646F38A30B5E}">
      <dgm:prSet/>
      <dgm:spPr/>
      <dgm:t>
        <a:bodyPr/>
        <a:lstStyle/>
        <a:p>
          <a:endParaRPr lang="en-US"/>
        </a:p>
      </dgm:t>
    </dgm:pt>
    <dgm:pt modelId="{665BFD2B-441D-4EC6-BEA2-50F847CBBB26}">
      <dgm:prSet phldrT="[Text]"/>
      <dgm:spPr/>
      <dgm:t>
        <a:bodyPr/>
        <a:lstStyle/>
        <a:p>
          <a:r>
            <a:rPr lang="en-US" dirty="0" smtClean="0"/>
            <a:t>Cloud services</a:t>
          </a:r>
          <a:endParaRPr lang="en-US" dirty="0"/>
        </a:p>
      </dgm:t>
    </dgm:pt>
    <dgm:pt modelId="{E6C6539D-84A1-4C3C-989A-4464257FF278}" type="parTrans" cxnId="{B8DC7782-7AD6-4F5D-9715-36C7B54CB157}">
      <dgm:prSet/>
      <dgm:spPr/>
      <dgm:t>
        <a:bodyPr/>
        <a:lstStyle/>
        <a:p>
          <a:endParaRPr lang="en-US"/>
        </a:p>
      </dgm:t>
    </dgm:pt>
    <dgm:pt modelId="{F58AED89-B58E-40E3-ADD4-F68E14762C13}" type="sibTrans" cxnId="{B8DC7782-7AD6-4F5D-9715-36C7B54CB157}">
      <dgm:prSet/>
      <dgm:spPr/>
      <dgm:t>
        <a:bodyPr/>
        <a:lstStyle/>
        <a:p>
          <a:endParaRPr lang="en-US"/>
        </a:p>
      </dgm:t>
    </dgm:pt>
    <dgm:pt modelId="{3CFA5762-0ED1-4B1C-9736-C886D8E6ECD9}">
      <dgm:prSet phldrT="[Text]"/>
      <dgm:spPr/>
      <dgm:t>
        <a:bodyPr/>
        <a:lstStyle/>
        <a:p>
          <a:r>
            <a:rPr lang="en-US" dirty="0" smtClean="0"/>
            <a:t>Fault tolerance</a:t>
          </a:r>
          <a:endParaRPr lang="en-US" dirty="0"/>
        </a:p>
      </dgm:t>
    </dgm:pt>
    <dgm:pt modelId="{C12CBFA2-3CF1-475B-A272-96991B0AF6F6}" type="parTrans" cxnId="{A92C2586-2A50-44B5-8DB9-6D772F640250}">
      <dgm:prSet/>
      <dgm:spPr/>
      <dgm:t>
        <a:bodyPr/>
        <a:lstStyle/>
        <a:p>
          <a:endParaRPr lang="en-US"/>
        </a:p>
      </dgm:t>
    </dgm:pt>
    <dgm:pt modelId="{E4C31EE9-396C-49A5-BB77-8572EC2370CB}" type="sibTrans" cxnId="{A92C2586-2A50-44B5-8DB9-6D772F640250}">
      <dgm:prSet/>
      <dgm:spPr/>
      <dgm:t>
        <a:bodyPr/>
        <a:lstStyle/>
        <a:p>
          <a:endParaRPr lang="en-US"/>
        </a:p>
      </dgm:t>
    </dgm:pt>
    <dgm:pt modelId="{F0ECE9E2-CCC0-435E-A229-DF41DF233677}" type="pres">
      <dgm:prSet presAssocID="{FD18648B-D589-49F0-9A62-9ECC4F23960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CBB18EA-E9FD-438F-82AF-E44CB9BB40F3}" type="pres">
      <dgm:prSet presAssocID="{67806FAF-EB30-4B1F-B5DF-BC89676411E4}" presName="thickLine" presStyleLbl="alignNode1" presStyleIdx="0" presStyleCnt="1"/>
      <dgm:spPr/>
    </dgm:pt>
    <dgm:pt modelId="{30EAD18F-1B52-4C26-8A5D-D45C748B89CA}" type="pres">
      <dgm:prSet presAssocID="{67806FAF-EB30-4B1F-B5DF-BC89676411E4}" presName="horz1" presStyleCnt="0"/>
      <dgm:spPr/>
    </dgm:pt>
    <dgm:pt modelId="{5134E5B3-3465-4BBE-A0EE-81A152743292}" type="pres">
      <dgm:prSet presAssocID="{67806FAF-EB30-4B1F-B5DF-BC89676411E4}" presName="tx1" presStyleLbl="revTx" presStyleIdx="0" presStyleCnt="6"/>
      <dgm:spPr/>
      <dgm:t>
        <a:bodyPr/>
        <a:lstStyle/>
        <a:p>
          <a:endParaRPr lang="en-US"/>
        </a:p>
      </dgm:t>
    </dgm:pt>
    <dgm:pt modelId="{AAB91005-BCE5-4966-9483-E0DFAC915D5B}" type="pres">
      <dgm:prSet presAssocID="{67806FAF-EB30-4B1F-B5DF-BC89676411E4}" presName="vert1" presStyleCnt="0"/>
      <dgm:spPr/>
    </dgm:pt>
    <dgm:pt modelId="{F47F27DE-B7C8-4D47-8E01-AAB60B54EE1E}" type="pres">
      <dgm:prSet presAssocID="{86687656-5C66-455E-8D5C-23B554B1AA25}" presName="vertSpace2a" presStyleCnt="0"/>
      <dgm:spPr/>
    </dgm:pt>
    <dgm:pt modelId="{D9C4E547-AF3B-4061-A696-67083BCBFA99}" type="pres">
      <dgm:prSet presAssocID="{86687656-5C66-455E-8D5C-23B554B1AA25}" presName="horz2" presStyleCnt="0"/>
      <dgm:spPr/>
    </dgm:pt>
    <dgm:pt modelId="{C35B0209-FEED-45DA-A61C-B67C40AA1FAF}" type="pres">
      <dgm:prSet presAssocID="{86687656-5C66-455E-8D5C-23B554B1AA25}" presName="horzSpace2" presStyleCnt="0"/>
      <dgm:spPr/>
    </dgm:pt>
    <dgm:pt modelId="{0CF26315-971F-4F34-AB2E-3AF0F95E0B5D}" type="pres">
      <dgm:prSet presAssocID="{86687656-5C66-455E-8D5C-23B554B1AA25}" presName="tx2" presStyleLbl="revTx" presStyleIdx="1" presStyleCnt="6"/>
      <dgm:spPr/>
      <dgm:t>
        <a:bodyPr/>
        <a:lstStyle/>
        <a:p>
          <a:endParaRPr lang="en-US"/>
        </a:p>
      </dgm:t>
    </dgm:pt>
    <dgm:pt modelId="{BDF6B021-9B9F-42D6-9641-DCF9BAA328EC}" type="pres">
      <dgm:prSet presAssocID="{86687656-5C66-455E-8D5C-23B554B1AA25}" presName="vert2" presStyleCnt="0"/>
      <dgm:spPr/>
    </dgm:pt>
    <dgm:pt modelId="{24832449-8954-4966-9EE0-41CC72A21B9A}" type="pres">
      <dgm:prSet presAssocID="{86687656-5C66-455E-8D5C-23B554B1AA25}" presName="thinLine2b" presStyleLbl="callout" presStyleIdx="0" presStyleCnt="5"/>
      <dgm:spPr/>
    </dgm:pt>
    <dgm:pt modelId="{607C3CC9-C60A-4019-87BF-DB5AF151087E}" type="pres">
      <dgm:prSet presAssocID="{86687656-5C66-455E-8D5C-23B554B1AA25}" presName="vertSpace2b" presStyleCnt="0"/>
      <dgm:spPr/>
    </dgm:pt>
    <dgm:pt modelId="{B7898C4A-BC08-4217-AE47-3F3E6B8E8C9D}" type="pres">
      <dgm:prSet presAssocID="{3F0EF06A-FEF1-42CE-879C-FEDD99F48649}" presName="horz2" presStyleCnt="0"/>
      <dgm:spPr/>
    </dgm:pt>
    <dgm:pt modelId="{2867A1B3-270E-467A-B96F-8F4FB0FCF8A6}" type="pres">
      <dgm:prSet presAssocID="{3F0EF06A-FEF1-42CE-879C-FEDD99F48649}" presName="horzSpace2" presStyleCnt="0"/>
      <dgm:spPr/>
    </dgm:pt>
    <dgm:pt modelId="{651332A9-E03E-46EE-88C8-46C911E4718F}" type="pres">
      <dgm:prSet presAssocID="{3F0EF06A-FEF1-42CE-879C-FEDD99F48649}" presName="tx2" presStyleLbl="revTx" presStyleIdx="2" presStyleCnt="6"/>
      <dgm:spPr/>
      <dgm:t>
        <a:bodyPr/>
        <a:lstStyle/>
        <a:p>
          <a:endParaRPr lang="en-US"/>
        </a:p>
      </dgm:t>
    </dgm:pt>
    <dgm:pt modelId="{0E2C3CD6-CD83-4302-AA47-4109E0E75FAB}" type="pres">
      <dgm:prSet presAssocID="{3F0EF06A-FEF1-42CE-879C-FEDD99F48649}" presName="vert2" presStyleCnt="0"/>
      <dgm:spPr/>
    </dgm:pt>
    <dgm:pt modelId="{4CBF2543-8781-4E8F-88FC-EA7CDB5B6008}" type="pres">
      <dgm:prSet presAssocID="{3F0EF06A-FEF1-42CE-879C-FEDD99F48649}" presName="thinLine2b" presStyleLbl="callout" presStyleIdx="1" presStyleCnt="5"/>
      <dgm:spPr/>
    </dgm:pt>
    <dgm:pt modelId="{B5AFCE5B-B5A1-4AB8-8130-C4BEE03ADEC6}" type="pres">
      <dgm:prSet presAssocID="{3F0EF06A-FEF1-42CE-879C-FEDD99F48649}" presName="vertSpace2b" presStyleCnt="0"/>
      <dgm:spPr/>
    </dgm:pt>
    <dgm:pt modelId="{5CFE0C0D-778C-4339-BC5B-157247DFD75C}" type="pres">
      <dgm:prSet presAssocID="{CC22725B-C9DD-4716-B48D-7A2EA72E905D}" presName="horz2" presStyleCnt="0"/>
      <dgm:spPr/>
    </dgm:pt>
    <dgm:pt modelId="{F4603A8A-C319-4028-A362-9CE37914AE65}" type="pres">
      <dgm:prSet presAssocID="{CC22725B-C9DD-4716-B48D-7A2EA72E905D}" presName="horzSpace2" presStyleCnt="0"/>
      <dgm:spPr/>
    </dgm:pt>
    <dgm:pt modelId="{60430929-C9B3-4740-BDDD-92A353F085C6}" type="pres">
      <dgm:prSet presAssocID="{CC22725B-C9DD-4716-B48D-7A2EA72E905D}" presName="tx2" presStyleLbl="revTx" presStyleIdx="3" presStyleCnt="6"/>
      <dgm:spPr/>
      <dgm:t>
        <a:bodyPr/>
        <a:lstStyle/>
        <a:p>
          <a:endParaRPr lang="en-US"/>
        </a:p>
      </dgm:t>
    </dgm:pt>
    <dgm:pt modelId="{960F21F2-3EFC-47E1-A104-59CF50FF81FF}" type="pres">
      <dgm:prSet presAssocID="{CC22725B-C9DD-4716-B48D-7A2EA72E905D}" presName="vert2" presStyleCnt="0"/>
      <dgm:spPr/>
    </dgm:pt>
    <dgm:pt modelId="{C945DB08-E217-4257-B34F-0E451DC0BAC5}" type="pres">
      <dgm:prSet presAssocID="{CC22725B-C9DD-4716-B48D-7A2EA72E905D}" presName="thinLine2b" presStyleLbl="callout" presStyleIdx="2" presStyleCnt="5"/>
      <dgm:spPr/>
    </dgm:pt>
    <dgm:pt modelId="{B22EC9BA-5FCD-49A8-A0EF-820D87D063E7}" type="pres">
      <dgm:prSet presAssocID="{CC22725B-C9DD-4716-B48D-7A2EA72E905D}" presName="vertSpace2b" presStyleCnt="0"/>
      <dgm:spPr/>
    </dgm:pt>
    <dgm:pt modelId="{28E98ED2-8D9C-4302-BA85-F02CC7F3964A}" type="pres">
      <dgm:prSet presAssocID="{665BFD2B-441D-4EC6-BEA2-50F847CBBB26}" presName="horz2" presStyleCnt="0"/>
      <dgm:spPr/>
    </dgm:pt>
    <dgm:pt modelId="{137D5525-03EA-4EEE-AF73-C03CD52A6325}" type="pres">
      <dgm:prSet presAssocID="{665BFD2B-441D-4EC6-BEA2-50F847CBBB26}" presName="horzSpace2" presStyleCnt="0"/>
      <dgm:spPr/>
    </dgm:pt>
    <dgm:pt modelId="{A8860016-2BFE-45DF-A8F7-CAD3D0F1974A}" type="pres">
      <dgm:prSet presAssocID="{665BFD2B-441D-4EC6-BEA2-50F847CBBB26}" presName="tx2" presStyleLbl="revTx" presStyleIdx="4" presStyleCnt="6"/>
      <dgm:spPr/>
      <dgm:t>
        <a:bodyPr/>
        <a:lstStyle/>
        <a:p>
          <a:endParaRPr lang="en-US"/>
        </a:p>
      </dgm:t>
    </dgm:pt>
    <dgm:pt modelId="{3415865F-86D3-4194-BA45-3717538AB668}" type="pres">
      <dgm:prSet presAssocID="{665BFD2B-441D-4EC6-BEA2-50F847CBBB26}" presName="vert2" presStyleCnt="0"/>
      <dgm:spPr/>
    </dgm:pt>
    <dgm:pt modelId="{420A96D4-03DE-4061-AFF9-600EF8B52BEF}" type="pres">
      <dgm:prSet presAssocID="{665BFD2B-441D-4EC6-BEA2-50F847CBBB26}" presName="thinLine2b" presStyleLbl="callout" presStyleIdx="3" presStyleCnt="5"/>
      <dgm:spPr/>
    </dgm:pt>
    <dgm:pt modelId="{334ECA72-F682-4FCE-AEE2-A1D18EF64F84}" type="pres">
      <dgm:prSet presAssocID="{665BFD2B-441D-4EC6-BEA2-50F847CBBB26}" presName="vertSpace2b" presStyleCnt="0"/>
      <dgm:spPr/>
    </dgm:pt>
    <dgm:pt modelId="{04617447-6813-472E-AEDD-2D44D3650FCB}" type="pres">
      <dgm:prSet presAssocID="{3CFA5762-0ED1-4B1C-9736-C886D8E6ECD9}" presName="horz2" presStyleCnt="0"/>
      <dgm:spPr/>
    </dgm:pt>
    <dgm:pt modelId="{617B833A-D4B7-40FE-BFA1-2930A5DBAA2E}" type="pres">
      <dgm:prSet presAssocID="{3CFA5762-0ED1-4B1C-9736-C886D8E6ECD9}" presName="horzSpace2" presStyleCnt="0"/>
      <dgm:spPr/>
    </dgm:pt>
    <dgm:pt modelId="{C01280EA-05DC-43C6-9BA4-96E7E2F9AE07}" type="pres">
      <dgm:prSet presAssocID="{3CFA5762-0ED1-4B1C-9736-C886D8E6ECD9}" presName="tx2" presStyleLbl="revTx" presStyleIdx="5" presStyleCnt="6"/>
      <dgm:spPr/>
      <dgm:t>
        <a:bodyPr/>
        <a:lstStyle/>
        <a:p>
          <a:endParaRPr lang="en-US"/>
        </a:p>
      </dgm:t>
    </dgm:pt>
    <dgm:pt modelId="{D4AA3B39-0F38-40E9-AC40-34409F51903B}" type="pres">
      <dgm:prSet presAssocID="{3CFA5762-0ED1-4B1C-9736-C886D8E6ECD9}" presName="vert2" presStyleCnt="0"/>
      <dgm:spPr/>
    </dgm:pt>
    <dgm:pt modelId="{6015975B-8463-4A2B-89FB-199EACD0A5F6}" type="pres">
      <dgm:prSet presAssocID="{3CFA5762-0ED1-4B1C-9736-C886D8E6ECD9}" presName="thinLine2b" presStyleLbl="callout" presStyleIdx="4" presStyleCnt="5"/>
      <dgm:spPr/>
    </dgm:pt>
    <dgm:pt modelId="{B42C07F1-3934-4CB3-A172-2EC8491D8AE6}" type="pres">
      <dgm:prSet presAssocID="{3CFA5762-0ED1-4B1C-9736-C886D8E6ECD9}" presName="vertSpace2b" presStyleCnt="0"/>
      <dgm:spPr/>
    </dgm:pt>
  </dgm:ptLst>
  <dgm:cxnLst>
    <dgm:cxn modelId="{F8488FC6-B4DA-4504-B341-1F77249EE5BB}" srcId="{67806FAF-EB30-4B1F-B5DF-BC89676411E4}" destId="{3F0EF06A-FEF1-42CE-879C-FEDD99F48649}" srcOrd="1" destOrd="0" parTransId="{30997A85-E4E5-45E2-8A6B-FE2EA1B7771F}" sibTransId="{B327D8DE-87AD-43E8-A21E-9BEEAD979317}"/>
    <dgm:cxn modelId="{97B51FF0-5E61-4DDF-8D20-BBAAF367E071}" type="presOf" srcId="{67806FAF-EB30-4B1F-B5DF-BC89676411E4}" destId="{5134E5B3-3465-4BBE-A0EE-81A152743292}" srcOrd="0" destOrd="0" presId="urn:microsoft.com/office/officeart/2008/layout/LinedList"/>
    <dgm:cxn modelId="{489ACAF8-D4A0-4254-A492-646F38A30B5E}" srcId="{67806FAF-EB30-4B1F-B5DF-BC89676411E4}" destId="{CC22725B-C9DD-4716-B48D-7A2EA72E905D}" srcOrd="2" destOrd="0" parTransId="{4965BD2F-80CE-48EB-990E-4874D6D7FAA5}" sibTransId="{D9C9D5DA-38FD-498F-A795-D3C5AEA3C8F2}"/>
    <dgm:cxn modelId="{BFCF4CAA-98F1-414A-8047-8D49F997FC7D}" srcId="{67806FAF-EB30-4B1F-B5DF-BC89676411E4}" destId="{86687656-5C66-455E-8D5C-23B554B1AA25}" srcOrd="0" destOrd="0" parTransId="{010507F3-C2F5-4B55-B9FD-02FE850E9E8D}" sibTransId="{E2EF9F73-12B9-4EB4-ACD7-FD88D486FC75}"/>
    <dgm:cxn modelId="{A92C2586-2A50-44B5-8DB9-6D772F640250}" srcId="{67806FAF-EB30-4B1F-B5DF-BC89676411E4}" destId="{3CFA5762-0ED1-4B1C-9736-C886D8E6ECD9}" srcOrd="4" destOrd="0" parTransId="{C12CBFA2-3CF1-475B-A272-96991B0AF6F6}" sibTransId="{E4C31EE9-396C-49A5-BB77-8572EC2370CB}"/>
    <dgm:cxn modelId="{E609080D-C0BC-4B27-A36D-D1E4A05AB249}" type="presOf" srcId="{86687656-5C66-455E-8D5C-23B554B1AA25}" destId="{0CF26315-971F-4F34-AB2E-3AF0F95E0B5D}" srcOrd="0" destOrd="0" presId="urn:microsoft.com/office/officeart/2008/layout/LinedList"/>
    <dgm:cxn modelId="{787DAA4B-38B4-4C06-B834-A29AB257D014}" type="presOf" srcId="{3F0EF06A-FEF1-42CE-879C-FEDD99F48649}" destId="{651332A9-E03E-46EE-88C8-46C911E4718F}" srcOrd="0" destOrd="0" presId="urn:microsoft.com/office/officeart/2008/layout/LinedList"/>
    <dgm:cxn modelId="{53965342-5F41-41B7-9305-EBC58177A038}" type="presOf" srcId="{FD18648B-D589-49F0-9A62-9ECC4F23960B}" destId="{F0ECE9E2-CCC0-435E-A229-DF41DF233677}" srcOrd="0" destOrd="0" presId="urn:microsoft.com/office/officeart/2008/layout/LinedList"/>
    <dgm:cxn modelId="{D2B2A01E-2677-4AE6-92B1-012214BA1BA8}" type="presOf" srcId="{3CFA5762-0ED1-4B1C-9736-C886D8E6ECD9}" destId="{C01280EA-05DC-43C6-9BA4-96E7E2F9AE07}" srcOrd="0" destOrd="0" presId="urn:microsoft.com/office/officeart/2008/layout/LinedList"/>
    <dgm:cxn modelId="{B8DC7782-7AD6-4F5D-9715-36C7B54CB157}" srcId="{67806FAF-EB30-4B1F-B5DF-BC89676411E4}" destId="{665BFD2B-441D-4EC6-BEA2-50F847CBBB26}" srcOrd="3" destOrd="0" parTransId="{E6C6539D-84A1-4C3C-989A-4464257FF278}" sibTransId="{F58AED89-B58E-40E3-ADD4-F68E14762C13}"/>
    <dgm:cxn modelId="{22E8C268-8CB8-459C-A07C-EAA9024D900C}" type="presOf" srcId="{665BFD2B-441D-4EC6-BEA2-50F847CBBB26}" destId="{A8860016-2BFE-45DF-A8F7-CAD3D0F1974A}" srcOrd="0" destOrd="0" presId="urn:microsoft.com/office/officeart/2008/layout/LinedList"/>
    <dgm:cxn modelId="{AC316F07-9F20-4920-BE59-EA6E9F7CFC74}" srcId="{FD18648B-D589-49F0-9A62-9ECC4F23960B}" destId="{67806FAF-EB30-4B1F-B5DF-BC89676411E4}" srcOrd="0" destOrd="0" parTransId="{28743F2B-6DC7-4200-8E97-235859FFCBAE}" sibTransId="{BA1418CB-76DF-4E99-A03F-AB77E4D353A8}"/>
    <dgm:cxn modelId="{30C17530-0B41-41A5-9F09-794555A2EAA7}" type="presOf" srcId="{CC22725B-C9DD-4716-B48D-7A2EA72E905D}" destId="{60430929-C9B3-4740-BDDD-92A353F085C6}" srcOrd="0" destOrd="0" presId="urn:microsoft.com/office/officeart/2008/layout/LinedList"/>
    <dgm:cxn modelId="{C86E471E-D205-456F-A513-8940A0ECA9A3}" type="presParOf" srcId="{F0ECE9E2-CCC0-435E-A229-DF41DF233677}" destId="{8CBB18EA-E9FD-438F-82AF-E44CB9BB40F3}" srcOrd="0" destOrd="0" presId="urn:microsoft.com/office/officeart/2008/layout/LinedList"/>
    <dgm:cxn modelId="{70525183-9E51-4D10-BF4B-F06F21783849}" type="presParOf" srcId="{F0ECE9E2-CCC0-435E-A229-DF41DF233677}" destId="{30EAD18F-1B52-4C26-8A5D-D45C748B89CA}" srcOrd="1" destOrd="0" presId="urn:microsoft.com/office/officeart/2008/layout/LinedList"/>
    <dgm:cxn modelId="{AF2CB931-0832-4406-938C-9767BD8FFC1B}" type="presParOf" srcId="{30EAD18F-1B52-4C26-8A5D-D45C748B89CA}" destId="{5134E5B3-3465-4BBE-A0EE-81A152743292}" srcOrd="0" destOrd="0" presId="urn:microsoft.com/office/officeart/2008/layout/LinedList"/>
    <dgm:cxn modelId="{5DFB0618-5BF7-45E5-9F32-EF9219E5E980}" type="presParOf" srcId="{30EAD18F-1B52-4C26-8A5D-D45C748B89CA}" destId="{AAB91005-BCE5-4966-9483-E0DFAC915D5B}" srcOrd="1" destOrd="0" presId="urn:microsoft.com/office/officeart/2008/layout/LinedList"/>
    <dgm:cxn modelId="{7297FF4A-A5B9-40E1-826C-DA3B39FE7069}" type="presParOf" srcId="{AAB91005-BCE5-4966-9483-E0DFAC915D5B}" destId="{F47F27DE-B7C8-4D47-8E01-AAB60B54EE1E}" srcOrd="0" destOrd="0" presId="urn:microsoft.com/office/officeart/2008/layout/LinedList"/>
    <dgm:cxn modelId="{5165E235-80C6-469B-9317-3752CC8229D7}" type="presParOf" srcId="{AAB91005-BCE5-4966-9483-E0DFAC915D5B}" destId="{D9C4E547-AF3B-4061-A696-67083BCBFA99}" srcOrd="1" destOrd="0" presId="urn:microsoft.com/office/officeart/2008/layout/LinedList"/>
    <dgm:cxn modelId="{CC030EB2-89C8-423B-8D1A-DF820162B954}" type="presParOf" srcId="{D9C4E547-AF3B-4061-A696-67083BCBFA99}" destId="{C35B0209-FEED-45DA-A61C-B67C40AA1FAF}" srcOrd="0" destOrd="0" presId="urn:microsoft.com/office/officeart/2008/layout/LinedList"/>
    <dgm:cxn modelId="{C0F9779B-FDFB-4E51-8527-F48808ED53A2}" type="presParOf" srcId="{D9C4E547-AF3B-4061-A696-67083BCBFA99}" destId="{0CF26315-971F-4F34-AB2E-3AF0F95E0B5D}" srcOrd="1" destOrd="0" presId="urn:microsoft.com/office/officeart/2008/layout/LinedList"/>
    <dgm:cxn modelId="{2ABB362F-D337-41CE-8968-1A75111E455B}" type="presParOf" srcId="{D9C4E547-AF3B-4061-A696-67083BCBFA99}" destId="{BDF6B021-9B9F-42D6-9641-DCF9BAA328EC}" srcOrd="2" destOrd="0" presId="urn:microsoft.com/office/officeart/2008/layout/LinedList"/>
    <dgm:cxn modelId="{3403E093-1BF7-4485-BAC9-071FE08BE15C}" type="presParOf" srcId="{AAB91005-BCE5-4966-9483-E0DFAC915D5B}" destId="{24832449-8954-4966-9EE0-41CC72A21B9A}" srcOrd="2" destOrd="0" presId="urn:microsoft.com/office/officeart/2008/layout/LinedList"/>
    <dgm:cxn modelId="{8F869966-EA63-48E9-AB50-051052A65DC7}" type="presParOf" srcId="{AAB91005-BCE5-4966-9483-E0DFAC915D5B}" destId="{607C3CC9-C60A-4019-87BF-DB5AF151087E}" srcOrd="3" destOrd="0" presId="urn:microsoft.com/office/officeart/2008/layout/LinedList"/>
    <dgm:cxn modelId="{374FA8AF-A533-4CF7-898F-5E55879EB858}" type="presParOf" srcId="{AAB91005-BCE5-4966-9483-E0DFAC915D5B}" destId="{B7898C4A-BC08-4217-AE47-3F3E6B8E8C9D}" srcOrd="4" destOrd="0" presId="urn:microsoft.com/office/officeart/2008/layout/LinedList"/>
    <dgm:cxn modelId="{88127528-4E74-4875-B624-296ED1E7F7E5}" type="presParOf" srcId="{B7898C4A-BC08-4217-AE47-3F3E6B8E8C9D}" destId="{2867A1B3-270E-467A-B96F-8F4FB0FCF8A6}" srcOrd="0" destOrd="0" presId="urn:microsoft.com/office/officeart/2008/layout/LinedList"/>
    <dgm:cxn modelId="{89FED1FD-2A7A-478B-AAD7-CEFF73D88D2A}" type="presParOf" srcId="{B7898C4A-BC08-4217-AE47-3F3E6B8E8C9D}" destId="{651332A9-E03E-46EE-88C8-46C911E4718F}" srcOrd="1" destOrd="0" presId="urn:microsoft.com/office/officeart/2008/layout/LinedList"/>
    <dgm:cxn modelId="{D89BDC47-146C-4A3D-A913-8C8876268F32}" type="presParOf" srcId="{B7898C4A-BC08-4217-AE47-3F3E6B8E8C9D}" destId="{0E2C3CD6-CD83-4302-AA47-4109E0E75FAB}" srcOrd="2" destOrd="0" presId="urn:microsoft.com/office/officeart/2008/layout/LinedList"/>
    <dgm:cxn modelId="{12C3B7C4-ECA1-4D7C-B90D-8ED6E35EB857}" type="presParOf" srcId="{AAB91005-BCE5-4966-9483-E0DFAC915D5B}" destId="{4CBF2543-8781-4E8F-88FC-EA7CDB5B6008}" srcOrd="5" destOrd="0" presId="urn:microsoft.com/office/officeart/2008/layout/LinedList"/>
    <dgm:cxn modelId="{517A0A0F-8A73-4778-BE35-65078654E498}" type="presParOf" srcId="{AAB91005-BCE5-4966-9483-E0DFAC915D5B}" destId="{B5AFCE5B-B5A1-4AB8-8130-C4BEE03ADEC6}" srcOrd="6" destOrd="0" presId="urn:microsoft.com/office/officeart/2008/layout/LinedList"/>
    <dgm:cxn modelId="{67BC6698-BF5D-4CB8-A79F-A7E9AED7ACC7}" type="presParOf" srcId="{AAB91005-BCE5-4966-9483-E0DFAC915D5B}" destId="{5CFE0C0D-778C-4339-BC5B-157247DFD75C}" srcOrd="7" destOrd="0" presId="urn:microsoft.com/office/officeart/2008/layout/LinedList"/>
    <dgm:cxn modelId="{62A7D607-29F1-4207-A88B-1FC634F0604F}" type="presParOf" srcId="{5CFE0C0D-778C-4339-BC5B-157247DFD75C}" destId="{F4603A8A-C319-4028-A362-9CE37914AE65}" srcOrd="0" destOrd="0" presId="urn:microsoft.com/office/officeart/2008/layout/LinedList"/>
    <dgm:cxn modelId="{97FFF3CA-8C1C-4816-B165-928DE9DBDA5E}" type="presParOf" srcId="{5CFE0C0D-778C-4339-BC5B-157247DFD75C}" destId="{60430929-C9B3-4740-BDDD-92A353F085C6}" srcOrd="1" destOrd="0" presId="urn:microsoft.com/office/officeart/2008/layout/LinedList"/>
    <dgm:cxn modelId="{6C5A68F4-4BD5-4882-9BE2-7D1A7F23E032}" type="presParOf" srcId="{5CFE0C0D-778C-4339-BC5B-157247DFD75C}" destId="{960F21F2-3EFC-47E1-A104-59CF50FF81FF}" srcOrd="2" destOrd="0" presId="urn:microsoft.com/office/officeart/2008/layout/LinedList"/>
    <dgm:cxn modelId="{E41BCF9D-7CBA-401C-8834-22AE0E6451FB}" type="presParOf" srcId="{AAB91005-BCE5-4966-9483-E0DFAC915D5B}" destId="{C945DB08-E217-4257-B34F-0E451DC0BAC5}" srcOrd="8" destOrd="0" presId="urn:microsoft.com/office/officeart/2008/layout/LinedList"/>
    <dgm:cxn modelId="{EDF0F80F-7880-4175-B81C-B97A29F6276C}" type="presParOf" srcId="{AAB91005-BCE5-4966-9483-E0DFAC915D5B}" destId="{B22EC9BA-5FCD-49A8-A0EF-820D87D063E7}" srcOrd="9" destOrd="0" presId="urn:microsoft.com/office/officeart/2008/layout/LinedList"/>
    <dgm:cxn modelId="{743D58A3-0E3F-425B-829A-239348D08362}" type="presParOf" srcId="{AAB91005-BCE5-4966-9483-E0DFAC915D5B}" destId="{28E98ED2-8D9C-4302-BA85-F02CC7F3964A}" srcOrd="10" destOrd="0" presId="urn:microsoft.com/office/officeart/2008/layout/LinedList"/>
    <dgm:cxn modelId="{EBCE1576-8A6F-4674-87E4-433DD4709E70}" type="presParOf" srcId="{28E98ED2-8D9C-4302-BA85-F02CC7F3964A}" destId="{137D5525-03EA-4EEE-AF73-C03CD52A6325}" srcOrd="0" destOrd="0" presId="urn:microsoft.com/office/officeart/2008/layout/LinedList"/>
    <dgm:cxn modelId="{EE264063-6D63-41DA-BC50-0819A0860353}" type="presParOf" srcId="{28E98ED2-8D9C-4302-BA85-F02CC7F3964A}" destId="{A8860016-2BFE-45DF-A8F7-CAD3D0F1974A}" srcOrd="1" destOrd="0" presId="urn:microsoft.com/office/officeart/2008/layout/LinedList"/>
    <dgm:cxn modelId="{715A274B-3701-4E41-B565-55200D583DA5}" type="presParOf" srcId="{28E98ED2-8D9C-4302-BA85-F02CC7F3964A}" destId="{3415865F-86D3-4194-BA45-3717538AB668}" srcOrd="2" destOrd="0" presId="urn:microsoft.com/office/officeart/2008/layout/LinedList"/>
    <dgm:cxn modelId="{8028836C-64DF-4ED8-A97B-938B71073C4A}" type="presParOf" srcId="{AAB91005-BCE5-4966-9483-E0DFAC915D5B}" destId="{420A96D4-03DE-4061-AFF9-600EF8B52BEF}" srcOrd="11" destOrd="0" presId="urn:microsoft.com/office/officeart/2008/layout/LinedList"/>
    <dgm:cxn modelId="{DFE0509F-3F7B-408B-80B6-D950FA584569}" type="presParOf" srcId="{AAB91005-BCE5-4966-9483-E0DFAC915D5B}" destId="{334ECA72-F682-4FCE-AEE2-A1D18EF64F84}" srcOrd="12" destOrd="0" presId="urn:microsoft.com/office/officeart/2008/layout/LinedList"/>
    <dgm:cxn modelId="{AA1A37F1-E435-4321-9A96-1A1ED278DBA5}" type="presParOf" srcId="{AAB91005-BCE5-4966-9483-E0DFAC915D5B}" destId="{04617447-6813-472E-AEDD-2D44D3650FCB}" srcOrd="13" destOrd="0" presId="urn:microsoft.com/office/officeart/2008/layout/LinedList"/>
    <dgm:cxn modelId="{1E91174B-4336-4C7A-97E8-097E55836386}" type="presParOf" srcId="{04617447-6813-472E-AEDD-2D44D3650FCB}" destId="{617B833A-D4B7-40FE-BFA1-2930A5DBAA2E}" srcOrd="0" destOrd="0" presId="urn:microsoft.com/office/officeart/2008/layout/LinedList"/>
    <dgm:cxn modelId="{E037763D-C810-49FA-80C2-6067FEC7732D}" type="presParOf" srcId="{04617447-6813-472E-AEDD-2D44D3650FCB}" destId="{C01280EA-05DC-43C6-9BA4-96E7E2F9AE07}" srcOrd="1" destOrd="0" presId="urn:microsoft.com/office/officeart/2008/layout/LinedList"/>
    <dgm:cxn modelId="{2E351D09-09DE-42CC-8D57-CEBAB7F4C52A}" type="presParOf" srcId="{04617447-6813-472E-AEDD-2D44D3650FCB}" destId="{D4AA3B39-0F38-40E9-AC40-34409F51903B}" srcOrd="2" destOrd="0" presId="urn:microsoft.com/office/officeart/2008/layout/LinedList"/>
    <dgm:cxn modelId="{1D383184-CE46-4480-8E70-073568CBE207}" type="presParOf" srcId="{AAB91005-BCE5-4966-9483-E0DFAC915D5B}" destId="{6015975B-8463-4A2B-89FB-199EACD0A5F6}" srcOrd="14" destOrd="0" presId="urn:microsoft.com/office/officeart/2008/layout/LinedList"/>
    <dgm:cxn modelId="{8FC806FE-A966-49F8-ADEC-ED3D9CA06E61}" type="presParOf" srcId="{AAB91005-BCE5-4966-9483-E0DFAC915D5B}" destId="{B42C07F1-3934-4CB3-A172-2EC8491D8AE6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F9E325-90FF-42AA-B519-43744C7F5FEC}" type="doc">
      <dgm:prSet loTypeId="urn:microsoft.com/office/officeart/2005/8/layout/gear1" loCatId="cycle" qsTypeId="urn:microsoft.com/office/officeart/2005/8/quickstyle/simple4" qsCatId="simple" csTypeId="urn:microsoft.com/office/officeart/2005/8/colors/colorful2" csCatId="colorful" phldr="1"/>
      <dgm:spPr/>
    </dgm:pt>
    <dgm:pt modelId="{C28CBA46-91FB-40F3-A628-651FEF6505A4}">
      <dgm:prSet phldrT="[Text]"/>
      <dgm:spPr/>
      <dgm:t>
        <a:bodyPr/>
        <a:lstStyle/>
        <a:p>
          <a:r>
            <a:rPr lang="en-US" smtClean="0"/>
            <a:t> </a:t>
          </a:r>
          <a:endParaRPr lang="en-US" dirty="0"/>
        </a:p>
      </dgm:t>
    </dgm:pt>
    <dgm:pt modelId="{2327570F-ABC1-4DC5-862B-A8CAD462D337}" type="parTrans" cxnId="{82E9B860-E88E-420C-AD5E-42B3B36D5731}">
      <dgm:prSet/>
      <dgm:spPr/>
      <dgm:t>
        <a:bodyPr/>
        <a:lstStyle/>
        <a:p>
          <a:endParaRPr lang="en-US"/>
        </a:p>
      </dgm:t>
    </dgm:pt>
    <dgm:pt modelId="{5DE8E24B-17AF-40BA-8C0D-6EA0DB53EF33}" type="sibTrans" cxnId="{82E9B860-E88E-420C-AD5E-42B3B36D5731}">
      <dgm:prSet/>
      <dgm:spPr/>
      <dgm:t>
        <a:bodyPr/>
        <a:lstStyle/>
        <a:p>
          <a:endParaRPr lang="en-US"/>
        </a:p>
      </dgm:t>
    </dgm:pt>
    <dgm:pt modelId="{64E7D985-19D3-4D12-8DD4-79A246852F7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E40E365-A8E0-4066-95BA-0D1881C5DDC7}" type="sibTrans" cxnId="{3608F8F6-6384-4618-BF52-EB36622889CC}">
      <dgm:prSet/>
      <dgm:spPr/>
      <dgm:t>
        <a:bodyPr/>
        <a:lstStyle/>
        <a:p>
          <a:endParaRPr lang="en-US"/>
        </a:p>
      </dgm:t>
    </dgm:pt>
    <dgm:pt modelId="{DB8444AA-0704-4EB4-B8BB-FF28679CC8A4}" type="parTrans" cxnId="{3608F8F6-6384-4618-BF52-EB36622889CC}">
      <dgm:prSet/>
      <dgm:spPr/>
      <dgm:t>
        <a:bodyPr/>
        <a:lstStyle/>
        <a:p>
          <a:endParaRPr lang="en-US"/>
        </a:p>
      </dgm:t>
    </dgm:pt>
    <dgm:pt modelId="{7E5B2486-365F-4902-9B4F-782CDB84C1B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F14F4E4-8651-425E-B220-B778EE59893D}" type="sibTrans" cxnId="{B1340860-60AE-4A09-9A96-BA790E7A45C9}">
      <dgm:prSet/>
      <dgm:spPr/>
      <dgm:t>
        <a:bodyPr/>
        <a:lstStyle/>
        <a:p>
          <a:endParaRPr lang="en-US"/>
        </a:p>
      </dgm:t>
    </dgm:pt>
    <dgm:pt modelId="{303ECBFD-51AE-472B-B927-10CA82EC8B75}" type="parTrans" cxnId="{B1340860-60AE-4A09-9A96-BA790E7A45C9}">
      <dgm:prSet/>
      <dgm:spPr/>
      <dgm:t>
        <a:bodyPr/>
        <a:lstStyle/>
        <a:p>
          <a:endParaRPr lang="en-US"/>
        </a:p>
      </dgm:t>
    </dgm:pt>
    <dgm:pt modelId="{59924272-8EE5-4E54-86F9-3E6D04025004}" type="pres">
      <dgm:prSet presAssocID="{3AF9E325-90FF-42AA-B519-43744C7F5FE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72E820-6FA3-47C2-9D51-81D45D983788}" type="pres">
      <dgm:prSet presAssocID="{C28CBA46-91FB-40F3-A628-651FEF6505A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E17F5-B104-42DE-BA3E-6063A1EC77A7}" type="pres">
      <dgm:prSet presAssocID="{C28CBA46-91FB-40F3-A628-651FEF6505A4}" presName="gear1srcNode" presStyleLbl="node1" presStyleIdx="0" presStyleCnt="3"/>
      <dgm:spPr/>
      <dgm:t>
        <a:bodyPr/>
        <a:lstStyle/>
        <a:p>
          <a:endParaRPr lang="en-US"/>
        </a:p>
      </dgm:t>
    </dgm:pt>
    <dgm:pt modelId="{B61E837A-BA49-4017-BA60-FA2CD74AD679}" type="pres">
      <dgm:prSet presAssocID="{C28CBA46-91FB-40F3-A628-651FEF6505A4}" presName="gear1dstNode" presStyleLbl="node1" presStyleIdx="0" presStyleCnt="3"/>
      <dgm:spPr/>
      <dgm:t>
        <a:bodyPr/>
        <a:lstStyle/>
        <a:p>
          <a:endParaRPr lang="en-US"/>
        </a:p>
      </dgm:t>
    </dgm:pt>
    <dgm:pt modelId="{C635D7FC-BB98-49DB-AD9E-646C885914FB}" type="pres">
      <dgm:prSet presAssocID="{64E7D985-19D3-4D12-8DD4-79A246852F7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D61D2-9347-4194-BA15-27B0AC4D50D6}" type="pres">
      <dgm:prSet presAssocID="{64E7D985-19D3-4D12-8DD4-79A246852F7C}" presName="gear2srcNode" presStyleLbl="node1" presStyleIdx="1" presStyleCnt="3"/>
      <dgm:spPr/>
      <dgm:t>
        <a:bodyPr/>
        <a:lstStyle/>
        <a:p>
          <a:endParaRPr lang="en-US"/>
        </a:p>
      </dgm:t>
    </dgm:pt>
    <dgm:pt modelId="{BB524EDC-ECC9-4FCE-99D8-48C2D3B7BE14}" type="pres">
      <dgm:prSet presAssocID="{64E7D985-19D3-4D12-8DD4-79A246852F7C}" presName="gear2dstNode" presStyleLbl="node1" presStyleIdx="1" presStyleCnt="3"/>
      <dgm:spPr/>
      <dgm:t>
        <a:bodyPr/>
        <a:lstStyle/>
        <a:p>
          <a:endParaRPr lang="en-US"/>
        </a:p>
      </dgm:t>
    </dgm:pt>
    <dgm:pt modelId="{5140F291-ED28-498B-BAE6-9F621477E60F}" type="pres">
      <dgm:prSet presAssocID="{7E5B2486-365F-4902-9B4F-782CDB84C1B6}" presName="gear3" presStyleLbl="node1" presStyleIdx="2" presStyleCnt="3"/>
      <dgm:spPr/>
      <dgm:t>
        <a:bodyPr/>
        <a:lstStyle/>
        <a:p>
          <a:endParaRPr lang="en-US"/>
        </a:p>
      </dgm:t>
    </dgm:pt>
    <dgm:pt modelId="{F262F588-F893-422E-9A54-DC44037042AC}" type="pres">
      <dgm:prSet presAssocID="{7E5B2486-365F-4902-9B4F-782CDB84C1B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C5C0D-25FC-4441-AA1A-D0FB45BB7ECA}" type="pres">
      <dgm:prSet presAssocID="{7E5B2486-365F-4902-9B4F-782CDB84C1B6}" presName="gear3srcNode" presStyleLbl="node1" presStyleIdx="2" presStyleCnt="3"/>
      <dgm:spPr/>
      <dgm:t>
        <a:bodyPr/>
        <a:lstStyle/>
        <a:p>
          <a:endParaRPr lang="en-US"/>
        </a:p>
      </dgm:t>
    </dgm:pt>
    <dgm:pt modelId="{2CB5F1AB-6C9D-428B-BF86-D612FBCC8ADF}" type="pres">
      <dgm:prSet presAssocID="{7E5B2486-365F-4902-9B4F-782CDB84C1B6}" presName="gear3dstNode" presStyleLbl="node1" presStyleIdx="2" presStyleCnt="3"/>
      <dgm:spPr/>
      <dgm:t>
        <a:bodyPr/>
        <a:lstStyle/>
        <a:p>
          <a:endParaRPr lang="en-US"/>
        </a:p>
      </dgm:t>
    </dgm:pt>
    <dgm:pt modelId="{8F010314-54F9-414B-A14F-2DA6461EB11E}" type="pres">
      <dgm:prSet presAssocID="{5DE8E24B-17AF-40BA-8C0D-6EA0DB53EF3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4D0B37B-6A70-4DFA-A98D-651290407B3A}" type="pres">
      <dgm:prSet presAssocID="{BE40E365-A8E0-4066-95BA-0D1881C5DDC7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D4931DA-6333-462C-9DEC-757480D4DE59}" type="pres">
      <dgm:prSet presAssocID="{3F14F4E4-8651-425E-B220-B778EE59893D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BB4B2B8-A3D4-4DED-B8E0-42576B6CE591}" type="presOf" srcId="{3AF9E325-90FF-42AA-B519-43744C7F5FEC}" destId="{59924272-8EE5-4E54-86F9-3E6D04025004}" srcOrd="0" destOrd="0" presId="urn:microsoft.com/office/officeart/2005/8/layout/gear1"/>
    <dgm:cxn modelId="{8993FF4B-9571-4847-8B17-19ACF31F22FB}" type="presOf" srcId="{7E5B2486-365F-4902-9B4F-782CDB84C1B6}" destId="{BB8C5C0D-25FC-4441-AA1A-D0FB45BB7ECA}" srcOrd="2" destOrd="0" presId="urn:microsoft.com/office/officeart/2005/8/layout/gear1"/>
    <dgm:cxn modelId="{26AEB8C5-2824-409B-A4B1-83B2BE974202}" type="presOf" srcId="{C28CBA46-91FB-40F3-A628-651FEF6505A4}" destId="{1272E820-6FA3-47C2-9D51-81D45D983788}" srcOrd="0" destOrd="0" presId="urn:microsoft.com/office/officeart/2005/8/layout/gear1"/>
    <dgm:cxn modelId="{82E9B860-E88E-420C-AD5E-42B3B36D5731}" srcId="{3AF9E325-90FF-42AA-B519-43744C7F5FEC}" destId="{C28CBA46-91FB-40F3-A628-651FEF6505A4}" srcOrd="0" destOrd="0" parTransId="{2327570F-ABC1-4DC5-862B-A8CAD462D337}" sibTransId="{5DE8E24B-17AF-40BA-8C0D-6EA0DB53EF33}"/>
    <dgm:cxn modelId="{276C1007-538D-4F71-BE1F-F40D4F979AEB}" type="presOf" srcId="{7E5B2486-365F-4902-9B4F-782CDB84C1B6}" destId="{F262F588-F893-422E-9A54-DC44037042AC}" srcOrd="1" destOrd="0" presId="urn:microsoft.com/office/officeart/2005/8/layout/gear1"/>
    <dgm:cxn modelId="{492EB24E-2D38-4572-BE7E-D7D2849B5236}" type="presOf" srcId="{7E5B2486-365F-4902-9B4F-782CDB84C1B6}" destId="{2CB5F1AB-6C9D-428B-BF86-D612FBCC8ADF}" srcOrd="3" destOrd="0" presId="urn:microsoft.com/office/officeart/2005/8/layout/gear1"/>
    <dgm:cxn modelId="{E7B23306-1325-4FFD-AEB0-F4E74375BF1A}" type="presOf" srcId="{C28CBA46-91FB-40F3-A628-651FEF6505A4}" destId="{85BE17F5-B104-42DE-BA3E-6063A1EC77A7}" srcOrd="1" destOrd="0" presId="urn:microsoft.com/office/officeart/2005/8/layout/gear1"/>
    <dgm:cxn modelId="{8A8F69F1-A06B-49DE-9F7A-0DAA615BF436}" type="presOf" srcId="{64E7D985-19D3-4D12-8DD4-79A246852F7C}" destId="{C635D7FC-BB98-49DB-AD9E-646C885914FB}" srcOrd="0" destOrd="0" presId="urn:microsoft.com/office/officeart/2005/8/layout/gear1"/>
    <dgm:cxn modelId="{B3E0D80A-5DAA-4A68-9BA6-0DC244CD66A6}" type="presOf" srcId="{3F14F4E4-8651-425E-B220-B778EE59893D}" destId="{BD4931DA-6333-462C-9DEC-757480D4DE59}" srcOrd="0" destOrd="0" presId="urn:microsoft.com/office/officeart/2005/8/layout/gear1"/>
    <dgm:cxn modelId="{A9F951F9-2D75-49EC-B62B-FDB2C7BED02F}" type="presOf" srcId="{5DE8E24B-17AF-40BA-8C0D-6EA0DB53EF33}" destId="{8F010314-54F9-414B-A14F-2DA6461EB11E}" srcOrd="0" destOrd="0" presId="urn:microsoft.com/office/officeart/2005/8/layout/gear1"/>
    <dgm:cxn modelId="{862CDCD0-47A7-4312-87C5-5FFD34F8A850}" type="presOf" srcId="{64E7D985-19D3-4D12-8DD4-79A246852F7C}" destId="{CF8D61D2-9347-4194-BA15-27B0AC4D50D6}" srcOrd="1" destOrd="0" presId="urn:microsoft.com/office/officeart/2005/8/layout/gear1"/>
    <dgm:cxn modelId="{B1340860-60AE-4A09-9A96-BA790E7A45C9}" srcId="{3AF9E325-90FF-42AA-B519-43744C7F5FEC}" destId="{7E5B2486-365F-4902-9B4F-782CDB84C1B6}" srcOrd="2" destOrd="0" parTransId="{303ECBFD-51AE-472B-B927-10CA82EC8B75}" sibTransId="{3F14F4E4-8651-425E-B220-B778EE59893D}"/>
    <dgm:cxn modelId="{3A19F8CD-FB31-4012-9D54-38F5808609D9}" type="presOf" srcId="{C28CBA46-91FB-40F3-A628-651FEF6505A4}" destId="{B61E837A-BA49-4017-BA60-FA2CD74AD679}" srcOrd="2" destOrd="0" presId="urn:microsoft.com/office/officeart/2005/8/layout/gear1"/>
    <dgm:cxn modelId="{5F6D8DFC-931D-4212-BAFD-C1A47F6BEDF5}" type="presOf" srcId="{BE40E365-A8E0-4066-95BA-0D1881C5DDC7}" destId="{44D0B37B-6A70-4DFA-A98D-651290407B3A}" srcOrd="0" destOrd="0" presId="urn:microsoft.com/office/officeart/2005/8/layout/gear1"/>
    <dgm:cxn modelId="{3608F8F6-6384-4618-BF52-EB36622889CC}" srcId="{3AF9E325-90FF-42AA-B519-43744C7F5FEC}" destId="{64E7D985-19D3-4D12-8DD4-79A246852F7C}" srcOrd="1" destOrd="0" parTransId="{DB8444AA-0704-4EB4-B8BB-FF28679CC8A4}" sibTransId="{BE40E365-A8E0-4066-95BA-0D1881C5DDC7}"/>
    <dgm:cxn modelId="{5F4C006D-B748-4262-A313-2B8621D5970C}" type="presOf" srcId="{64E7D985-19D3-4D12-8DD4-79A246852F7C}" destId="{BB524EDC-ECC9-4FCE-99D8-48C2D3B7BE14}" srcOrd="2" destOrd="0" presId="urn:microsoft.com/office/officeart/2005/8/layout/gear1"/>
    <dgm:cxn modelId="{6538304C-A54D-4183-84A8-F44CEF0721CF}" type="presOf" srcId="{7E5B2486-365F-4902-9B4F-782CDB84C1B6}" destId="{5140F291-ED28-498B-BAE6-9F621477E60F}" srcOrd="0" destOrd="0" presId="urn:microsoft.com/office/officeart/2005/8/layout/gear1"/>
    <dgm:cxn modelId="{E2C04FA0-7BA5-4A8F-81D8-0E73E94055E6}" type="presParOf" srcId="{59924272-8EE5-4E54-86F9-3E6D04025004}" destId="{1272E820-6FA3-47C2-9D51-81D45D983788}" srcOrd="0" destOrd="0" presId="urn:microsoft.com/office/officeart/2005/8/layout/gear1"/>
    <dgm:cxn modelId="{0BECA963-2DA9-4F4E-9494-7880F358BDF5}" type="presParOf" srcId="{59924272-8EE5-4E54-86F9-3E6D04025004}" destId="{85BE17F5-B104-42DE-BA3E-6063A1EC77A7}" srcOrd="1" destOrd="0" presId="urn:microsoft.com/office/officeart/2005/8/layout/gear1"/>
    <dgm:cxn modelId="{7F6B2058-6EF4-45ED-9D81-A2EE8FE98E7D}" type="presParOf" srcId="{59924272-8EE5-4E54-86F9-3E6D04025004}" destId="{B61E837A-BA49-4017-BA60-FA2CD74AD679}" srcOrd="2" destOrd="0" presId="urn:microsoft.com/office/officeart/2005/8/layout/gear1"/>
    <dgm:cxn modelId="{F9A41559-5C9E-4C50-973F-C7B4E0EBCA81}" type="presParOf" srcId="{59924272-8EE5-4E54-86F9-3E6D04025004}" destId="{C635D7FC-BB98-49DB-AD9E-646C885914FB}" srcOrd="3" destOrd="0" presId="urn:microsoft.com/office/officeart/2005/8/layout/gear1"/>
    <dgm:cxn modelId="{42E93261-4A32-4CFA-B158-F0D1FF6153E8}" type="presParOf" srcId="{59924272-8EE5-4E54-86F9-3E6D04025004}" destId="{CF8D61D2-9347-4194-BA15-27B0AC4D50D6}" srcOrd="4" destOrd="0" presId="urn:microsoft.com/office/officeart/2005/8/layout/gear1"/>
    <dgm:cxn modelId="{E77FD168-9F12-4D04-9C01-E0B02E7AF51E}" type="presParOf" srcId="{59924272-8EE5-4E54-86F9-3E6D04025004}" destId="{BB524EDC-ECC9-4FCE-99D8-48C2D3B7BE14}" srcOrd="5" destOrd="0" presId="urn:microsoft.com/office/officeart/2005/8/layout/gear1"/>
    <dgm:cxn modelId="{579818E5-9E24-401A-AB38-9DCCF59D79CB}" type="presParOf" srcId="{59924272-8EE5-4E54-86F9-3E6D04025004}" destId="{5140F291-ED28-498B-BAE6-9F621477E60F}" srcOrd="6" destOrd="0" presId="urn:microsoft.com/office/officeart/2005/8/layout/gear1"/>
    <dgm:cxn modelId="{2B64A108-A512-4A5D-B4FD-01852BCF3BBD}" type="presParOf" srcId="{59924272-8EE5-4E54-86F9-3E6D04025004}" destId="{F262F588-F893-422E-9A54-DC44037042AC}" srcOrd="7" destOrd="0" presId="urn:microsoft.com/office/officeart/2005/8/layout/gear1"/>
    <dgm:cxn modelId="{944B9B1D-5C1B-4541-97DD-AF75A07F82DD}" type="presParOf" srcId="{59924272-8EE5-4E54-86F9-3E6D04025004}" destId="{BB8C5C0D-25FC-4441-AA1A-D0FB45BB7ECA}" srcOrd="8" destOrd="0" presId="urn:microsoft.com/office/officeart/2005/8/layout/gear1"/>
    <dgm:cxn modelId="{C0ED705F-5C03-4181-B9DF-BC81AE28AD56}" type="presParOf" srcId="{59924272-8EE5-4E54-86F9-3E6D04025004}" destId="{2CB5F1AB-6C9D-428B-BF86-D612FBCC8ADF}" srcOrd="9" destOrd="0" presId="urn:microsoft.com/office/officeart/2005/8/layout/gear1"/>
    <dgm:cxn modelId="{955C7540-62AE-4AEC-90EB-AAA4088554C8}" type="presParOf" srcId="{59924272-8EE5-4E54-86F9-3E6D04025004}" destId="{8F010314-54F9-414B-A14F-2DA6461EB11E}" srcOrd="10" destOrd="0" presId="urn:microsoft.com/office/officeart/2005/8/layout/gear1"/>
    <dgm:cxn modelId="{45D39DDE-0BAC-4C96-92BA-40E998FAF533}" type="presParOf" srcId="{59924272-8EE5-4E54-86F9-3E6D04025004}" destId="{44D0B37B-6A70-4DFA-A98D-651290407B3A}" srcOrd="11" destOrd="0" presId="urn:microsoft.com/office/officeart/2005/8/layout/gear1"/>
    <dgm:cxn modelId="{CB190401-89AC-491B-99BE-3A8330F8B772}" type="presParOf" srcId="{59924272-8EE5-4E54-86F9-3E6D04025004}" destId="{BD4931DA-6333-462C-9DEC-757480D4DE5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C7777-6442-4DB9-A594-3C712FA8671E}">
      <dsp:nvSpPr>
        <dsp:cNvPr id="0" name=""/>
        <dsp:cNvSpPr/>
      </dsp:nvSpPr>
      <dsp:spPr>
        <a:xfrm>
          <a:off x="3757" y="246069"/>
          <a:ext cx="1303172" cy="10213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upfront cost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4602" y="395642"/>
        <a:ext cx="921482" cy="722204"/>
      </dsp:txXfrm>
    </dsp:sp>
    <dsp:sp modelId="{4C450465-914C-4242-BEEC-FAB7261F6571}">
      <dsp:nvSpPr>
        <dsp:cNvPr id="0" name=""/>
        <dsp:cNvSpPr/>
      </dsp:nvSpPr>
      <dsp:spPr>
        <a:xfrm>
          <a:off x="1389863" y="460553"/>
          <a:ext cx="592383" cy="592383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8383" y="687080"/>
        <a:ext cx="435343" cy="139329"/>
      </dsp:txXfrm>
    </dsp:sp>
    <dsp:sp modelId="{8804AFCA-845B-4E1E-97CC-41E8F73EE4A3}">
      <dsp:nvSpPr>
        <dsp:cNvPr id="0" name=""/>
        <dsp:cNvSpPr/>
      </dsp:nvSpPr>
      <dsp:spPr>
        <a:xfrm>
          <a:off x="2065180" y="246069"/>
          <a:ext cx="1693624" cy="1021350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Zero maintenance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13205" y="395642"/>
        <a:ext cx="1197574" cy="722204"/>
      </dsp:txXfrm>
    </dsp:sp>
    <dsp:sp modelId="{328E0988-1928-4CFA-9132-538CD497CA7D}">
      <dsp:nvSpPr>
        <dsp:cNvPr id="0" name=""/>
        <dsp:cNvSpPr/>
      </dsp:nvSpPr>
      <dsp:spPr>
        <a:xfrm>
          <a:off x="3841738" y="460553"/>
          <a:ext cx="592383" cy="592383"/>
        </a:xfrm>
        <a:prstGeom prst="mathPlus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20258" y="687080"/>
        <a:ext cx="435343" cy="139329"/>
      </dsp:txXfrm>
    </dsp:sp>
    <dsp:sp modelId="{47292F8F-86DC-443F-9E5A-DA73D8675257}">
      <dsp:nvSpPr>
        <dsp:cNvPr id="0" name=""/>
        <dsp:cNvSpPr/>
      </dsp:nvSpPr>
      <dsp:spPr>
        <a:xfrm>
          <a:off x="4517055" y="246069"/>
          <a:ext cx="1403744" cy="1021350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Horizontal scalability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22629" y="395642"/>
        <a:ext cx="992596" cy="722204"/>
      </dsp:txXfrm>
    </dsp:sp>
    <dsp:sp modelId="{A53001EF-8002-4E6C-8B75-B2A05BE82EC2}">
      <dsp:nvSpPr>
        <dsp:cNvPr id="0" name=""/>
        <dsp:cNvSpPr/>
      </dsp:nvSpPr>
      <dsp:spPr>
        <a:xfrm>
          <a:off x="6003733" y="460553"/>
          <a:ext cx="592383" cy="592383"/>
        </a:xfrm>
        <a:prstGeom prst="mathEqual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082253" y="582584"/>
        <a:ext cx="435343" cy="348321"/>
      </dsp:txXfrm>
    </dsp:sp>
    <dsp:sp modelId="{75D9B54B-3617-43AA-AE6F-FB06C202D836}">
      <dsp:nvSpPr>
        <dsp:cNvPr id="0" name=""/>
        <dsp:cNvSpPr/>
      </dsp:nvSpPr>
      <dsp:spPr>
        <a:xfrm>
          <a:off x="6679050" y="728499"/>
          <a:ext cx="32203" cy="56490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83766" y="736772"/>
        <a:ext cx="22771" cy="399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2E820-6FA3-47C2-9D51-81D45D983788}">
      <dsp:nvSpPr>
        <dsp:cNvPr id="0" name=""/>
        <dsp:cNvSpPr/>
      </dsp:nvSpPr>
      <dsp:spPr>
        <a:xfrm>
          <a:off x="360253" y="277384"/>
          <a:ext cx="285221" cy="285221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smtClean="0"/>
            <a:t> </a:t>
          </a:r>
          <a:endParaRPr lang="en-US" sz="600" kern="1200" dirty="0"/>
        </a:p>
      </dsp:txBody>
      <dsp:txXfrm>
        <a:off x="417595" y="344196"/>
        <a:ext cx="170537" cy="146609"/>
      </dsp:txXfrm>
    </dsp:sp>
    <dsp:sp modelId="{C635D7FC-BB98-49DB-AD9E-646C885914FB}">
      <dsp:nvSpPr>
        <dsp:cNvPr id="0" name=""/>
        <dsp:cNvSpPr/>
      </dsp:nvSpPr>
      <dsp:spPr>
        <a:xfrm>
          <a:off x="194306" y="209968"/>
          <a:ext cx="207433" cy="207433"/>
        </a:xfrm>
        <a:prstGeom prst="gear6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 </a:t>
          </a:r>
          <a:endParaRPr lang="en-US" sz="600" kern="1200" dirty="0"/>
        </a:p>
      </dsp:txBody>
      <dsp:txXfrm>
        <a:off x="246528" y="262506"/>
        <a:ext cx="102989" cy="102357"/>
      </dsp:txXfrm>
    </dsp:sp>
    <dsp:sp modelId="{5140F291-ED28-498B-BAE6-9F621477E60F}">
      <dsp:nvSpPr>
        <dsp:cNvPr id="0" name=""/>
        <dsp:cNvSpPr/>
      </dsp:nvSpPr>
      <dsp:spPr>
        <a:xfrm rot="20700000">
          <a:off x="310490" y="66860"/>
          <a:ext cx="203242" cy="203242"/>
        </a:xfrm>
        <a:prstGeom prst="gear6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 </a:t>
          </a:r>
          <a:endParaRPr lang="en-US" sz="600" kern="1200" dirty="0"/>
        </a:p>
      </dsp:txBody>
      <dsp:txXfrm rot="-20700000">
        <a:off x="355067" y="111437"/>
        <a:ext cx="114088" cy="114088"/>
      </dsp:txXfrm>
    </dsp:sp>
    <dsp:sp modelId="{8F010314-54F9-414B-A14F-2DA6461EB11E}">
      <dsp:nvSpPr>
        <dsp:cNvPr id="0" name=""/>
        <dsp:cNvSpPr/>
      </dsp:nvSpPr>
      <dsp:spPr>
        <a:xfrm>
          <a:off x="315060" y="244789"/>
          <a:ext cx="365083" cy="365083"/>
        </a:xfrm>
        <a:prstGeom prst="circularArrow">
          <a:avLst>
            <a:gd name="adj1" fmla="val 4687"/>
            <a:gd name="adj2" fmla="val 299029"/>
            <a:gd name="adj3" fmla="val 2209899"/>
            <a:gd name="adj4" fmla="val 16901037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D0B37B-6A70-4DFA-A98D-651290407B3A}">
      <dsp:nvSpPr>
        <dsp:cNvPr id="0" name=""/>
        <dsp:cNvSpPr/>
      </dsp:nvSpPr>
      <dsp:spPr>
        <a:xfrm>
          <a:off x="157570" y="177117"/>
          <a:ext cx="265255" cy="26525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4931DA-6333-462C-9DEC-757480D4DE59}">
      <dsp:nvSpPr>
        <dsp:cNvPr id="0" name=""/>
        <dsp:cNvSpPr/>
      </dsp:nvSpPr>
      <dsp:spPr>
        <a:xfrm>
          <a:off x="263478" y="35388"/>
          <a:ext cx="285999" cy="28599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2E820-6FA3-47C2-9D51-81D45D983788}">
      <dsp:nvSpPr>
        <dsp:cNvPr id="0" name=""/>
        <dsp:cNvSpPr/>
      </dsp:nvSpPr>
      <dsp:spPr>
        <a:xfrm>
          <a:off x="360253" y="277384"/>
          <a:ext cx="285221" cy="285221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smtClean="0"/>
            <a:t> </a:t>
          </a:r>
          <a:endParaRPr lang="en-US" sz="600" kern="1200" dirty="0"/>
        </a:p>
      </dsp:txBody>
      <dsp:txXfrm>
        <a:off x="417595" y="344196"/>
        <a:ext cx="170537" cy="146609"/>
      </dsp:txXfrm>
    </dsp:sp>
    <dsp:sp modelId="{C635D7FC-BB98-49DB-AD9E-646C885914FB}">
      <dsp:nvSpPr>
        <dsp:cNvPr id="0" name=""/>
        <dsp:cNvSpPr/>
      </dsp:nvSpPr>
      <dsp:spPr>
        <a:xfrm>
          <a:off x="194306" y="209968"/>
          <a:ext cx="207433" cy="207433"/>
        </a:xfrm>
        <a:prstGeom prst="gear6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 </a:t>
          </a:r>
          <a:endParaRPr lang="en-US" sz="600" kern="1200" dirty="0"/>
        </a:p>
      </dsp:txBody>
      <dsp:txXfrm>
        <a:off x="246528" y="262506"/>
        <a:ext cx="102989" cy="102357"/>
      </dsp:txXfrm>
    </dsp:sp>
    <dsp:sp modelId="{5140F291-ED28-498B-BAE6-9F621477E60F}">
      <dsp:nvSpPr>
        <dsp:cNvPr id="0" name=""/>
        <dsp:cNvSpPr/>
      </dsp:nvSpPr>
      <dsp:spPr>
        <a:xfrm rot="20700000">
          <a:off x="310490" y="66860"/>
          <a:ext cx="203242" cy="203242"/>
        </a:xfrm>
        <a:prstGeom prst="gear6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 </a:t>
          </a:r>
          <a:endParaRPr lang="en-US" sz="600" kern="1200" dirty="0"/>
        </a:p>
      </dsp:txBody>
      <dsp:txXfrm rot="-20700000">
        <a:off x="355067" y="111437"/>
        <a:ext cx="114088" cy="114088"/>
      </dsp:txXfrm>
    </dsp:sp>
    <dsp:sp modelId="{8F010314-54F9-414B-A14F-2DA6461EB11E}">
      <dsp:nvSpPr>
        <dsp:cNvPr id="0" name=""/>
        <dsp:cNvSpPr/>
      </dsp:nvSpPr>
      <dsp:spPr>
        <a:xfrm>
          <a:off x="315060" y="244789"/>
          <a:ext cx="365083" cy="365083"/>
        </a:xfrm>
        <a:prstGeom prst="circularArrow">
          <a:avLst>
            <a:gd name="adj1" fmla="val 4687"/>
            <a:gd name="adj2" fmla="val 299029"/>
            <a:gd name="adj3" fmla="val 2209899"/>
            <a:gd name="adj4" fmla="val 16901037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D0B37B-6A70-4DFA-A98D-651290407B3A}">
      <dsp:nvSpPr>
        <dsp:cNvPr id="0" name=""/>
        <dsp:cNvSpPr/>
      </dsp:nvSpPr>
      <dsp:spPr>
        <a:xfrm>
          <a:off x="157570" y="177117"/>
          <a:ext cx="265255" cy="26525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4931DA-6333-462C-9DEC-757480D4DE59}">
      <dsp:nvSpPr>
        <dsp:cNvPr id="0" name=""/>
        <dsp:cNvSpPr/>
      </dsp:nvSpPr>
      <dsp:spPr>
        <a:xfrm>
          <a:off x="263478" y="35388"/>
          <a:ext cx="285999" cy="28599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2E820-6FA3-47C2-9D51-81D45D983788}">
      <dsp:nvSpPr>
        <dsp:cNvPr id="0" name=""/>
        <dsp:cNvSpPr/>
      </dsp:nvSpPr>
      <dsp:spPr>
        <a:xfrm>
          <a:off x="360253" y="277384"/>
          <a:ext cx="285221" cy="285221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smtClean="0"/>
            <a:t> </a:t>
          </a:r>
          <a:endParaRPr lang="en-US" sz="600" kern="1200" dirty="0"/>
        </a:p>
      </dsp:txBody>
      <dsp:txXfrm>
        <a:off x="417595" y="344196"/>
        <a:ext cx="170537" cy="146609"/>
      </dsp:txXfrm>
    </dsp:sp>
    <dsp:sp modelId="{C635D7FC-BB98-49DB-AD9E-646C885914FB}">
      <dsp:nvSpPr>
        <dsp:cNvPr id="0" name=""/>
        <dsp:cNvSpPr/>
      </dsp:nvSpPr>
      <dsp:spPr>
        <a:xfrm>
          <a:off x="194306" y="209968"/>
          <a:ext cx="207433" cy="207433"/>
        </a:xfrm>
        <a:prstGeom prst="gear6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 </a:t>
          </a:r>
          <a:endParaRPr lang="en-US" sz="600" kern="1200" dirty="0"/>
        </a:p>
      </dsp:txBody>
      <dsp:txXfrm>
        <a:off x="246528" y="262506"/>
        <a:ext cx="102989" cy="102357"/>
      </dsp:txXfrm>
    </dsp:sp>
    <dsp:sp modelId="{5140F291-ED28-498B-BAE6-9F621477E60F}">
      <dsp:nvSpPr>
        <dsp:cNvPr id="0" name=""/>
        <dsp:cNvSpPr/>
      </dsp:nvSpPr>
      <dsp:spPr>
        <a:xfrm rot="20700000">
          <a:off x="310490" y="66860"/>
          <a:ext cx="203242" cy="203242"/>
        </a:xfrm>
        <a:prstGeom prst="gear6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 </a:t>
          </a:r>
          <a:endParaRPr lang="en-US" sz="600" kern="1200" dirty="0"/>
        </a:p>
      </dsp:txBody>
      <dsp:txXfrm rot="-20700000">
        <a:off x="355067" y="111437"/>
        <a:ext cx="114088" cy="114088"/>
      </dsp:txXfrm>
    </dsp:sp>
    <dsp:sp modelId="{8F010314-54F9-414B-A14F-2DA6461EB11E}">
      <dsp:nvSpPr>
        <dsp:cNvPr id="0" name=""/>
        <dsp:cNvSpPr/>
      </dsp:nvSpPr>
      <dsp:spPr>
        <a:xfrm>
          <a:off x="315060" y="244789"/>
          <a:ext cx="365083" cy="365083"/>
        </a:xfrm>
        <a:prstGeom prst="circularArrow">
          <a:avLst>
            <a:gd name="adj1" fmla="val 4687"/>
            <a:gd name="adj2" fmla="val 299029"/>
            <a:gd name="adj3" fmla="val 2209899"/>
            <a:gd name="adj4" fmla="val 16901037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D0B37B-6A70-4DFA-A98D-651290407B3A}">
      <dsp:nvSpPr>
        <dsp:cNvPr id="0" name=""/>
        <dsp:cNvSpPr/>
      </dsp:nvSpPr>
      <dsp:spPr>
        <a:xfrm>
          <a:off x="157570" y="177117"/>
          <a:ext cx="265255" cy="26525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4931DA-6333-462C-9DEC-757480D4DE59}">
      <dsp:nvSpPr>
        <dsp:cNvPr id="0" name=""/>
        <dsp:cNvSpPr/>
      </dsp:nvSpPr>
      <dsp:spPr>
        <a:xfrm>
          <a:off x="263478" y="35388"/>
          <a:ext cx="285999" cy="28599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2E820-6FA3-47C2-9D51-81D45D983788}">
      <dsp:nvSpPr>
        <dsp:cNvPr id="0" name=""/>
        <dsp:cNvSpPr/>
      </dsp:nvSpPr>
      <dsp:spPr>
        <a:xfrm>
          <a:off x="360253" y="277384"/>
          <a:ext cx="285221" cy="285221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smtClean="0"/>
            <a:t> </a:t>
          </a:r>
          <a:endParaRPr lang="en-US" sz="600" kern="1200" dirty="0"/>
        </a:p>
      </dsp:txBody>
      <dsp:txXfrm>
        <a:off x="417595" y="344196"/>
        <a:ext cx="170537" cy="146609"/>
      </dsp:txXfrm>
    </dsp:sp>
    <dsp:sp modelId="{C635D7FC-BB98-49DB-AD9E-646C885914FB}">
      <dsp:nvSpPr>
        <dsp:cNvPr id="0" name=""/>
        <dsp:cNvSpPr/>
      </dsp:nvSpPr>
      <dsp:spPr>
        <a:xfrm>
          <a:off x="194306" y="209968"/>
          <a:ext cx="207433" cy="207433"/>
        </a:xfrm>
        <a:prstGeom prst="gear6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 </a:t>
          </a:r>
          <a:endParaRPr lang="en-US" sz="600" kern="1200" dirty="0"/>
        </a:p>
      </dsp:txBody>
      <dsp:txXfrm>
        <a:off x="246528" y="262506"/>
        <a:ext cx="102989" cy="102357"/>
      </dsp:txXfrm>
    </dsp:sp>
    <dsp:sp modelId="{5140F291-ED28-498B-BAE6-9F621477E60F}">
      <dsp:nvSpPr>
        <dsp:cNvPr id="0" name=""/>
        <dsp:cNvSpPr/>
      </dsp:nvSpPr>
      <dsp:spPr>
        <a:xfrm rot="20700000">
          <a:off x="310490" y="66860"/>
          <a:ext cx="203242" cy="203242"/>
        </a:xfrm>
        <a:prstGeom prst="gear6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 </a:t>
          </a:r>
          <a:endParaRPr lang="en-US" sz="600" kern="1200" dirty="0"/>
        </a:p>
      </dsp:txBody>
      <dsp:txXfrm rot="-20700000">
        <a:off x="355067" y="111437"/>
        <a:ext cx="114088" cy="114088"/>
      </dsp:txXfrm>
    </dsp:sp>
    <dsp:sp modelId="{8F010314-54F9-414B-A14F-2DA6461EB11E}">
      <dsp:nvSpPr>
        <dsp:cNvPr id="0" name=""/>
        <dsp:cNvSpPr/>
      </dsp:nvSpPr>
      <dsp:spPr>
        <a:xfrm>
          <a:off x="315060" y="244789"/>
          <a:ext cx="365083" cy="365083"/>
        </a:xfrm>
        <a:prstGeom prst="circularArrow">
          <a:avLst>
            <a:gd name="adj1" fmla="val 4687"/>
            <a:gd name="adj2" fmla="val 299029"/>
            <a:gd name="adj3" fmla="val 2209899"/>
            <a:gd name="adj4" fmla="val 16901037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D0B37B-6A70-4DFA-A98D-651290407B3A}">
      <dsp:nvSpPr>
        <dsp:cNvPr id="0" name=""/>
        <dsp:cNvSpPr/>
      </dsp:nvSpPr>
      <dsp:spPr>
        <a:xfrm>
          <a:off x="157570" y="177117"/>
          <a:ext cx="265255" cy="26525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4931DA-6333-462C-9DEC-757480D4DE59}">
      <dsp:nvSpPr>
        <dsp:cNvPr id="0" name=""/>
        <dsp:cNvSpPr/>
      </dsp:nvSpPr>
      <dsp:spPr>
        <a:xfrm>
          <a:off x="263478" y="35388"/>
          <a:ext cx="285999" cy="28599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2E820-6FA3-47C2-9D51-81D45D983788}">
      <dsp:nvSpPr>
        <dsp:cNvPr id="0" name=""/>
        <dsp:cNvSpPr/>
      </dsp:nvSpPr>
      <dsp:spPr>
        <a:xfrm>
          <a:off x="360253" y="277384"/>
          <a:ext cx="285221" cy="285221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smtClean="0"/>
            <a:t> </a:t>
          </a:r>
          <a:endParaRPr lang="en-US" sz="600" kern="1200" dirty="0"/>
        </a:p>
      </dsp:txBody>
      <dsp:txXfrm>
        <a:off x="417595" y="344196"/>
        <a:ext cx="170537" cy="146609"/>
      </dsp:txXfrm>
    </dsp:sp>
    <dsp:sp modelId="{C635D7FC-BB98-49DB-AD9E-646C885914FB}">
      <dsp:nvSpPr>
        <dsp:cNvPr id="0" name=""/>
        <dsp:cNvSpPr/>
      </dsp:nvSpPr>
      <dsp:spPr>
        <a:xfrm>
          <a:off x="194306" y="209968"/>
          <a:ext cx="207433" cy="207433"/>
        </a:xfrm>
        <a:prstGeom prst="gear6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 </a:t>
          </a:r>
          <a:endParaRPr lang="en-US" sz="600" kern="1200" dirty="0"/>
        </a:p>
      </dsp:txBody>
      <dsp:txXfrm>
        <a:off x="246528" y="262506"/>
        <a:ext cx="102989" cy="102357"/>
      </dsp:txXfrm>
    </dsp:sp>
    <dsp:sp modelId="{5140F291-ED28-498B-BAE6-9F621477E60F}">
      <dsp:nvSpPr>
        <dsp:cNvPr id="0" name=""/>
        <dsp:cNvSpPr/>
      </dsp:nvSpPr>
      <dsp:spPr>
        <a:xfrm rot="20700000">
          <a:off x="310490" y="66860"/>
          <a:ext cx="203242" cy="203242"/>
        </a:xfrm>
        <a:prstGeom prst="gear6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 </a:t>
          </a:r>
          <a:endParaRPr lang="en-US" sz="600" kern="1200" dirty="0"/>
        </a:p>
      </dsp:txBody>
      <dsp:txXfrm rot="-20700000">
        <a:off x="355067" y="111437"/>
        <a:ext cx="114088" cy="114088"/>
      </dsp:txXfrm>
    </dsp:sp>
    <dsp:sp modelId="{8F010314-54F9-414B-A14F-2DA6461EB11E}">
      <dsp:nvSpPr>
        <dsp:cNvPr id="0" name=""/>
        <dsp:cNvSpPr/>
      </dsp:nvSpPr>
      <dsp:spPr>
        <a:xfrm>
          <a:off x="315060" y="244789"/>
          <a:ext cx="365083" cy="365083"/>
        </a:xfrm>
        <a:prstGeom prst="circularArrow">
          <a:avLst>
            <a:gd name="adj1" fmla="val 4687"/>
            <a:gd name="adj2" fmla="val 299029"/>
            <a:gd name="adj3" fmla="val 2209899"/>
            <a:gd name="adj4" fmla="val 16901037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D0B37B-6A70-4DFA-A98D-651290407B3A}">
      <dsp:nvSpPr>
        <dsp:cNvPr id="0" name=""/>
        <dsp:cNvSpPr/>
      </dsp:nvSpPr>
      <dsp:spPr>
        <a:xfrm>
          <a:off x="157570" y="177117"/>
          <a:ext cx="265255" cy="26525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4931DA-6333-462C-9DEC-757480D4DE59}">
      <dsp:nvSpPr>
        <dsp:cNvPr id="0" name=""/>
        <dsp:cNvSpPr/>
      </dsp:nvSpPr>
      <dsp:spPr>
        <a:xfrm>
          <a:off x="263478" y="35388"/>
          <a:ext cx="285999" cy="28599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3D951-E755-4DC1-82D7-16FB5A2D46AD}">
      <dsp:nvSpPr>
        <dsp:cNvPr id="0" name=""/>
        <dsp:cNvSpPr/>
      </dsp:nvSpPr>
      <dsp:spPr>
        <a:xfrm>
          <a:off x="-2739448" y="-422416"/>
          <a:ext cx="3269344" cy="3269344"/>
        </a:xfrm>
        <a:prstGeom prst="blockArc">
          <a:avLst>
            <a:gd name="adj1" fmla="val 18900000"/>
            <a:gd name="adj2" fmla="val 2700000"/>
            <a:gd name="adj3" fmla="val 661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15152E-8041-44F7-A1FA-E201C6B0BEB6}">
      <dsp:nvSpPr>
        <dsp:cNvPr id="0" name=""/>
        <dsp:cNvSpPr/>
      </dsp:nvSpPr>
      <dsp:spPr>
        <a:xfrm>
          <a:off x="340687" y="242451"/>
          <a:ext cx="4895695" cy="4849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891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Compute, storage and other services</a:t>
          </a:r>
          <a:endParaRPr lang="en-US" sz="2300" kern="1200" dirty="0"/>
        </a:p>
      </dsp:txBody>
      <dsp:txXfrm>
        <a:off x="340687" y="242451"/>
        <a:ext cx="4895695" cy="484902"/>
      </dsp:txXfrm>
    </dsp:sp>
    <dsp:sp modelId="{39475583-AE99-44BE-957F-D0FA06BF5D0B}">
      <dsp:nvSpPr>
        <dsp:cNvPr id="0" name=""/>
        <dsp:cNvSpPr/>
      </dsp:nvSpPr>
      <dsp:spPr>
        <a:xfrm>
          <a:off x="37623" y="181838"/>
          <a:ext cx="606128" cy="606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0E81B5-9434-4792-9AFA-50203074F433}">
      <dsp:nvSpPr>
        <dsp:cNvPr id="0" name=""/>
        <dsp:cNvSpPr/>
      </dsp:nvSpPr>
      <dsp:spPr>
        <a:xfrm>
          <a:off x="516949" y="969804"/>
          <a:ext cx="4719433" cy="484902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891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Loose service guarantees</a:t>
          </a:r>
          <a:endParaRPr lang="en-US" sz="2300" kern="1200" dirty="0"/>
        </a:p>
      </dsp:txBody>
      <dsp:txXfrm>
        <a:off x="516949" y="969804"/>
        <a:ext cx="4719433" cy="484902"/>
      </dsp:txXfrm>
    </dsp:sp>
    <dsp:sp modelId="{473E9318-7DE4-426E-B208-CD4C3E4851B8}">
      <dsp:nvSpPr>
        <dsp:cNvPr id="0" name=""/>
        <dsp:cNvSpPr/>
      </dsp:nvSpPr>
      <dsp:spPr>
        <a:xfrm>
          <a:off x="213885" y="909192"/>
          <a:ext cx="606128" cy="606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5FC9D-1DA2-40E4-9D46-35BD36070DD4}">
      <dsp:nvSpPr>
        <dsp:cNvPr id="0" name=""/>
        <dsp:cNvSpPr/>
      </dsp:nvSpPr>
      <dsp:spPr>
        <a:xfrm>
          <a:off x="340687" y="1697158"/>
          <a:ext cx="4895695" cy="484902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891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Not trivial to utilize effectively </a:t>
          </a:r>
          <a:r>
            <a:rPr lang="en-US" sz="2400" kern="1200" dirty="0" smtClean="0">
              <a:solidFill>
                <a:srgbClr val="FFFF00"/>
              </a:solidFill>
              <a:sym typeface="Wingdings" pitchFamily="2" charset="2"/>
            </a:rPr>
            <a:t></a:t>
          </a:r>
          <a:endParaRPr lang="en-US" sz="2400" kern="1200" dirty="0">
            <a:solidFill>
              <a:srgbClr val="FFFF00"/>
            </a:solidFill>
          </a:endParaRPr>
        </a:p>
      </dsp:txBody>
      <dsp:txXfrm>
        <a:off x="340687" y="1697158"/>
        <a:ext cx="4895695" cy="484902"/>
      </dsp:txXfrm>
    </dsp:sp>
    <dsp:sp modelId="{48E04CE2-696A-4466-8351-0F8948304ED5}">
      <dsp:nvSpPr>
        <dsp:cNvPr id="0" name=""/>
        <dsp:cNvSpPr/>
      </dsp:nvSpPr>
      <dsp:spPr>
        <a:xfrm>
          <a:off x="37623" y="1636545"/>
          <a:ext cx="606128" cy="606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E08E8-3749-44E2-8DD4-95CB5F4D5FCD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2B504-489A-47DA-ACAC-31F0C7810289}">
      <dsp:nvSpPr>
        <dsp:cNvPr id="0" name=""/>
        <dsp:cNvSpPr/>
      </dsp:nvSpPr>
      <dsp:spPr>
        <a:xfrm>
          <a:off x="0" y="0"/>
          <a:ext cx="2072146" cy="4146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/>
            </a:rPr>
            <a:t>Scalable Parallel Computing on Clouds</a:t>
          </a:r>
          <a:endParaRPr lang="en-US" sz="2800" b="1" kern="1200" dirty="0">
            <a:effectLst/>
          </a:endParaRPr>
        </a:p>
      </dsp:txBody>
      <dsp:txXfrm>
        <a:off x="0" y="0"/>
        <a:ext cx="2072146" cy="4146550"/>
      </dsp:txXfrm>
    </dsp:sp>
    <dsp:sp modelId="{32779545-39BA-4B84-93C3-4739A0694119}">
      <dsp:nvSpPr>
        <dsp:cNvPr id="0" name=""/>
        <dsp:cNvSpPr/>
      </dsp:nvSpPr>
      <dsp:spPr>
        <a:xfrm>
          <a:off x="2187513" y="39076"/>
          <a:ext cx="6037544" cy="781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Programming Models</a:t>
          </a:r>
          <a:endParaRPr lang="en-US" sz="3600" kern="1200" dirty="0"/>
        </a:p>
      </dsp:txBody>
      <dsp:txXfrm>
        <a:off x="2187513" y="39076"/>
        <a:ext cx="6037544" cy="781527"/>
      </dsp:txXfrm>
    </dsp:sp>
    <dsp:sp modelId="{BE1725F7-96CE-4A1C-A959-E42C8728764B}">
      <dsp:nvSpPr>
        <dsp:cNvPr id="0" name=""/>
        <dsp:cNvSpPr/>
      </dsp:nvSpPr>
      <dsp:spPr>
        <a:xfrm>
          <a:off x="2072146" y="820603"/>
          <a:ext cx="615291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3329F-DA12-4E37-A213-59C9D7A04B89}">
      <dsp:nvSpPr>
        <dsp:cNvPr id="0" name=""/>
        <dsp:cNvSpPr/>
      </dsp:nvSpPr>
      <dsp:spPr>
        <a:xfrm>
          <a:off x="2187513" y="859680"/>
          <a:ext cx="6037544" cy="781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Scalability</a:t>
          </a:r>
          <a:endParaRPr lang="en-US" sz="3600" kern="1200" dirty="0"/>
        </a:p>
      </dsp:txBody>
      <dsp:txXfrm>
        <a:off x="2187513" y="859680"/>
        <a:ext cx="6037544" cy="781527"/>
      </dsp:txXfrm>
    </dsp:sp>
    <dsp:sp modelId="{5FECD033-7D18-4FA6-B970-F185E73BF9B9}">
      <dsp:nvSpPr>
        <dsp:cNvPr id="0" name=""/>
        <dsp:cNvSpPr/>
      </dsp:nvSpPr>
      <dsp:spPr>
        <a:xfrm>
          <a:off x="2072146" y="1641207"/>
          <a:ext cx="615291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17786-022B-4668-B7D1-107D0A7772DD}">
      <dsp:nvSpPr>
        <dsp:cNvPr id="0" name=""/>
        <dsp:cNvSpPr/>
      </dsp:nvSpPr>
      <dsp:spPr>
        <a:xfrm>
          <a:off x="2187513" y="1680284"/>
          <a:ext cx="6037544" cy="781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Performance</a:t>
          </a:r>
          <a:endParaRPr lang="en-US" sz="3600" kern="1200" dirty="0"/>
        </a:p>
      </dsp:txBody>
      <dsp:txXfrm>
        <a:off x="2187513" y="1680284"/>
        <a:ext cx="6037544" cy="781527"/>
      </dsp:txXfrm>
    </dsp:sp>
    <dsp:sp modelId="{78CE3F29-3677-4342-A940-20E9D03CEDFC}">
      <dsp:nvSpPr>
        <dsp:cNvPr id="0" name=""/>
        <dsp:cNvSpPr/>
      </dsp:nvSpPr>
      <dsp:spPr>
        <a:xfrm>
          <a:off x="2072146" y="2461811"/>
          <a:ext cx="615291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4A6A3-3CBC-453B-A1AC-9C644466527F}">
      <dsp:nvSpPr>
        <dsp:cNvPr id="0" name=""/>
        <dsp:cNvSpPr/>
      </dsp:nvSpPr>
      <dsp:spPr>
        <a:xfrm>
          <a:off x="2187513" y="2500887"/>
          <a:ext cx="6037544" cy="781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Fault Tolerance</a:t>
          </a:r>
          <a:endParaRPr lang="en-US" sz="3600" kern="1200" dirty="0"/>
        </a:p>
      </dsp:txBody>
      <dsp:txXfrm>
        <a:off x="2187513" y="2500887"/>
        <a:ext cx="6037544" cy="781527"/>
      </dsp:txXfrm>
    </dsp:sp>
    <dsp:sp modelId="{EE8715A5-A158-40A0-9E77-F09570C0E707}">
      <dsp:nvSpPr>
        <dsp:cNvPr id="0" name=""/>
        <dsp:cNvSpPr/>
      </dsp:nvSpPr>
      <dsp:spPr>
        <a:xfrm>
          <a:off x="2072146" y="3282415"/>
          <a:ext cx="615291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6BD33-C143-4CBC-88CB-9E59FC50AFCD}">
      <dsp:nvSpPr>
        <dsp:cNvPr id="0" name=""/>
        <dsp:cNvSpPr/>
      </dsp:nvSpPr>
      <dsp:spPr>
        <a:xfrm>
          <a:off x="2187513" y="3321491"/>
          <a:ext cx="6037544" cy="781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Monitoring</a:t>
          </a:r>
          <a:endParaRPr lang="en-US" sz="3600" kern="1200" dirty="0"/>
        </a:p>
      </dsp:txBody>
      <dsp:txXfrm>
        <a:off x="2187513" y="3321491"/>
        <a:ext cx="6037544" cy="781527"/>
      </dsp:txXfrm>
    </dsp:sp>
    <dsp:sp modelId="{56466B30-96C6-4C7B-8CFD-25968C3A0E25}">
      <dsp:nvSpPr>
        <dsp:cNvPr id="0" name=""/>
        <dsp:cNvSpPr/>
      </dsp:nvSpPr>
      <dsp:spPr>
        <a:xfrm>
          <a:off x="2072146" y="4103019"/>
          <a:ext cx="615291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44CA4-2964-4573-A37B-9D5814C8DA11}">
      <dsp:nvSpPr>
        <dsp:cNvPr id="0" name=""/>
        <dsp:cNvSpPr/>
      </dsp:nvSpPr>
      <dsp:spPr>
        <a:xfrm>
          <a:off x="144344" y="385058"/>
          <a:ext cx="324344" cy="324344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exe</a:t>
          </a:r>
          <a:endParaRPr lang="en-US" sz="800" kern="1200" dirty="0"/>
        </a:p>
      </dsp:txBody>
      <dsp:txXfrm>
        <a:off x="209552" y="461034"/>
        <a:ext cx="193928" cy="166720"/>
      </dsp:txXfrm>
    </dsp:sp>
    <dsp:sp modelId="{8A623E76-B080-41ED-9007-16C36080A552}">
      <dsp:nvSpPr>
        <dsp:cNvPr id="0" name=""/>
        <dsp:cNvSpPr/>
      </dsp:nvSpPr>
      <dsp:spPr>
        <a:xfrm>
          <a:off x="116725" y="350952"/>
          <a:ext cx="398943" cy="398943"/>
        </a:xfrm>
        <a:prstGeom prst="circularArrow">
          <a:avLst>
            <a:gd name="adj1" fmla="val 4878"/>
            <a:gd name="adj2" fmla="val 312630"/>
            <a:gd name="adj3" fmla="val 2479984"/>
            <a:gd name="adj4" fmla="val 16651668"/>
            <a:gd name="adj5" fmla="val 5691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44CA4-2964-4573-A37B-9D5814C8DA11}">
      <dsp:nvSpPr>
        <dsp:cNvPr id="0" name=""/>
        <dsp:cNvSpPr/>
      </dsp:nvSpPr>
      <dsp:spPr>
        <a:xfrm>
          <a:off x="144344" y="385058"/>
          <a:ext cx="324344" cy="324344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exe</a:t>
          </a:r>
          <a:endParaRPr lang="en-US" sz="800" kern="1200" dirty="0"/>
        </a:p>
      </dsp:txBody>
      <dsp:txXfrm>
        <a:off x="209552" y="461034"/>
        <a:ext cx="193928" cy="166720"/>
      </dsp:txXfrm>
    </dsp:sp>
    <dsp:sp modelId="{8A623E76-B080-41ED-9007-16C36080A552}">
      <dsp:nvSpPr>
        <dsp:cNvPr id="0" name=""/>
        <dsp:cNvSpPr/>
      </dsp:nvSpPr>
      <dsp:spPr>
        <a:xfrm>
          <a:off x="116725" y="350952"/>
          <a:ext cx="398943" cy="398943"/>
        </a:xfrm>
        <a:prstGeom prst="circularArrow">
          <a:avLst>
            <a:gd name="adj1" fmla="val 4878"/>
            <a:gd name="adj2" fmla="val 312630"/>
            <a:gd name="adj3" fmla="val 2479984"/>
            <a:gd name="adj4" fmla="val 16651668"/>
            <a:gd name="adj5" fmla="val 5691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2E820-6FA3-47C2-9D51-81D45D983788}">
      <dsp:nvSpPr>
        <dsp:cNvPr id="0" name=""/>
        <dsp:cNvSpPr/>
      </dsp:nvSpPr>
      <dsp:spPr>
        <a:xfrm>
          <a:off x="360253" y="277384"/>
          <a:ext cx="285221" cy="285221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smtClean="0"/>
            <a:t> </a:t>
          </a:r>
          <a:endParaRPr lang="en-US" sz="600" kern="1200" dirty="0"/>
        </a:p>
      </dsp:txBody>
      <dsp:txXfrm>
        <a:off x="417595" y="344196"/>
        <a:ext cx="170537" cy="146609"/>
      </dsp:txXfrm>
    </dsp:sp>
    <dsp:sp modelId="{C635D7FC-BB98-49DB-AD9E-646C885914FB}">
      <dsp:nvSpPr>
        <dsp:cNvPr id="0" name=""/>
        <dsp:cNvSpPr/>
      </dsp:nvSpPr>
      <dsp:spPr>
        <a:xfrm>
          <a:off x="194306" y="209968"/>
          <a:ext cx="207433" cy="207433"/>
        </a:xfrm>
        <a:prstGeom prst="gear6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 </a:t>
          </a:r>
          <a:endParaRPr lang="en-US" sz="600" kern="1200" dirty="0"/>
        </a:p>
      </dsp:txBody>
      <dsp:txXfrm>
        <a:off x="246528" y="262506"/>
        <a:ext cx="102989" cy="102357"/>
      </dsp:txXfrm>
    </dsp:sp>
    <dsp:sp modelId="{5140F291-ED28-498B-BAE6-9F621477E60F}">
      <dsp:nvSpPr>
        <dsp:cNvPr id="0" name=""/>
        <dsp:cNvSpPr/>
      </dsp:nvSpPr>
      <dsp:spPr>
        <a:xfrm rot="20700000">
          <a:off x="310490" y="66860"/>
          <a:ext cx="203242" cy="203242"/>
        </a:xfrm>
        <a:prstGeom prst="gear6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 </a:t>
          </a:r>
          <a:endParaRPr lang="en-US" sz="600" kern="1200" dirty="0"/>
        </a:p>
      </dsp:txBody>
      <dsp:txXfrm rot="-20700000">
        <a:off x="355067" y="111437"/>
        <a:ext cx="114088" cy="114088"/>
      </dsp:txXfrm>
    </dsp:sp>
    <dsp:sp modelId="{8F010314-54F9-414B-A14F-2DA6461EB11E}">
      <dsp:nvSpPr>
        <dsp:cNvPr id="0" name=""/>
        <dsp:cNvSpPr/>
      </dsp:nvSpPr>
      <dsp:spPr>
        <a:xfrm>
          <a:off x="315060" y="244789"/>
          <a:ext cx="365083" cy="365083"/>
        </a:xfrm>
        <a:prstGeom prst="circularArrow">
          <a:avLst>
            <a:gd name="adj1" fmla="val 4687"/>
            <a:gd name="adj2" fmla="val 299029"/>
            <a:gd name="adj3" fmla="val 2209899"/>
            <a:gd name="adj4" fmla="val 16901037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D0B37B-6A70-4DFA-A98D-651290407B3A}">
      <dsp:nvSpPr>
        <dsp:cNvPr id="0" name=""/>
        <dsp:cNvSpPr/>
      </dsp:nvSpPr>
      <dsp:spPr>
        <a:xfrm>
          <a:off x="157570" y="177117"/>
          <a:ext cx="265255" cy="26525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4931DA-6333-462C-9DEC-757480D4DE59}">
      <dsp:nvSpPr>
        <dsp:cNvPr id="0" name=""/>
        <dsp:cNvSpPr/>
      </dsp:nvSpPr>
      <dsp:spPr>
        <a:xfrm>
          <a:off x="263478" y="35388"/>
          <a:ext cx="285999" cy="28599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C6246-8F88-4B58-9C7B-4A55B0F9A912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7A4A8-66EE-4213-8177-E27493F0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71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shack.in/2010/07/k-means-clustering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utility computing model introduced by cloud computing combined with the rich set of cloud infrastructure services offers a very viable environment for the scientists to process massive amounts of data.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Absence of upfront infrastructure spending and zero maintenance cost coupled with the ability to horizontally scale makes scientists very happy.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clouds offer unique reliability and sustained performance challenges for large scale parallel computations due to the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virtualization,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multi-tenancy,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non-dedicated commodity connectivity and etc..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the cloud services offer unique loose services guarantees such as eventual consistency.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makes it necessary to have specialized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distributed parallel computing frameworks build specifically for cloud characteristics to harness the power of clouds both easily and effectively.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87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additional merge step to the programming model, which would be the point where the computations decide whether to go for a new iteration or not.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Extensions to support broadcast data as an additional input to Map &amp; reduce functions.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support in-memory caching of static loop-invariant data between iterations. We achieved this by having cacheable input formats, requiring no changes to the map reduce programming model.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The tasks of iterative computations are much finer grained and the intermediate data are relatively smaller than typical map reduce computations. We added support for </a:t>
            </a:r>
            <a:r>
              <a:rPr lang="en-US" baseline="0" dirty="0" err="1" smtClean="0"/>
              <a:t>hydrid</a:t>
            </a:r>
            <a:r>
              <a:rPr lang="en-US" baseline="0" dirty="0" smtClean="0"/>
              <a:t> transfer of intermediate data.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 iterative MR on Azure.. Released in early May 2011.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93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additional merge step to the programming model, which would be the point where the computations decide whether to go for a new iteration or not.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Extensions to support broadcast data as an additional input to Map &amp; reduce functions.</a:t>
            </a:r>
          </a:p>
          <a:p>
            <a:pPr lvl="1"/>
            <a:r>
              <a:rPr lang="en-US" sz="2000" dirty="0" smtClean="0"/>
              <a:t>Serve as the “loop-test” in the decentralized architecture</a:t>
            </a:r>
          </a:p>
          <a:p>
            <a:pPr lvl="2"/>
            <a:r>
              <a:rPr lang="en-US" sz="2000" dirty="0" smtClean="0"/>
              <a:t>Number of iterations </a:t>
            </a:r>
          </a:p>
          <a:p>
            <a:pPr lvl="2"/>
            <a:r>
              <a:rPr lang="en-US" sz="2000" dirty="0" smtClean="0"/>
              <a:t>Comparison of result from previous iteration and current iteration</a:t>
            </a:r>
          </a:p>
          <a:p>
            <a:pPr lvl="1"/>
            <a:r>
              <a:rPr lang="en-US" sz="2000" dirty="0" smtClean="0"/>
              <a:t> Possible to make the output of merge the broadcast data of the next iteration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support in-memory caching of static loop-invariant data between iterations. We achieved this by having cacheable input formats, requiring no changes to the map reduce programming model.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The tasks of iterative computations are much finer grained and the intermediate data are relatively smaller than typical map reduce computations. We added support for </a:t>
            </a:r>
            <a:r>
              <a:rPr lang="en-US" baseline="0" dirty="0" err="1" smtClean="0"/>
              <a:t>hydrid</a:t>
            </a:r>
            <a:r>
              <a:rPr lang="en-US" baseline="0" dirty="0" smtClean="0"/>
              <a:t> transfer of intermediate data.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 iterative MR on Azure.. Released in early May 2011.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93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additional merge step to the programming model, which would be the point where the computations decide whether to go for a new iteration or not.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Extensions to support broadcast data as an additional input to Map &amp; reduce functions.</a:t>
            </a:r>
          </a:p>
          <a:p>
            <a:pPr lvl="1"/>
            <a:r>
              <a:rPr lang="en-US" sz="2000" dirty="0" smtClean="0"/>
              <a:t>Serve as the “loop-test” in the decentralized architecture</a:t>
            </a:r>
          </a:p>
          <a:p>
            <a:pPr lvl="2"/>
            <a:r>
              <a:rPr lang="en-US" sz="2000" dirty="0" smtClean="0"/>
              <a:t>Number of iterations </a:t>
            </a:r>
          </a:p>
          <a:p>
            <a:pPr lvl="2"/>
            <a:r>
              <a:rPr lang="en-US" sz="2000" dirty="0" smtClean="0"/>
              <a:t>Comparison of result from previous iteration and current iteration</a:t>
            </a:r>
          </a:p>
          <a:p>
            <a:pPr lvl="1"/>
            <a:r>
              <a:rPr lang="en-US" sz="2000" dirty="0" smtClean="0"/>
              <a:t> Possible to make the output of merge the broadcast data of the next iteration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support in-memory caching of static loop-invariant data between iterations. We achieved this by having cacheable input formats, requiring no changes to the map reduce programming model.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The tasks of iterative computations are much finer grained and the intermediate data are relatively smaller than typical map reduce computations. We added support for </a:t>
            </a:r>
            <a:r>
              <a:rPr lang="en-US" baseline="0" dirty="0" err="1" smtClean="0"/>
              <a:t>hydrid</a:t>
            </a:r>
            <a:r>
              <a:rPr lang="en-US" baseline="0" dirty="0" smtClean="0"/>
              <a:t> transfer of intermediate data.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 iterative MR on Azure.. Released in early May 2011.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93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Loop invariant data (static data) – traditional MR key-value pairs</a:t>
            </a:r>
          </a:p>
          <a:p>
            <a:pPr lvl="1"/>
            <a:r>
              <a:rPr lang="en-US" dirty="0" smtClean="0"/>
              <a:t>Comparatively larger sized data</a:t>
            </a:r>
          </a:p>
          <a:p>
            <a:pPr lvl="1"/>
            <a:r>
              <a:rPr lang="en-US" dirty="0" smtClean="0"/>
              <a:t>Cached between iterations</a:t>
            </a:r>
          </a:p>
          <a:p>
            <a:r>
              <a:rPr lang="en-US" dirty="0" smtClean="0"/>
              <a:t>Avoids the data download, loading and parsing cost between iterations</a:t>
            </a: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support in-memory caching of static loop-invariant data between iterations. We achieved this by having cacheable input formats, requiring no changes to the map reduce programming model.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The tasks of iterative computations are much finer grained and the intermediate data are relatively smaller than typical map reduce computations. We added support for </a:t>
            </a:r>
            <a:r>
              <a:rPr lang="en-US" baseline="0" dirty="0" err="1" smtClean="0"/>
              <a:t>hydrid</a:t>
            </a:r>
            <a:r>
              <a:rPr lang="en-US" baseline="0" dirty="0" smtClean="0"/>
              <a:t> transfer of intermediate data.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 iterative MR on Azure.. Released in early May 2011.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93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Loop invariant data (static data) – traditional MR key-value pairs</a:t>
            </a:r>
          </a:p>
          <a:p>
            <a:pPr lvl="1"/>
            <a:r>
              <a:rPr lang="en-US" dirty="0" smtClean="0"/>
              <a:t>Comparatively larger sized data</a:t>
            </a:r>
          </a:p>
          <a:p>
            <a:pPr lvl="1"/>
            <a:r>
              <a:rPr lang="en-US" dirty="0" smtClean="0"/>
              <a:t>Cached between iterations</a:t>
            </a:r>
          </a:p>
          <a:p>
            <a:r>
              <a:rPr lang="en-US" dirty="0" smtClean="0"/>
              <a:t>Avoids the data download, loading and parsing cost between iterations</a:t>
            </a: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support in-memory caching of static loop-invariant data between iterations. We achieved this by having cacheable input formats, requiring no changes to the map reduce programming model.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The tasks of iterative computations are much finer grained and the intermediate data are relatively smaller than typical map reduce computations. We added support for </a:t>
            </a:r>
            <a:r>
              <a:rPr lang="en-US" baseline="0" dirty="0" err="1" smtClean="0"/>
              <a:t>hydrid</a:t>
            </a:r>
            <a:r>
              <a:rPr lang="en-US" baseline="0" dirty="0" smtClean="0"/>
              <a:t> transfer of intermediate data.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 iterative MR on Azure.. Released in early May 2011.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93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No master with global knowledge of</a:t>
            </a:r>
            <a:r>
              <a:rPr lang="en-US" sz="1200" baseline="0" dirty="0" smtClean="0">
                <a:solidFill>
                  <a:schemeClr val="tx2"/>
                </a:solidFill>
              </a:rPr>
              <a:t> cached data products. Rather than pushing the workers pick tasks.</a:t>
            </a:r>
            <a:endParaRPr lang="en-US" sz="1200" dirty="0" smtClean="0">
              <a:solidFill>
                <a:schemeClr val="tx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Multiple </a:t>
            </a:r>
            <a:r>
              <a:rPr lang="en-US" sz="1200" dirty="0" err="1" smtClean="0">
                <a:solidFill>
                  <a:schemeClr val="tx2"/>
                </a:solidFill>
              </a:rPr>
              <a:t>MapReduce</a:t>
            </a:r>
            <a:r>
              <a:rPr lang="en-US" sz="1200" dirty="0" smtClean="0">
                <a:solidFill>
                  <a:schemeClr val="tx2"/>
                </a:solidFill>
              </a:rPr>
              <a:t> applications within an iteration supporting</a:t>
            </a:r>
            <a:r>
              <a:rPr lang="en-US" sz="1200" baseline="0" dirty="0" smtClean="0">
                <a:solidFill>
                  <a:schemeClr val="tx2"/>
                </a:solidFill>
              </a:rPr>
              <a:t> much richer application patterns</a:t>
            </a:r>
            <a:endParaRPr lang="en-US" sz="1200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93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http://www.aishack.in/2010/07/k-means-clustering/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64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Right(c):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Twister4Azure executing Map Task histogram for 128 million data points in 128 Azure small instances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5.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KMeansClustering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Scalability.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Left(a):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 parallel efficiency of strong scaling using 128 million data points.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Center(b):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 scaling. Workload per core is kept constant (ideal is a straight horizontal line).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91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03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71EF7-631D-4D38-8978-F435F493C74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76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b="1" dirty="0" smtClean="0"/>
              <a:t>My</a:t>
            </a:r>
            <a:r>
              <a:rPr lang="en-US" b="1" baseline="0" dirty="0" smtClean="0"/>
              <a:t> research focuses on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creating scalable parallel programming frameworks specifically designed for cloud environments to support efficient, reliable and user friendly execution of data intensive iterative computations.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goals of my work are designing suitable programming models,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achieving good scalability and good performance,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providing framework managed fault tolerance ensuring eventual completion of the computations and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having good monitoring tools to perform scalable parallel computing on clouds.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11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 scaling where workload per core is ~constant. Ideal is a straight horizontal line.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 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size scaling with 128 Azure small instances/cores, 20 iterations.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Instance type study using 76800 data points, 32 instances, 20 iterations.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Twister4Azure executing Map Task histogram for 144384 x144384 distance matrix in 64 Azure small instances, 10 iterations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91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2E7C-EC1E-402E-B503-5E9975690D0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944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All-Gather-Reduce</a:t>
            </a:r>
          </a:p>
          <a:p>
            <a:r>
              <a:rPr lang="en-US" dirty="0" smtClean="0"/>
              <a:t>Sum-Reduce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99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 first step was to build</a:t>
            </a:r>
            <a:r>
              <a:rPr lang="en-US" baseline="0" dirty="0" smtClean="0"/>
              <a:t> a pleasingly computing framework for cloud environments to process embarrassingly parallel applications. This would be similar to a simple job submission framework. </a:t>
            </a:r>
          </a:p>
          <a:p>
            <a:r>
              <a:rPr lang="en-US" baseline="0" dirty="0" smtClean="0"/>
              <a:t>We implemented several applications including sequence assembly, Blast sequence search and couple of dimensional scaling interpolation algorithms . We were able to achieve comparable performance.  This motivated us to go a step further and extend our work to </a:t>
            </a:r>
            <a:r>
              <a:rPr lang="en-US" baseline="0" dirty="0" err="1" smtClean="0"/>
              <a:t>MapReduce</a:t>
            </a:r>
            <a:r>
              <a:rPr lang="en-US" baseline="0" dirty="0" smtClean="0"/>
              <a:t> type applications..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69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MapReduce</a:t>
            </a:r>
            <a:r>
              <a:rPr lang="en-US" dirty="0" smtClean="0"/>
              <a:t> provides</a:t>
            </a:r>
            <a:r>
              <a:rPr lang="en-US" baseline="0" dirty="0" smtClean="0"/>
              <a:t> a easy to use programming model together with very good fault tolerance and scalability for large scale applications. </a:t>
            </a:r>
            <a:r>
              <a:rPr lang="en-US" baseline="0" dirty="0" err="1" smtClean="0"/>
              <a:t>MapReduce</a:t>
            </a:r>
            <a:r>
              <a:rPr lang="en-US" baseline="0" dirty="0" smtClean="0"/>
              <a:t> model  is proving to be </a:t>
            </a:r>
            <a:r>
              <a:rPr lang="en-US" sz="2400" b="1" dirty="0" smtClean="0"/>
              <a:t>Ideal for data intensive pleasingly parallel applications in </a:t>
            </a:r>
            <a:r>
              <a:rPr lang="en-US" sz="2400" b="1" baseline="0" dirty="0" smtClean="0"/>
              <a:t> commodity hardware and in clouds.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="1" baseline="0" dirty="0" smtClean="0"/>
              <a:t>In our current research, we improve and extend </a:t>
            </a:r>
            <a:r>
              <a:rPr lang="en-US" b="1" baseline="0" dirty="0" err="1" smtClean="0"/>
              <a:t>MapReduce</a:t>
            </a:r>
            <a:r>
              <a:rPr lang="en-US" b="1" baseline="0" dirty="0" smtClean="0"/>
              <a:t> programming model to support richer applications patterns efficiently.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74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itchFamily="34" charset="0"/>
              <a:buNone/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started</a:t>
            </a: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creating a decentralized </a:t>
            </a:r>
            <a:r>
              <a:rPr lang="en-US" sz="24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MapReduce</a:t>
            </a: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framework for Azure cloud utilizing the highly-available and scalable, Azure infrastructure services as the building blocks. 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MRRoles4Azure hides the complexity of cloud services from the users and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designed to co-exist with the eventual consistent nature of cloud services.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decentralized architecture avoid the single point of failure and bottleneck, while global queue based dynamic scheduling achieves better load balancing.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selected Azure platform, as at that time there weren’t any distributed data processing frameworks available for Azure. We performed the first public release of MRRoles4Azure in the 4</a:t>
            </a:r>
            <a:r>
              <a:rPr lang="en-US" sz="24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quarter of 2010 as the first pure </a:t>
            </a:r>
            <a:r>
              <a:rPr lang="en-US" sz="24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MapReduce</a:t>
            </a: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framework for Azure.</a:t>
            </a:r>
            <a:endParaRPr lang="en-US" sz="2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40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Ability to dynamically scale up/down</a:t>
            </a:r>
          </a:p>
          <a:p>
            <a:r>
              <a:rPr lang="en-US" sz="1200" dirty="0" smtClean="0"/>
              <a:t>Easy testing and deployment </a:t>
            </a:r>
          </a:p>
          <a:p>
            <a:r>
              <a:rPr lang="en-US" sz="1200" dirty="0" smtClean="0"/>
              <a:t>Combiner step</a:t>
            </a:r>
          </a:p>
          <a:p>
            <a:r>
              <a:rPr lang="en-US" sz="1200" dirty="0" smtClean="0"/>
              <a:t>Web based monitoring console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60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major challenge</a:t>
            </a:r>
            <a:r>
              <a:rPr lang="en-US" baseline="0" dirty="0" smtClean="0"/>
              <a:t> we encountered is in implementing the global barrier before the reduce task processing. It became a challenge due to the eventual consistency nature of cloud services. We got through it by using special data structures to keep track of </a:t>
            </a:r>
            <a:r>
              <a:rPr lang="en-US" dirty="0" smtClean="0"/>
              <a:t>the number of reduce data products each</a:t>
            </a:r>
            <a:r>
              <a:rPr lang="en-US" baseline="0" dirty="0" smtClean="0"/>
              <a:t> map task</a:t>
            </a:r>
            <a:r>
              <a:rPr lang="en-US" dirty="0" smtClean="0"/>
              <a:t> generated for each reduce task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60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~123 million sequence alignments, for under 30$ with zero up front hardware cost,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call-outs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98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Iterative computations are at the core of the vast majority of data intensive scientific computations.  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 to process massive amounts of data and the emergence of data intensive computational fields, such as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bioinformatics, chemical informatics and web mining. 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r>
              <a:rPr lang="en-US" dirty="0" smtClean="0"/>
              <a:t>Most</a:t>
            </a:r>
            <a:r>
              <a:rPr lang="en-US" baseline="0" dirty="0" smtClean="0"/>
              <a:t> of these</a:t>
            </a:r>
            <a:r>
              <a:rPr lang="en-US" dirty="0" smtClean="0"/>
              <a:t> applications consists of iterative computation and communication steps</a:t>
            </a:r>
            <a:r>
              <a:rPr lang="en-US" baseline="0" dirty="0" smtClean="0"/>
              <a:t> where single iterations can easily be specified as  </a:t>
            </a:r>
            <a:r>
              <a:rPr lang="en-US" baseline="0" dirty="0" err="1" smtClean="0"/>
              <a:t>MapReduce</a:t>
            </a:r>
            <a:r>
              <a:rPr lang="en-US" baseline="0" dirty="0" smtClean="0"/>
              <a:t> computations.</a:t>
            </a:r>
            <a:endParaRPr lang="en-US" dirty="0" smtClean="0"/>
          </a:p>
          <a:p>
            <a:r>
              <a:rPr lang="en-US" dirty="0" smtClean="0"/>
              <a:t>Large input</a:t>
            </a:r>
            <a:r>
              <a:rPr lang="en-US" baseline="0" dirty="0" smtClean="0"/>
              <a:t> data sizes which are loop-invariant and can be reused across iterations.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Loop-variant results.. Orders of magnitude smaller…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5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T_topmotto_new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8058"/>
            <a:ext cx="9144000" cy="69654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5591670" y="5957408"/>
            <a:ext cx="3552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©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Trustees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of Indiana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University</a:t>
            </a:r>
            <a:endParaRPr lang="fi-FI" sz="1200" dirty="0">
              <a:solidFill>
                <a:schemeClr val="tx1">
                  <a:tint val="75000"/>
                </a:schemeClr>
              </a:solidFill>
              <a:latin typeface="Century Gothic"/>
              <a:cs typeface="Century Gothic"/>
            </a:endParaRPr>
          </a:p>
          <a:p>
            <a:pPr algn="l"/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Released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under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Creative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Commons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3.0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unported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license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;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license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terms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on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last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slide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. 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123941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2862044"/>
            <a:ext cx="6400800" cy="11116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076700"/>
            <a:ext cx="6400800" cy="113665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 of presenter</a:t>
            </a:r>
            <a:br>
              <a:rPr lang="en-US" dirty="0" smtClean="0"/>
            </a:br>
            <a:r>
              <a:rPr lang="en-US" dirty="0" smtClean="0"/>
              <a:t>Presenter email</a:t>
            </a:r>
            <a:br>
              <a:rPr lang="en-US" dirty="0" smtClean="0"/>
            </a:br>
            <a:r>
              <a:rPr lang="en-US" dirty="0" smtClean="0"/>
              <a:t>Location and date of talk</a:t>
            </a:r>
            <a:br>
              <a:rPr lang="en-US" dirty="0" smtClean="0"/>
            </a:br>
            <a:r>
              <a:rPr lang="en-US" dirty="0" smtClean="0"/>
              <a:t>Available from: [URL]</a:t>
            </a:r>
          </a:p>
          <a:p>
            <a:pPr lvl="0"/>
            <a:endParaRPr lang="en-US" dirty="0"/>
          </a:p>
        </p:txBody>
      </p:sp>
      <p:pic>
        <p:nvPicPr>
          <p:cNvPr id="6" name="Picture 5" descr="RT_IU-UITS-PTI.V.201_s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994" y="5368767"/>
            <a:ext cx="1828800" cy="12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2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ACR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086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086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87CA-1790-D944-9358-28FE68D2E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8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ACR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87CA-1790-D944-9358-28FE68D2E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81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CR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87CA-1790-D944-9358-28FE68D2E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36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CR Acks &amp;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87CA-1790-D944-9358-28FE68D2E4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9614"/>
            <a:ext cx="8229600" cy="425024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877598"/>
            <a:ext cx="8229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600" i="1" dirty="0" smtClean="0">
                <a:solidFill>
                  <a:schemeClr val="tx1"/>
                </a:solidFill>
                <a:latin typeface="Century Gothic"/>
                <a:cs typeface="Century Gothic"/>
              </a:rPr>
              <a:t>CACR 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is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affiliated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with the Office of the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Vice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President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for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Information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Technology, the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Maurer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School of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Law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, and the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Pervasive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Technology Institute</a:t>
            </a:r>
            <a:endParaRPr lang="en-US" sz="1600" i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274638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rtl="0" eaLnBrk="1" latinLnBrk="0" hangingPunct="1">
              <a:spcBef>
                <a:spcPct val="0"/>
              </a:spcBef>
              <a:buNone/>
            </a:pPr>
            <a:r>
              <a:rPr lang="en-US" sz="3200" b="0" i="0" kern="1200" dirty="0" smtClean="0">
                <a:solidFill>
                  <a:srgbClr val="A2132D"/>
                </a:solidFill>
                <a:latin typeface="Century Gothic"/>
                <a:ea typeface="+mj-ea"/>
                <a:cs typeface="Century Gothic"/>
              </a:rPr>
              <a:t>Acknowledgements &amp; disclaimer</a:t>
            </a:r>
            <a:endParaRPr lang="en-US" sz="3200" b="0" i="0" kern="1200" dirty="0">
              <a:solidFill>
                <a:srgbClr val="A2132D"/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10" name="Picture 9" descr="CYBER_SEC_IU.H.201Al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77" y="5968849"/>
            <a:ext cx="2286000" cy="67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26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CR License Ter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87CA-1790-D944-9358-28FE68D2E49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952464"/>
            <a:ext cx="8229600" cy="49569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274638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rtl="0" eaLnBrk="1" latinLnBrk="0" hangingPunct="1">
              <a:spcBef>
                <a:spcPct val="0"/>
              </a:spcBef>
              <a:buNone/>
            </a:pPr>
            <a:r>
              <a:rPr lang="en-US" sz="3200" b="0" i="0" kern="1200" baseline="0" dirty="0" smtClean="0">
                <a:solidFill>
                  <a:srgbClr val="A2132D"/>
                </a:solidFill>
                <a:latin typeface="Century Gothic"/>
                <a:ea typeface="+mj-ea"/>
                <a:cs typeface="Century Gothic"/>
              </a:rPr>
              <a:t>License terms</a:t>
            </a:r>
            <a:endParaRPr lang="en-US" sz="3200" b="0" i="0" kern="1200" baseline="0" dirty="0">
              <a:solidFill>
                <a:srgbClr val="A2132D"/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8" name="Picture 7" descr="CYBER_SEC_IU.H.201Al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77" y="5968849"/>
            <a:ext cx="2286000" cy="67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16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2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TI_IU.V.CMYK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700" y="5823768"/>
            <a:ext cx="1828800" cy="779971"/>
          </a:xfrm>
          <a:prstGeom prst="rect">
            <a:avLst/>
          </a:prstGeom>
        </p:spPr>
      </p:pic>
      <p:pic>
        <p:nvPicPr>
          <p:cNvPr id="4" name="Picture 3" descr="d2i_topmotto_new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8058"/>
            <a:ext cx="9144000" cy="69654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591670" y="5957408"/>
            <a:ext cx="3552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©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Trustees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of Indiana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University</a:t>
            </a:r>
            <a:endParaRPr lang="fi-FI" sz="1200" dirty="0">
              <a:solidFill>
                <a:schemeClr val="tx1">
                  <a:tint val="75000"/>
                </a:schemeClr>
              </a:solidFill>
              <a:latin typeface="Century Gothic"/>
              <a:cs typeface="Century Gothic"/>
            </a:endParaRPr>
          </a:p>
          <a:p>
            <a:pPr algn="l"/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Released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under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Creative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Commons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3.0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unported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license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;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license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terms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on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last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slide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. 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123941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371600" y="2862044"/>
            <a:ext cx="6400800" cy="11116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097338"/>
            <a:ext cx="6400800" cy="1381125"/>
          </a:xfrm>
        </p:spPr>
        <p:txBody>
          <a:bodyPr>
            <a:normAutofit/>
          </a:bodyPr>
          <a:lstStyle>
            <a:lvl1pPr marL="0" indent="0" algn="ctr">
              <a:buNone/>
              <a:defRPr sz="16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 smtClean="0"/>
              <a:t>Name of presenter</a:t>
            </a:r>
            <a:br>
              <a:rPr lang="en-US" dirty="0" smtClean="0"/>
            </a:br>
            <a:r>
              <a:rPr lang="en-US" dirty="0" smtClean="0"/>
              <a:t>Presenter email</a:t>
            </a:r>
            <a:br>
              <a:rPr lang="en-US" dirty="0" smtClean="0"/>
            </a:br>
            <a:r>
              <a:rPr lang="en-US" dirty="0" smtClean="0"/>
              <a:t>Location and date of talk</a:t>
            </a:r>
            <a:br>
              <a:rPr lang="en-US" dirty="0" smtClean="0"/>
            </a:br>
            <a:r>
              <a:rPr lang="en-US" dirty="0" smtClean="0"/>
              <a:t>Available from: [URL]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56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2I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B8621-AEAD-E24D-AF8A-593F848499B0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DTI_IU_PTI.H.201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9" y="6274086"/>
            <a:ext cx="2286000" cy="39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83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2I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B8621-AEAD-E24D-AF8A-593F848499B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DTI_IU_PTI.H.201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9" y="6274086"/>
            <a:ext cx="2286000" cy="39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81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2I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B8621-AEAD-E24D-AF8A-593F848499B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TI_IU_PTI.H.201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9" y="6274086"/>
            <a:ext cx="2286000" cy="39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99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2I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B8621-AEAD-E24D-AF8A-593F8484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87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716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78C6-A3BF-C94B-BBDB-CD92CD5A622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RT_IU-UITS-PTI.H.201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" y="6053104"/>
            <a:ext cx="1828800" cy="6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70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2I Acks &amp;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B8621-AEAD-E24D-AF8A-593F848499B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952464"/>
            <a:ext cx="8229600" cy="520270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274638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rtl="0" eaLnBrk="1" latinLnBrk="0" hangingPunct="1">
              <a:spcBef>
                <a:spcPct val="0"/>
              </a:spcBef>
              <a:buNone/>
            </a:pPr>
            <a:r>
              <a:rPr lang="en-US" sz="3200" b="0" i="0" kern="1200" dirty="0" smtClean="0">
                <a:solidFill>
                  <a:srgbClr val="A2132D"/>
                </a:solidFill>
                <a:latin typeface="Century Gothic"/>
                <a:ea typeface="+mj-ea"/>
                <a:cs typeface="Century Gothic"/>
              </a:rPr>
              <a:t>Acknowledgements &amp; disclaimer</a:t>
            </a:r>
            <a:endParaRPr lang="en-US" sz="3200" b="0" i="0" kern="1200" dirty="0">
              <a:solidFill>
                <a:srgbClr val="A2132D"/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8" name="Picture 7" descr="DTI_IU_PTI.H.201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9" y="6274086"/>
            <a:ext cx="2286000" cy="39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18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2I License Ter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B8621-AEAD-E24D-AF8A-593F848499B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952464"/>
            <a:ext cx="8229600" cy="520270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274638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rtl="0" eaLnBrk="1" latinLnBrk="0" hangingPunct="1">
              <a:spcBef>
                <a:spcPct val="0"/>
              </a:spcBef>
              <a:buNone/>
            </a:pPr>
            <a:r>
              <a:rPr lang="en-US" sz="3200" b="0" i="0" kern="1200" baseline="0" dirty="0" smtClean="0">
                <a:solidFill>
                  <a:srgbClr val="A2132D"/>
                </a:solidFill>
                <a:latin typeface="Century Gothic"/>
                <a:ea typeface="+mj-ea"/>
                <a:cs typeface="Century Gothic"/>
              </a:rPr>
              <a:t>License terms</a:t>
            </a:r>
            <a:endParaRPr lang="en-US" sz="3200" b="0" i="0" kern="1200" baseline="0" dirty="0">
              <a:solidFill>
                <a:srgbClr val="A2132D"/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8" name="Picture 7" descr="DTI_IU_PTI.H.201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9" y="6274086"/>
            <a:ext cx="2286000" cy="39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14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S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topmotto_new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8058"/>
            <a:ext cx="9144000" cy="696542"/>
          </a:xfrm>
          <a:prstGeom prst="rect">
            <a:avLst/>
          </a:prstGeom>
        </p:spPr>
      </p:pic>
      <p:pic>
        <p:nvPicPr>
          <p:cNvPr id="9" name="Picture 8" descr="PTI_IU.V.CMYK.ti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700" y="5823768"/>
            <a:ext cx="1828800" cy="77997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591670" y="5957408"/>
            <a:ext cx="3552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©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Trustees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of Indiana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University</a:t>
            </a:r>
            <a:endParaRPr lang="fi-FI" sz="1200" dirty="0">
              <a:solidFill>
                <a:schemeClr val="tx1">
                  <a:tint val="75000"/>
                </a:schemeClr>
              </a:solidFill>
              <a:latin typeface="Century Gothic"/>
              <a:cs typeface="Century Gothic"/>
            </a:endParaRPr>
          </a:p>
          <a:p>
            <a:pPr algn="l"/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Released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under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Creative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Commons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3.0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unported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license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;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license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terms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on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last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slide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. 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123941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371600" y="2862044"/>
            <a:ext cx="6400800" cy="11116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116388"/>
            <a:ext cx="6400800" cy="1393825"/>
          </a:xfrm>
        </p:spPr>
        <p:txBody>
          <a:bodyPr>
            <a:normAutofit/>
          </a:bodyPr>
          <a:lstStyle>
            <a:lvl1pPr marL="0" indent="0" algn="ctr">
              <a:buNone/>
              <a:defRPr sz="16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 smtClean="0"/>
              <a:t>Name of presenter</a:t>
            </a:r>
            <a:br>
              <a:rPr lang="en-US" dirty="0" smtClean="0"/>
            </a:br>
            <a:r>
              <a:rPr lang="en-US" dirty="0" smtClean="0"/>
              <a:t>Presenter email</a:t>
            </a:r>
            <a:br>
              <a:rPr lang="en-US" dirty="0" smtClean="0"/>
            </a:br>
            <a:r>
              <a:rPr lang="en-US" dirty="0" smtClean="0"/>
              <a:t>Location and date of talk</a:t>
            </a:r>
            <a:br>
              <a:rPr lang="en-US" dirty="0" smtClean="0"/>
            </a:br>
            <a:r>
              <a:rPr lang="en-US" dirty="0" smtClean="0"/>
              <a:t>Available from: [URL]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23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S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28CD-9B60-FD4E-9A7B-2386DF81EBA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DSC_IU_PTI.H.201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32" y="6262874"/>
            <a:ext cx="2286000" cy="3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85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SC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28CD-9B60-FD4E-9A7B-2386DF81EBA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SC_IU_PTI.H.201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32" y="6262874"/>
            <a:ext cx="2286000" cy="3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67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S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28CD-9B60-FD4E-9A7B-2386DF81EBA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DSC_IU_PTI.H.201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32" y="6262874"/>
            <a:ext cx="2286000" cy="3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01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SC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28CD-9B60-FD4E-9A7B-2386DF81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361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SC Acks &amp;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28CD-9B60-FD4E-9A7B-2386DF81EB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952464"/>
            <a:ext cx="8229600" cy="522319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274638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rtl="0" eaLnBrk="1" latinLnBrk="0" hangingPunct="1">
              <a:spcBef>
                <a:spcPct val="0"/>
              </a:spcBef>
              <a:buNone/>
            </a:pPr>
            <a:r>
              <a:rPr lang="en-US" sz="3200" b="0" i="0" kern="1200" dirty="0" smtClean="0">
                <a:solidFill>
                  <a:srgbClr val="A2132D"/>
                </a:solidFill>
                <a:latin typeface="Century Gothic"/>
                <a:ea typeface="+mj-ea"/>
                <a:cs typeface="Century Gothic"/>
              </a:rPr>
              <a:t>Acknowledgements &amp; disclaimer</a:t>
            </a:r>
            <a:endParaRPr lang="en-US" sz="3200" b="0" i="0" kern="1200" dirty="0">
              <a:solidFill>
                <a:srgbClr val="A2132D"/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8" name="Picture 7" descr="DSC_IU_PTI.H.201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32" y="6262874"/>
            <a:ext cx="2286000" cy="3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84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SC License Ter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28CD-9B60-FD4E-9A7B-2386DF81EB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952464"/>
            <a:ext cx="8229600" cy="522319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274638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rtl="0" eaLnBrk="1" latinLnBrk="0" hangingPunct="1">
              <a:spcBef>
                <a:spcPct val="0"/>
              </a:spcBef>
              <a:buNone/>
            </a:pPr>
            <a:r>
              <a:rPr lang="en-US" sz="3200" b="0" i="0" kern="1200" baseline="0" dirty="0" smtClean="0">
                <a:solidFill>
                  <a:srgbClr val="A2132D"/>
                </a:solidFill>
                <a:latin typeface="Century Gothic"/>
                <a:ea typeface="+mj-ea"/>
                <a:cs typeface="Century Gothic"/>
              </a:rPr>
              <a:t>License terms</a:t>
            </a:r>
            <a:endParaRPr lang="en-US" sz="3200" b="0" i="0" kern="1200" baseline="0" dirty="0">
              <a:solidFill>
                <a:srgbClr val="A2132D"/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8" name="Picture 7" descr="DSC_IU_PTI.H.201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32" y="6262874"/>
            <a:ext cx="2286000" cy="3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2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228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228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78C6-A3BF-C94B-BBDB-CD92CD5A622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RT_IU-UITS-PTI.H.201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" y="6053104"/>
            <a:ext cx="1828800" cy="6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0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R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78C6-A3BF-C94B-BBDB-CD92CD5A62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RT_IU-UITS-PTI.H.201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" y="6053104"/>
            <a:ext cx="1828800" cy="6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3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78C6-A3BF-C94B-BBDB-CD92CD5A6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7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T Acks and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78C6-A3BF-C94B-BBDB-CD92CD5A6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9614"/>
            <a:ext cx="8229600" cy="42604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57200" y="877598"/>
            <a:ext cx="8229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600" i="1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Research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Technologies is a division of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University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Information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Technology Services and is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affiliated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with the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Pervasive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Technology Institute</a:t>
            </a:r>
            <a:endParaRPr lang="en-US" sz="1600" i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274638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rtl="0" eaLnBrk="1" latinLnBrk="0" hangingPunct="1">
              <a:spcBef>
                <a:spcPct val="0"/>
              </a:spcBef>
              <a:buNone/>
            </a:pPr>
            <a:r>
              <a:rPr lang="en-US" sz="3200" b="0" i="0" kern="1200" dirty="0" smtClean="0">
                <a:solidFill>
                  <a:srgbClr val="A2132D"/>
                </a:solidFill>
                <a:latin typeface="Century Gothic"/>
                <a:ea typeface="+mj-ea"/>
                <a:cs typeface="Century Gothic"/>
              </a:rPr>
              <a:t>Acknowledgements &amp; disclaimer</a:t>
            </a:r>
            <a:endParaRPr lang="en-US" sz="3200" b="0" i="0" kern="1200" dirty="0">
              <a:solidFill>
                <a:srgbClr val="A2132D"/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9" name="Picture 8" descr="RT_IU-UITS-PTI.H.201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" y="6053104"/>
            <a:ext cx="1828800" cy="6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1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T License Ter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78C6-A3BF-C94B-BBDB-CD92CD5A6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952464"/>
            <a:ext cx="8229600" cy="49876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274638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rtl="0" eaLnBrk="1" latinLnBrk="0" hangingPunct="1">
              <a:spcBef>
                <a:spcPct val="0"/>
              </a:spcBef>
              <a:buNone/>
            </a:pPr>
            <a:r>
              <a:rPr lang="en-US" sz="3200" b="0" i="0" kern="1200" baseline="0" dirty="0" smtClean="0">
                <a:solidFill>
                  <a:srgbClr val="A2132D"/>
                </a:solidFill>
                <a:latin typeface="Century Gothic"/>
                <a:ea typeface="+mj-ea"/>
                <a:cs typeface="Century Gothic"/>
              </a:rPr>
              <a:t>License terms</a:t>
            </a:r>
            <a:endParaRPr lang="en-US" sz="3200" b="0" i="0" kern="1200" baseline="0" dirty="0">
              <a:solidFill>
                <a:srgbClr val="A2132D"/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8" name="Picture 7" descr="RT_IU-UITS-PTI.H.201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" y="6053104"/>
            <a:ext cx="1828800" cy="6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3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C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9275"/>
            <a:ext cx="914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123941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2862044"/>
            <a:ext cx="6400800" cy="11116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065588"/>
            <a:ext cx="6400800" cy="1320800"/>
          </a:xfrm>
        </p:spPr>
        <p:txBody>
          <a:bodyPr>
            <a:normAutofit/>
          </a:bodyPr>
          <a:lstStyle>
            <a:lvl1pPr marL="0" indent="0" algn="ctr">
              <a:buNone/>
              <a:defRPr sz="16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 smtClean="0"/>
              <a:t>Name of presenter</a:t>
            </a:r>
            <a:br>
              <a:rPr lang="en-US" dirty="0" smtClean="0"/>
            </a:br>
            <a:r>
              <a:rPr lang="en-US" dirty="0" smtClean="0"/>
              <a:t>Presenter email</a:t>
            </a:r>
            <a:br>
              <a:rPr lang="en-US" dirty="0" smtClean="0"/>
            </a:br>
            <a:r>
              <a:rPr lang="en-US" dirty="0" smtClean="0"/>
              <a:t>Location and date of talk</a:t>
            </a:r>
            <a:br>
              <a:rPr lang="en-US" dirty="0" smtClean="0"/>
            </a:br>
            <a:r>
              <a:rPr lang="en-US" dirty="0" smtClean="0"/>
              <a:t>Available from: [URL]</a:t>
            </a:r>
          </a:p>
          <a:p>
            <a:pPr lvl="0"/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906" y="5780903"/>
            <a:ext cx="18288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7041" y="5838386"/>
            <a:ext cx="2857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5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C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46513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 sz="3100">
                <a:latin typeface="Calibri" pitchFamily="34" charset="0"/>
                <a:cs typeface="Calibri" pitchFamily="34" charset="0"/>
              </a:defRPr>
            </a:lvl2pPr>
            <a:lvl3pPr>
              <a:defRPr sz="3000">
                <a:latin typeface="Calibri" pitchFamily="34" charset="0"/>
                <a:cs typeface="Calibri" pitchFamily="34" charset="0"/>
              </a:defRPr>
            </a:lvl3pPr>
            <a:lvl4pPr>
              <a:defRPr sz="2800">
                <a:latin typeface="Calibri" pitchFamily="34" charset="0"/>
                <a:cs typeface="Calibri" pitchFamily="34" charset="0"/>
              </a:defRPr>
            </a:lvl4pPr>
            <a:lvl5pPr>
              <a:defRPr sz="24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776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78C6-A3BF-C94B-BBDB-CD92CD5A6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2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7" r:id="rId3"/>
    <p:sldLayoutId id="2147483689" r:id="rId4"/>
    <p:sldLayoutId id="2147483690" r:id="rId5"/>
    <p:sldLayoutId id="2147483702" r:id="rId6"/>
    <p:sldLayoutId id="2147483703" r:id="rId7"/>
  </p:sldLayoutIdLst>
  <p:txStyles>
    <p:titleStyle>
      <a:lvl1pPr algn="ctr" defTabSz="457200" rtl="0" eaLnBrk="1" latinLnBrk="0" hangingPunct="1">
        <a:spcBef>
          <a:spcPct val="0"/>
        </a:spcBef>
        <a:buNone/>
        <a:defRPr lang="en-US" sz="4400" b="0" i="0" kern="1200" dirty="0">
          <a:solidFill>
            <a:srgbClr val="A2132D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3200" kern="1200" dirty="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cr_blank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4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587CA-1790-D944-9358-28FE68D2E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9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1" r:id="rId3"/>
    <p:sldLayoutId id="2147483663" r:id="rId4"/>
    <p:sldLayoutId id="2147483664" r:id="rId5"/>
    <p:sldLayoutId id="2147483704" r:id="rId6"/>
    <p:sldLayoutId id="2147483705" r:id="rId7"/>
  </p:sldLayoutIdLst>
  <p:txStyles>
    <p:titleStyle>
      <a:lvl1pPr algn="ctr" defTabSz="457200" rtl="0" eaLnBrk="1" latinLnBrk="0" hangingPunct="1">
        <a:spcBef>
          <a:spcPct val="0"/>
        </a:spcBef>
        <a:buNone/>
        <a:defRPr lang="en-US" sz="4400" b="0" i="0" kern="1200" dirty="0">
          <a:solidFill>
            <a:srgbClr val="A2132D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2i_blank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4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B8621-AEAD-E24D-AF8A-593F8484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8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9" r:id="rId3"/>
    <p:sldLayoutId id="2147483671" r:id="rId4"/>
    <p:sldLayoutId id="2147483672" r:id="rId5"/>
    <p:sldLayoutId id="2147483707" r:id="rId6"/>
    <p:sldLayoutId id="2147483706" r:id="rId7"/>
  </p:sldLayoutIdLst>
  <p:txStyles>
    <p:titleStyle>
      <a:lvl1pPr algn="ctr" defTabSz="457200" rtl="0" eaLnBrk="1" latinLnBrk="0" hangingPunct="1">
        <a:spcBef>
          <a:spcPct val="0"/>
        </a:spcBef>
        <a:buNone/>
        <a:defRPr lang="en-US" sz="4400" b="0" i="0" kern="1200" dirty="0">
          <a:solidFill>
            <a:srgbClr val="A2132D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blank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4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728CD-9B60-FD4E-9A7B-2386DF81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1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80" r:id="rId4"/>
    <p:sldLayoutId id="2147483681" r:id="rId5"/>
    <p:sldLayoutId id="2147483709" r:id="rId6"/>
    <p:sldLayoutId id="2147483708" r:id="rId7"/>
  </p:sldLayoutIdLst>
  <p:txStyles>
    <p:titleStyle>
      <a:lvl1pPr algn="ctr" defTabSz="457200" rtl="0" eaLnBrk="1" latinLnBrk="0" hangingPunct="1">
        <a:spcBef>
          <a:spcPct val="0"/>
        </a:spcBef>
        <a:buNone/>
        <a:defRPr lang="en-US" sz="4400" b="0" i="0" kern="1200" dirty="0">
          <a:solidFill>
            <a:srgbClr val="A2132D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3.png"/><Relationship Id="rId18" Type="http://schemas.openxmlformats.org/officeDocument/2006/relationships/diagramColors" Target="../diagrams/colors2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2.png"/><Relationship Id="rId1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6" Type="http://schemas.openxmlformats.org/officeDocument/2006/relationships/diagramLayout" Target="../diagrams/layout2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1.jpeg"/><Relationship Id="rId5" Type="http://schemas.openxmlformats.org/officeDocument/2006/relationships/diagramLayout" Target="../diagrams/layout1.xml"/><Relationship Id="rId15" Type="http://schemas.openxmlformats.org/officeDocument/2006/relationships/diagramData" Target="../diagrams/data2.xml"/><Relationship Id="rId10" Type="http://schemas.openxmlformats.org/officeDocument/2006/relationships/image" Target="../media/image20.png"/><Relationship Id="rId19" Type="http://schemas.microsoft.com/office/2007/relationships/diagramDrawing" Target="../diagrams/drawing2.xml"/><Relationship Id="rId4" Type="http://schemas.openxmlformats.org/officeDocument/2006/relationships/diagramData" Target="../diagrams/data1.xml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33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8.png"/><Relationship Id="rId4" Type="http://schemas.openxmlformats.org/officeDocument/2006/relationships/image" Target="../media/image35.png"/><Relationship Id="rId9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5" Type="http://schemas.openxmlformats.org/officeDocument/2006/relationships/image" Target="../media/image49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Data" Target="../diagrams/data11.xml"/><Relationship Id="rId18" Type="http://schemas.openxmlformats.org/officeDocument/2006/relationships/diagramData" Target="../diagrams/data12.xml"/><Relationship Id="rId26" Type="http://schemas.openxmlformats.org/officeDocument/2006/relationships/diagramColors" Target="../diagrams/colors13.xml"/><Relationship Id="rId3" Type="http://schemas.openxmlformats.org/officeDocument/2006/relationships/diagramData" Target="../diagrams/data9.xml"/><Relationship Id="rId21" Type="http://schemas.openxmlformats.org/officeDocument/2006/relationships/diagramColors" Target="../diagrams/colors12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5" Type="http://schemas.openxmlformats.org/officeDocument/2006/relationships/diagramQuickStyle" Target="../diagrams/quickStyle13.xml"/><Relationship Id="rId3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6" Type="http://schemas.openxmlformats.org/officeDocument/2006/relationships/diagramColors" Target="../diagrams/colors11.xml"/><Relationship Id="rId20" Type="http://schemas.openxmlformats.org/officeDocument/2006/relationships/diagramQuickStyle" Target="../diagrams/quickStyle12.xml"/><Relationship Id="rId29" Type="http://schemas.openxmlformats.org/officeDocument/2006/relationships/diagramLayout" Target="../diagrams/layout1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24" Type="http://schemas.openxmlformats.org/officeDocument/2006/relationships/diagramLayout" Target="../diagrams/layout13.xml"/><Relationship Id="rId32" Type="http://schemas.microsoft.com/office/2007/relationships/diagramDrawing" Target="../diagrams/drawing14.xml"/><Relationship Id="rId5" Type="http://schemas.openxmlformats.org/officeDocument/2006/relationships/diagramQuickStyle" Target="../diagrams/quickStyle9.xml"/><Relationship Id="rId15" Type="http://schemas.openxmlformats.org/officeDocument/2006/relationships/diagramQuickStyle" Target="../diagrams/quickStyle11.xml"/><Relationship Id="rId23" Type="http://schemas.openxmlformats.org/officeDocument/2006/relationships/diagramData" Target="../diagrams/data13.xml"/><Relationship Id="rId28" Type="http://schemas.openxmlformats.org/officeDocument/2006/relationships/diagramData" Target="../diagrams/data14.xml"/><Relationship Id="rId10" Type="http://schemas.openxmlformats.org/officeDocument/2006/relationships/diagramQuickStyle" Target="../diagrams/quickStyle10.xml"/><Relationship Id="rId19" Type="http://schemas.openxmlformats.org/officeDocument/2006/relationships/diagramLayout" Target="../diagrams/layout12.xml"/><Relationship Id="rId31" Type="http://schemas.openxmlformats.org/officeDocument/2006/relationships/diagramColors" Target="../diagrams/colors14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Relationship Id="rId22" Type="http://schemas.microsoft.com/office/2007/relationships/diagramDrawing" Target="../diagrams/drawing12.xml"/><Relationship Id="rId27" Type="http://schemas.microsoft.com/office/2007/relationships/diagramDrawing" Target="../diagrams/drawing13.xml"/><Relationship Id="rId30" Type="http://schemas.openxmlformats.org/officeDocument/2006/relationships/diagramQuickStyle" Target="../diagrams/quickStyle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25.emf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openxmlformats.org/officeDocument/2006/relationships/chart" Target="../charts/chart2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7.png"/><Relationship Id="rId4" Type="http://schemas.openxmlformats.org/officeDocument/2006/relationships/diagramLayout" Target="../diagrams/layout6.xml"/><Relationship Id="rId9" Type="http://schemas.openxmlformats.org/officeDocument/2006/relationships/hyperlink" Target="http://4.bp.blogspot.com/_Xu_KuovUZlw/TTDEfp51-ZI/AAAAAAAADdg/00wuEyCEFb4/s1600/hadoop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642089"/>
            <a:ext cx="7772400" cy="1470025"/>
          </a:xfrm>
        </p:spPr>
        <p:txBody>
          <a:bodyPr>
            <a:noAutofit/>
          </a:bodyPr>
          <a:lstStyle/>
          <a:p>
            <a:r>
              <a:rPr lang="en-US" sz="2400" dirty="0"/>
              <a:t>Portable Parallel Programming on Cloud and HPC: </a:t>
            </a:r>
            <a:r>
              <a:rPr lang="en-US" sz="3600" dirty="0"/>
              <a:t>Scientific Applications of Twister4Azure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1" y="3994338"/>
            <a:ext cx="7327074" cy="13208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Thilina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Gunarathne</a:t>
            </a:r>
            <a:r>
              <a:rPr lang="en-US" b="1" dirty="0" smtClean="0">
                <a:solidFill>
                  <a:schemeClr val="tx1"/>
                </a:solidFill>
              </a:rPr>
              <a:t> (tgunarat@indiana.edu)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Bingjing</a:t>
            </a:r>
            <a:r>
              <a:rPr lang="en-US" b="1" dirty="0">
                <a:solidFill>
                  <a:schemeClr val="tx1"/>
                </a:solidFill>
              </a:rPr>
              <a:t> Zhang, </a:t>
            </a:r>
            <a:r>
              <a:rPr lang="en-US" b="1" dirty="0" err="1">
                <a:solidFill>
                  <a:schemeClr val="tx1"/>
                </a:solidFill>
              </a:rPr>
              <a:t>Tak</a:t>
            </a:r>
            <a:r>
              <a:rPr lang="en-US" b="1" dirty="0">
                <a:solidFill>
                  <a:schemeClr val="tx1"/>
                </a:solidFill>
              </a:rPr>
              <a:t>-Lon Wu, Judy </a:t>
            </a:r>
            <a:r>
              <a:rPr lang="en-US" b="1" dirty="0" err="1" smtClean="0">
                <a:solidFill>
                  <a:schemeClr val="tx1"/>
                </a:solidFill>
              </a:rPr>
              <a:t>Qiu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School of Informatics and Computing </a:t>
            </a:r>
          </a:p>
          <a:p>
            <a:r>
              <a:rPr lang="en-US" dirty="0">
                <a:solidFill>
                  <a:schemeClr val="tx1"/>
                </a:solidFill>
              </a:rPr>
              <a:t>Indiana University, Bloomington.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980" y="6058894"/>
            <a:ext cx="1323750" cy="36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6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 Intensive Iterative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72689"/>
            <a:ext cx="8389916" cy="221177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Growing class of applications</a:t>
            </a:r>
          </a:p>
          <a:p>
            <a:pPr lvl="1"/>
            <a:r>
              <a:rPr lang="en-US" dirty="0"/>
              <a:t>Clustering, data mining, machine learning &amp; dimension reduction applications</a:t>
            </a:r>
          </a:p>
          <a:p>
            <a:pPr lvl="1"/>
            <a:r>
              <a:rPr lang="en-US" dirty="0"/>
              <a:t>Driven by data deluge &amp; emerging computation fields</a:t>
            </a:r>
          </a:p>
          <a:p>
            <a:pPr lvl="1"/>
            <a:r>
              <a:rPr lang="en-US" dirty="0"/>
              <a:t>Lots of scientific applications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671937" y="3401922"/>
            <a:ext cx="4655139" cy="3123932"/>
            <a:chOff x="2885690" y="3458139"/>
            <a:chExt cx="4655139" cy="3123932"/>
          </a:xfrm>
        </p:grpSpPr>
        <p:sp>
          <p:nvSpPr>
            <p:cNvPr id="9" name="Rectangle 8"/>
            <p:cNvSpPr/>
            <p:nvPr/>
          </p:nvSpPr>
          <p:spPr>
            <a:xfrm>
              <a:off x="2885690" y="3458139"/>
              <a:ext cx="4500762" cy="31239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965861" y="4227617"/>
              <a:ext cx="4337463" cy="22681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59776" y="4548249"/>
              <a:ext cx="3972295" cy="92627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59777" y="5570607"/>
              <a:ext cx="3972294" cy="36705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968829" y="3458139"/>
              <a:ext cx="4572000" cy="31239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lvl="0"/>
              <a:r>
                <a:rPr lang="en-US" sz="1600" dirty="0"/>
                <a:t>k ← 0;</a:t>
              </a:r>
            </a:p>
            <a:p>
              <a:pPr lvl="0"/>
              <a:r>
                <a:rPr lang="en-US" sz="1600" dirty="0"/>
                <a:t>MAX ← maximum iterations</a:t>
              </a:r>
            </a:p>
            <a:p>
              <a:pPr lvl="0"/>
              <a:r>
                <a:rPr lang="en-US" sz="1600" dirty="0"/>
                <a:t>δ</a:t>
              </a:r>
              <a:r>
                <a:rPr lang="en-US" sz="1600" baseline="30000" dirty="0"/>
                <a:t>[0] </a:t>
              </a:r>
              <a:r>
                <a:rPr lang="en-US" sz="1600" dirty="0"/>
                <a:t>← initial delta value</a:t>
              </a:r>
            </a:p>
            <a:p>
              <a:pPr lvl="0"/>
              <a:r>
                <a:rPr lang="en-US" sz="2000" b="1" dirty="0" smtClean="0"/>
                <a:t>while</a:t>
              </a:r>
              <a:r>
                <a:rPr lang="en-US" sz="2000" dirty="0" smtClean="0"/>
                <a:t> </a:t>
              </a:r>
              <a:r>
                <a:rPr lang="en-US" sz="2000" dirty="0"/>
                <a:t>( </a:t>
              </a:r>
              <a:r>
                <a:rPr lang="en-US" dirty="0"/>
                <a:t>k&lt; MAX_ITER || f(δ</a:t>
              </a:r>
              <a:r>
                <a:rPr lang="en-US" baseline="30000" dirty="0"/>
                <a:t>[k]</a:t>
              </a:r>
              <a:r>
                <a:rPr lang="en-US" dirty="0"/>
                <a:t>, δ</a:t>
              </a:r>
              <a:r>
                <a:rPr lang="en-US" baseline="30000" dirty="0"/>
                <a:t>[k-1]</a:t>
              </a:r>
              <a:r>
                <a:rPr lang="en-US" sz="2000" dirty="0"/>
                <a:t>) )</a:t>
              </a:r>
            </a:p>
            <a:p>
              <a:pPr lvl="0"/>
              <a:r>
                <a:rPr lang="en-US" sz="2000" dirty="0"/>
                <a:t>     </a:t>
              </a:r>
              <a:r>
                <a:rPr lang="en-US" sz="2000" dirty="0" smtClean="0"/>
                <a:t> </a:t>
              </a:r>
              <a:r>
                <a:rPr lang="en-US" sz="2000" b="1" dirty="0" err="1" smtClean="0"/>
                <a:t>foreach</a:t>
              </a:r>
              <a:r>
                <a:rPr lang="en-US" sz="2000" dirty="0" smtClean="0"/>
                <a:t> </a:t>
              </a:r>
              <a:r>
                <a:rPr lang="en-US" sz="2000" dirty="0"/>
                <a:t>datum in data</a:t>
              </a:r>
            </a:p>
            <a:p>
              <a:pPr lvl="0"/>
              <a:r>
                <a:rPr lang="en-US" sz="2000" dirty="0"/>
                <a:t>           </a:t>
              </a:r>
              <a:r>
                <a:rPr lang="en-US" sz="2000" dirty="0" smtClean="0"/>
                <a:t> β[datum</a:t>
              </a:r>
              <a:r>
                <a:rPr lang="en-US" sz="2000" dirty="0"/>
                <a:t>] ← process (datum, δ</a:t>
              </a:r>
              <a:r>
                <a:rPr lang="en-US" sz="2000" baseline="30000" dirty="0"/>
                <a:t>[k]</a:t>
              </a:r>
              <a:r>
                <a:rPr lang="en-US" sz="2000" dirty="0"/>
                <a:t>)</a:t>
              </a:r>
            </a:p>
            <a:p>
              <a:pPr lvl="0"/>
              <a:r>
                <a:rPr lang="en-US" sz="2000" dirty="0"/>
                <a:t>    </a:t>
              </a:r>
              <a:r>
                <a:rPr lang="en-US" sz="2000" b="1" dirty="0"/>
                <a:t> </a:t>
              </a:r>
              <a:r>
                <a:rPr lang="en-US" sz="2000" b="1" dirty="0" smtClean="0"/>
                <a:t> end </a:t>
              </a:r>
              <a:r>
                <a:rPr lang="en-US" sz="2000" b="1" dirty="0" err="1" smtClean="0"/>
                <a:t>foreach</a:t>
              </a:r>
              <a:r>
                <a:rPr lang="en-US" sz="2000" b="1" dirty="0" smtClean="0"/>
                <a:t/>
              </a:r>
              <a:br>
                <a:rPr lang="en-US" sz="2000" b="1" dirty="0" smtClean="0"/>
              </a:br>
              <a:endParaRPr lang="en-US" sz="900" dirty="0"/>
            </a:p>
            <a:p>
              <a:pPr lvl="0"/>
              <a:r>
                <a:rPr lang="en-US" sz="2000" dirty="0"/>
                <a:t>     </a:t>
              </a:r>
              <a:r>
                <a:rPr lang="en-US" sz="2000" dirty="0" smtClean="0"/>
                <a:t> δ</a:t>
              </a:r>
              <a:r>
                <a:rPr lang="en-US" sz="2000" baseline="30000" dirty="0" smtClean="0"/>
                <a:t>[k+1</a:t>
              </a:r>
              <a:r>
                <a:rPr lang="en-US" sz="2000" baseline="30000" dirty="0"/>
                <a:t>]</a:t>
              </a:r>
              <a:r>
                <a:rPr lang="en-US" sz="2000" dirty="0"/>
                <a:t> ← combine(β[])</a:t>
              </a:r>
            </a:p>
            <a:p>
              <a:pPr lvl="0"/>
              <a:r>
                <a:rPr lang="en-US" sz="2000" dirty="0"/>
                <a:t>     </a:t>
              </a:r>
              <a:r>
                <a:rPr lang="en-US" sz="2000" dirty="0" smtClean="0"/>
                <a:t> </a:t>
              </a:r>
              <a:r>
                <a:rPr lang="en-US" sz="1600" dirty="0" smtClean="0"/>
                <a:t>k </a:t>
              </a:r>
              <a:r>
                <a:rPr lang="en-US" sz="1600" dirty="0"/>
                <a:t>← k+1</a:t>
              </a:r>
            </a:p>
            <a:p>
              <a:r>
                <a:rPr lang="en-US" sz="2000" b="1" dirty="0" smtClean="0"/>
                <a:t>end </a:t>
              </a:r>
              <a:r>
                <a:rPr lang="en-US" sz="2000" b="1" dirty="0"/>
                <a:t>while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066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Data Intensive Iterative Applications</a:t>
            </a:r>
            <a:endParaRPr lang="en-US" sz="3600" dirty="0"/>
          </a:p>
        </p:txBody>
      </p:sp>
      <p:grpSp>
        <p:nvGrpSpPr>
          <p:cNvPr id="9" name="Group 8"/>
          <p:cNvGrpSpPr/>
          <p:nvPr/>
        </p:nvGrpSpPr>
        <p:grpSpPr>
          <a:xfrm>
            <a:off x="938717" y="2008289"/>
            <a:ext cx="6873897" cy="2610786"/>
            <a:chOff x="1448402" y="1343697"/>
            <a:chExt cx="6316144" cy="2200443"/>
          </a:xfrm>
        </p:grpSpPr>
        <p:sp>
          <p:nvSpPr>
            <p:cNvPr id="52" name="Rounded Rectangle 51"/>
            <p:cNvSpPr/>
            <p:nvPr/>
          </p:nvSpPr>
          <p:spPr>
            <a:xfrm>
              <a:off x="3160648" y="1705444"/>
              <a:ext cx="892229" cy="31182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160648" y="2155261"/>
              <a:ext cx="892229" cy="31182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160648" y="2983213"/>
              <a:ext cx="892229" cy="31182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989015" y="1933040"/>
              <a:ext cx="687016" cy="3781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989015" y="2732318"/>
              <a:ext cx="687016" cy="3781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3606764" y="2597910"/>
              <a:ext cx="0" cy="323475"/>
            </a:xfrm>
            <a:prstGeom prst="line">
              <a:avLst/>
            </a:prstGeom>
            <a:ln w="38100"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332523" y="2387339"/>
              <a:ext cx="0" cy="323475"/>
            </a:xfrm>
            <a:prstGeom prst="line">
              <a:avLst/>
            </a:prstGeom>
            <a:ln w="38100"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52" idx="3"/>
            </p:cNvCxnSpPr>
            <p:nvPr/>
          </p:nvCxnSpPr>
          <p:spPr>
            <a:xfrm>
              <a:off x="4052878" y="1861357"/>
              <a:ext cx="1936138" cy="2939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3" idx="3"/>
            </p:cNvCxnSpPr>
            <p:nvPr/>
          </p:nvCxnSpPr>
          <p:spPr>
            <a:xfrm flipV="1">
              <a:off x="4052878" y="2275332"/>
              <a:ext cx="1936138" cy="358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4" idx="3"/>
            </p:cNvCxnSpPr>
            <p:nvPr/>
          </p:nvCxnSpPr>
          <p:spPr>
            <a:xfrm flipV="1">
              <a:off x="4052878" y="2324525"/>
              <a:ext cx="1936138" cy="8146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2" idx="3"/>
              <a:endCxn id="56" idx="1"/>
            </p:cNvCxnSpPr>
            <p:nvPr/>
          </p:nvCxnSpPr>
          <p:spPr>
            <a:xfrm>
              <a:off x="4052878" y="1861357"/>
              <a:ext cx="2036748" cy="9263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54" idx="3"/>
              <a:endCxn id="56" idx="2"/>
            </p:cNvCxnSpPr>
            <p:nvPr/>
          </p:nvCxnSpPr>
          <p:spPr>
            <a:xfrm flipV="1">
              <a:off x="4052878" y="2921385"/>
              <a:ext cx="1936138" cy="2177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961545" y="2467086"/>
              <a:ext cx="803001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764546" y="2467086"/>
              <a:ext cx="0" cy="10770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2125671" y="3544140"/>
              <a:ext cx="56388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2125670" y="2467086"/>
              <a:ext cx="0" cy="10770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125670" y="2467086"/>
              <a:ext cx="856533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3118493" y="1343697"/>
              <a:ext cx="962828" cy="334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Compute</a:t>
              </a:r>
              <a:endParaRPr lang="en-US" sz="16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184436" y="1355446"/>
              <a:ext cx="1534459" cy="334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Communication</a:t>
              </a:r>
              <a:endParaRPr lang="en-US" sz="1600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840251" y="1355446"/>
              <a:ext cx="1529778" cy="334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Reduce/ barrier</a:t>
              </a:r>
              <a:endParaRPr lang="en-US" sz="16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448402" y="2104229"/>
              <a:ext cx="1354538" cy="334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New Iteration</a:t>
              </a:r>
              <a:endParaRPr lang="en-US" sz="1600" b="1" dirty="0"/>
            </a:p>
          </p:txBody>
        </p:sp>
        <p:sp>
          <p:nvSpPr>
            <p:cNvPr id="4" name="Flowchart: Magnetic Disk 3"/>
            <p:cNvSpPr/>
            <p:nvPr/>
          </p:nvSpPr>
          <p:spPr>
            <a:xfrm>
              <a:off x="3828742" y="1819849"/>
              <a:ext cx="224135" cy="188025"/>
            </a:xfrm>
            <a:prstGeom prst="flowChartMagneticDisk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Magnetic Disk 26"/>
            <p:cNvSpPr/>
            <p:nvPr/>
          </p:nvSpPr>
          <p:spPr>
            <a:xfrm>
              <a:off x="3828741" y="2267789"/>
              <a:ext cx="224135" cy="188025"/>
            </a:xfrm>
            <a:prstGeom prst="flowChartMagneticDisk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Magnetic Disk 27"/>
            <p:cNvSpPr/>
            <p:nvPr/>
          </p:nvSpPr>
          <p:spPr>
            <a:xfrm>
              <a:off x="3828740" y="3107013"/>
              <a:ext cx="224135" cy="188025"/>
            </a:xfrm>
            <a:prstGeom prst="flowChartMagneticDisk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olded Corner 4"/>
            <p:cNvSpPr/>
            <p:nvPr/>
          </p:nvSpPr>
          <p:spPr>
            <a:xfrm>
              <a:off x="7156039" y="2355304"/>
              <a:ext cx="181155" cy="223564"/>
            </a:xfrm>
            <a:prstGeom prst="foldedCorne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Callout 9"/>
          <p:cNvSpPr/>
          <p:nvPr/>
        </p:nvSpPr>
        <p:spPr>
          <a:xfrm>
            <a:off x="3771597" y="4500736"/>
            <a:ext cx="2218192" cy="1045029"/>
          </a:xfrm>
          <a:prstGeom prst="wedgeEllipseCallout">
            <a:avLst>
              <a:gd name="adj1" fmla="val -45477"/>
              <a:gd name="adj2" fmla="val -7139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Larger Loop-Invariant Data</a:t>
            </a:r>
            <a:endParaRPr lang="en-US" b="1" dirty="0"/>
          </a:p>
        </p:txBody>
      </p:sp>
      <p:sp>
        <p:nvSpPr>
          <p:cNvPr id="34" name="Oval Callout 33"/>
          <p:cNvSpPr/>
          <p:nvPr/>
        </p:nvSpPr>
        <p:spPr>
          <a:xfrm>
            <a:off x="6938703" y="1914980"/>
            <a:ext cx="2108696" cy="1045029"/>
          </a:xfrm>
          <a:prstGeom prst="wedgeEllipseCallout">
            <a:avLst>
              <a:gd name="adj1" fmla="val -35341"/>
              <a:gd name="adj2" fmla="val 7178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Smaller Loop-Variant Data</a:t>
            </a:r>
            <a:endParaRPr lang="en-US" b="1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736272" y="2066458"/>
            <a:ext cx="1299414" cy="600254"/>
          </a:xfrm>
          <a:prstGeom prst="wedgeRoundRectCallout">
            <a:avLst>
              <a:gd name="adj1" fmla="val 100414"/>
              <a:gd name="adj2" fmla="val 14361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Broadcast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516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4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166763"/>
              </p:ext>
            </p:extLst>
          </p:nvPr>
        </p:nvGraphicFramePr>
        <p:xfrm>
          <a:off x="457200" y="1600200"/>
          <a:ext cx="8229600" cy="414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194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Twister4Azure – Iterative </a:t>
            </a:r>
            <a:r>
              <a:rPr lang="en-US" dirty="0" err="1" smtClean="0"/>
              <a:t>MapReduce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83726"/>
          </a:xfrm>
        </p:spPr>
        <p:txBody>
          <a:bodyPr>
            <a:normAutofit/>
          </a:bodyPr>
          <a:lstStyle/>
          <a:p>
            <a:r>
              <a:rPr lang="en-US" sz="2800" b="1" dirty="0"/>
              <a:t>Decentralized iterative </a:t>
            </a:r>
            <a:r>
              <a:rPr lang="en-US" sz="2800" b="1" dirty="0" smtClean="0"/>
              <a:t>MR architecture </a:t>
            </a:r>
            <a:r>
              <a:rPr lang="en-US" sz="2800" b="1" dirty="0"/>
              <a:t>for clouds</a:t>
            </a:r>
          </a:p>
          <a:p>
            <a:r>
              <a:rPr lang="en-US" sz="2800" b="1" dirty="0"/>
              <a:t>Extends the MR programming model </a:t>
            </a:r>
            <a:endParaRPr lang="en-US" sz="2800" b="1" dirty="0" smtClean="0"/>
          </a:p>
          <a:p>
            <a:r>
              <a:rPr lang="en-US" sz="2800" b="1" dirty="0" smtClean="0"/>
              <a:t>Multi-level data caching </a:t>
            </a:r>
          </a:p>
          <a:p>
            <a:pPr lvl="1"/>
            <a:r>
              <a:rPr lang="en-US" sz="2400" b="1" dirty="0" smtClean="0"/>
              <a:t>Cache </a:t>
            </a:r>
            <a:r>
              <a:rPr lang="en-US" sz="2400" b="1" dirty="0"/>
              <a:t>aware hybrid scheduling</a:t>
            </a:r>
          </a:p>
          <a:p>
            <a:r>
              <a:rPr lang="en-US" sz="2800" b="1" dirty="0"/>
              <a:t>Multiple MR applications per </a:t>
            </a:r>
            <a:r>
              <a:rPr lang="en-US" sz="2800" b="1" dirty="0" smtClean="0"/>
              <a:t>job</a:t>
            </a:r>
          </a:p>
          <a:p>
            <a:r>
              <a:rPr lang="en-US" sz="2800" b="1" dirty="0"/>
              <a:t>Collective communications </a:t>
            </a:r>
            <a:r>
              <a:rPr lang="en-US" sz="2800" b="1" dirty="0">
                <a:solidFill>
                  <a:srgbClr val="FF0000"/>
                </a:solidFill>
              </a:rPr>
              <a:t>*new*</a:t>
            </a:r>
          </a:p>
          <a:p>
            <a:r>
              <a:rPr lang="en-US" sz="2800" b="1" dirty="0"/>
              <a:t>Outperforms </a:t>
            </a:r>
            <a:r>
              <a:rPr lang="en-US" sz="2800" b="1" dirty="0" err="1"/>
              <a:t>Hadoop</a:t>
            </a:r>
            <a:r>
              <a:rPr lang="en-US" sz="2800" b="1" dirty="0"/>
              <a:t> in local cluster by 2 to 4 </a:t>
            </a:r>
            <a:r>
              <a:rPr lang="en-US" sz="2800" b="1" dirty="0" smtClean="0"/>
              <a:t>times</a:t>
            </a:r>
            <a:endParaRPr lang="en-US" sz="2800" b="1" dirty="0"/>
          </a:p>
          <a:p>
            <a:r>
              <a:rPr lang="en-US" sz="2400" b="1" dirty="0"/>
              <a:t>Sustain features of </a:t>
            </a:r>
            <a:r>
              <a:rPr lang="en-US" sz="2400" b="1" dirty="0" smtClean="0"/>
              <a:t>MRRoles4Azure</a:t>
            </a:r>
          </a:p>
          <a:p>
            <a:pPr lvl="1"/>
            <a:r>
              <a:rPr lang="en-US" sz="2000" b="1" dirty="0" smtClean="0"/>
              <a:t>Cloud </a:t>
            </a:r>
            <a:r>
              <a:rPr lang="en-US" sz="2000" b="1" dirty="0"/>
              <a:t>services, dynamic scheduling, load balancing, fault </a:t>
            </a:r>
            <a:r>
              <a:rPr lang="en-US" sz="2000" b="1" dirty="0" smtClean="0"/>
              <a:t>tolerance, monitoring, local testing/debugging</a:t>
            </a:r>
            <a:endParaRPr lang="en-US" sz="2000" b="1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66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Twister4Azure – Performance Preview</a:t>
            </a:r>
            <a:endParaRPr lang="en-US" sz="32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370" y="1288302"/>
            <a:ext cx="8921230" cy="259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/>
        </p:blipFill>
        <p:spPr bwMode="auto">
          <a:xfrm>
            <a:off x="328370" y="4280456"/>
            <a:ext cx="4150174" cy="207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86348" y="3627321"/>
            <a:ext cx="378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KMeans</a:t>
            </a:r>
            <a:r>
              <a:rPr lang="en-US" b="1" dirty="0" smtClean="0"/>
              <a:t> Clustering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33448" y="6266996"/>
            <a:ext cx="378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BLAST sequence search</a:t>
            </a:r>
            <a:endParaRPr lang="en-US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962"/>
          <a:stretch/>
        </p:blipFill>
        <p:spPr bwMode="auto">
          <a:xfrm>
            <a:off x="4788985" y="4120738"/>
            <a:ext cx="4163525" cy="233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432947" y="6350722"/>
            <a:ext cx="378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Multi-Dimensional Scaling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368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60" y="1681961"/>
            <a:ext cx="7911708" cy="3582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572" y="388807"/>
            <a:ext cx="4404224" cy="12648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87931" y="1272449"/>
            <a:ext cx="3750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buClr>
                <a:srgbClr val="C00000"/>
              </a:buClr>
            </a:pPr>
            <a:r>
              <a:rPr lang="en-US" b="1" dirty="0">
                <a:solidFill>
                  <a:schemeClr val="tx2"/>
                </a:solidFill>
              </a:rPr>
              <a:t>Iterative </a:t>
            </a:r>
            <a:r>
              <a:rPr lang="en-US" b="1" dirty="0" err="1">
                <a:solidFill>
                  <a:schemeClr val="tx2"/>
                </a:solidFill>
              </a:rPr>
              <a:t>MapReduce</a:t>
            </a:r>
            <a:r>
              <a:rPr lang="en-US" b="1" dirty="0">
                <a:solidFill>
                  <a:schemeClr val="tx2"/>
                </a:solidFill>
              </a:rPr>
              <a:t> for Azure Cloud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14692" y="217201"/>
            <a:ext cx="3813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http://salsahpc.indiana.edu/twister4azure</a:t>
            </a:r>
          </a:p>
        </p:txBody>
      </p:sp>
    </p:spTree>
    <p:extLst>
      <p:ext uri="{BB962C8B-B14F-4D97-AF65-F5344CB8AC3E}">
        <p14:creationId xmlns:p14="http://schemas.microsoft.com/office/powerpoint/2010/main" val="35584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60" y="1681961"/>
            <a:ext cx="7911708" cy="3582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572" y="388807"/>
            <a:ext cx="4404224" cy="12648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87931" y="1272449"/>
            <a:ext cx="3750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buClr>
                <a:srgbClr val="C00000"/>
              </a:buClr>
            </a:pPr>
            <a:r>
              <a:rPr lang="en-US" b="1" dirty="0">
                <a:solidFill>
                  <a:schemeClr val="tx2"/>
                </a:solidFill>
              </a:rPr>
              <a:t>Iterative </a:t>
            </a:r>
            <a:r>
              <a:rPr lang="en-US" b="1" dirty="0" err="1">
                <a:solidFill>
                  <a:schemeClr val="tx2"/>
                </a:solidFill>
              </a:rPr>
              <a:t>MapReduce</a:t>
            </a:r>
            <a:r>
              <a:rPr lang="en-US" b="1" dirty="0">
                <a:solidFill>
                  <a:schemeClr val="tx2"/>
                </a:solidFill>
              </a:rPr>
              <a:t> for Azure Cloud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565076" y="1681961"/>
            <a:ext cx="2113808" cy="902524"/>
          </a:xfrm>
          <a:prstGeom prst="wedgeRoundRectCallout">
            <a:avLst>
              <a:gd name="adj1" fmla="val -22177"/>
              <a:gd name="adj2" fmla="val 7225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Merge step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4692" y="217201"/>
            <a:ext cx="3813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http://salsahpc.indiana.edu/twister4azure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31567" y="5364675"/>
            <a:ext cx="8615548" cy="12380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3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31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3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2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Extension to the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 programming model</a:t>
            </a:r>
          </a:p>
          <a:p>
            <a:pPr lvl="1"/>
            <a:r>
              <a:rPr lang="en-US" sz="1600" dirty="0" smtClean="0"/>
              <a:t>Map -&gt; Combine -&gt; Shuffle -&gt; Sort -&gt; Reduce -&gt; Merge</a:t>
            </a:r>
          </a:p>
          <a:p>
            <a:r>
              <a:rPr lang="en-US" sz="2400" dirty="0" smtClean="0"/>
              <a:t>Receives Reduce outputs and the broadcast data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019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60" y="1681961"/>
            <a:ext cx="7911708" cy="3582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572" y="388807"/>
            <a:ext cx="4404224" cy="12648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87931" y="1272449"/>
            <a:ext cx="3750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buClr>
                <a:srgbClr val="C00000"/>
              </a:buClr>
            </a:pPr>
            <a:r>
              <a:rPr lang="en-US" b="1" dirty="0">
                <a:solidFill>
                  <a:schemeClr val="tx2"/>
                </a:solidFill>
              </a:rPr>
              <a:t>Iterative </a:t>
            </a:r>
            <a:r>
              <a:rPr lang="en-US" b="1" dirty="0" err="1">
                <a:solidFill>
                  <a:schemeClr val="tx2"/>
                </a:solidFill>
              </a:rPr>
              <a:t>MapReduce</a:t>
            </a:r>
            <a:r>
              <a:rPr lang="en-US" b="1" dirty="0">
                <a:solidFill>
                  <a:schemeClr val="tx2"/>
                </a:solidFill>
              </a:rPr>
              <a:t> for Azure Cloud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565076" y="1681961"/>
            <a:ext cx="2113808" cy="902524"/>
          </a:xfrm>
          <a:prstGeom prst="wedgeRoundRectCallout">
            <a:avLst>
              <a:gd name="adj1" fmla="val -22177"/>
              <a:gd name="adj2" fmla="val 7225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Merge step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4692" y="217201"/>
            <a:ext cx="3813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http://salsahpc.indiana.edu/twister4azure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31567" y="5364675"/>
            <a:ext cx="8615548" cy="12380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3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31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3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2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Loop variant </a:t>
            </a:r>
            <a:r>
              <a:rPr lang="en-US" sz="2400" dirty="0" smtClean="0"/>
              <a:t>data – Comparatively smaller</a:t>
            </a:r>
            <a:endParaRPr lang="en-US" sz="2400" dirty="0"/>
          </a:p>
          <a:p>
            <a:pPr marL="457200" lvl="1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	Map(Key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, Value, List of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KeyValue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-Pairs(broadcast data) ,…)</a:t>
            </a:r>
          </a:p>
          <a:p>
            <a:r>
              <a:rPr lang="en-US" sz="2400" dirty="0"/>
              <a:t>Can be specified even for non-iterative MR jobs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19692" y="786757"/>
            <a:ext cx="2469750" cy="902524"/>
          </a:xfrm>
          <a:prstGeom prst="wedgeRoundRectCallout">
            <a:avLst>
              <a:gd name="adj1" fmla="val 20206"/>
              <a:gd name="adj2" fmla="val 9462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Extensions to support broadcast data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613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60" y="1681961"/>
            <a:ext cx="7911708" cy="3582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572" y="388807"/>
            <a:ext cx="4404224" cy="12648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87931" y="1272449"/>
            <a:ext cx="3750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buClr>
                <a:srgbClr val="C00000"/>
              </a:buClr>
            </a:pPr>
            <a:r>
              <a:rPr lang="en-US" b="1" dirty="0">
                <a:solidFill>
                  <a:schemeClr val="tx2"/>
                </a:solidFill>
              </a:rPr>
              <a:t>Iterative </a:t>
            </a:r>
            <a:r>
              <a:rPr lang="en-US" b="1" dirty="0" err="1">
                <a:solidFill>
                  <a:schemeClr val="tx2"/>
                </a:solidFill>
              </a:rPr>
              <a:t>MapReduce</a:t>
            </a:r>
            <a:r>
              <a:rPr lang="en-US" b="1" dirty="0">
                <a:solidFill>
                  <a:schemeClr val="tx2"/>
                </a:solidFill>
              </a:rPr>
              <a:t> for Azure Cloud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565076" y="1681961"/>
            <a:ext cx="2113808" cy="902524"/>
          </a:xfrm>
          <a:prstGeom prst="wedgeRoundRectCallout">
            <a:avLst>
              <a:gd name="adj1" fmla="val -22177"/>
              <a:gd name="adj2" fmla="val 7225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Merge step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4692" y="217201"/>
            <a:ext cx="3813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http://salsahpc.indiana.edu/twister4azure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31567" y="5364675"/>
            <a:ext cx="8615548" cy="12380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3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31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3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2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Loop invariant data (static data) – traditional </a:t>
            </a:r>
            <a:r>
              <a:rPr lang="en-US" sz="2400" dirty="0" smtClean="0"/>
              <a:t>MR key-value pair</a:t>
            </a:r>
            <a:endParaRPr lang="en-US" sz="2400" dirty="0"/>
          </a:p>
          <a:p>
            <a:pPr lvl="1"/>
            <a:r>
              <a:rPr lang="en-US" sz="1800" dirty="0" smtClean="0"/>
              <a:t>Cached </a:t>
            </a:r>
            <a:r>
              <a:rPr lang="en-US" sz="1800" dirty="0"/>
              <a:t>between iterations</a:t>
            </a:r>
          </a:p>
          <a:p>
            <a:r>
              <a:rPr lang="en-US" sz="2400" dirty="0" smtClean="0"/>
              <a:t>Avoids the data </a:t>
            </a:r>
            <a:r>
              <a:rPr lang="en-US" sz="2400" dirty="0"/>
              <a:t>download, loading and parsing </a:t>
            </a:r>
            <a:r>
              <a:rPr lang="en-US" sz="2400" dirty="0" smtClean="0"/>
              <a:t>cost</a:t>
            </a:r>
            <a:endParaRPr lang="en-US" sz="24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219692" y="786757"/>
            <a:ext cx="2469750" cy="902524"/>
          </a:xfrm>
          <a:prstGeom prst="wedgeRoundRectCallout">
            <a:avLst>
              <a:gd name="adj1" fmla="val 20206"/>
              <a:gd name="adj2" fmla="val 9462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Extensions to support broadcast data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144488" y="4353262"/>
            <a:ext cx="2113808" cy="902524"/>
          </a:xfrm>
          <a:prstGeom prst="wedgeRoundRectCallout">
            <a:avLst>
              <a:gd name="adj1" fmla="val -71615"/>
              <a:gd name="adj2" fmla="val -5143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In-Memory/Disk caching 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static </a:t>
            </a:r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872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60" y="1681961"/>
            <a:ext cx="7911708" cy="3582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572" y="388807"/>
            <a:ext cx="4404224" cy="12648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87931" y="1272449"/>
            <a:ext cx="3750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buClr>
                <a:srgbClr val="C00000"/>
              </a:buClr>
            </a:pPr>
            <a:r>
              <a:rPr lang="en-US" b="1" dirty="0">
                <a:solidFill>
                  <a:schemeClr val="tx2"/>
                </a:solidFill>
              </a:rPr>
              <a:t>Iterative </a:t>
            </a:r>
            <a:r>
              <a:rPr lang="en-US" b="1" dirty="0" err="1">
                <a:solidFill>
                  <a:schemeClr val="tx2"/>
                </a:solidFill>
              </a:rPr>
              <a:t>MapReduce</a:t>
            </a:r>
            <a:r>
              <a:rPr lang="en-US" b="1" dirty="0">
                <a:solidFill>
                  <a:schemeClr val="tx2"/>
                </a:solidFill>
              </a:rPr>
              <a:t> for Azure Cloud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565076" y="1681961"/>
            <a:ext cx="2113808" cy="902524"/>
          </a:xfrm>
          <a:prstGeom prst="wedgeRoundRectCallout">
            <a:avLst>
              <a:gd name="adj1" fmla="val -22177"/>
              <a:gd name="adj2" fmla="val 7225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Merge step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4692" y="217201"/>
            <a:ext cx="3813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http://salsahpc.indiana.edu/twister4azure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31567" y="5364675"/>
            <a:ext cx="8615548" cy="12380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3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31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3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2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Tasks are finer </a:t>
            </a:r>
            <a:r>
              <a:rPr lang="en-US" sz="2400" dirty="0"/>
              <a:t>grained and the intermediate data are relatively smaller than </a:t>
            </a:r>
            <a:r>
              <a:rPr lang="en-US" sz="2400" dirty="0" smtClean="0"/>
              <a:t>traditional map </a:t>
            </a:r>
            <a:r>
              <a:rPr lang="en-US" sz="2400" dirty="0"/>
              <a:t>reduce </a:t>
            </a:r>
            <a:r>
              <a:rPr lang="en-US" sz="2400" dirty="0" smtClean="0"/>
              <a:t>computations</a:t>
            </a:r>
          </a:p>
          <a:p>
            <a:r>
              <a:rPr lang="en-US" sz="2400" dirty="0" smtClean="0"/>
              <a:t>Table or Blob storage based transport based on data size</a:t>
            </a:r>
            <a:endParaRPr lang="en-US" sz="24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219692" y="786757"/>
            <a:ext cx="2469750" cy="902524"/>
          </a:xfrm>
          <a:prstGeom prst="wedgeRoundRectCallout">
            <a:avLst>
              <a:gd name="adj1" fmla="val 20206"/>
              <a:gd name="adj2" fmla="val 9462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Extensions to support broadcast data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144488" y="4353262"/>
            <a:ext cx="2113808" cy="902524"/>
          </a:xfrm>
          <a:prstGeom prst="wedgeRoundRectCallout">
            <a:avLst>
              <a:gd name="adj1" fmla="val -71615"/>
              <a:gd name="adj2" fmla="val -5143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In-Memory/Disk caching 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static </a:t>
            </a:r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558524" y="1636326"/>
            <a:ext cx="2469750" cy="902524"/>
          </a:xfrm>
          <a:prstGeom prst="wedgeRoundRectCallout">
            <a:avLst>
              <a:gd name="adj1" fmla="val -24992"/>
              <a:gd name="adj2" fmla="val 8146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Hybrid intermediate data transfer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364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9392" y="1405512"/>
            <a:ext cx="1598848" cy="137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766" y="453837"/>
            <a:ext cx="72279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Clouds for scientific computations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987741"/>
              </p:ext>
            </p:extLst>
          </p:nvPr>
        </p:nvGraphicFramePr>
        <p:xfrm>
          <a:off x="441435" y="1387365"/>
          <a:ext cx="6715012" cy="1513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676" y="5828364"/>
            <a:ext cx="1740776" cy="6440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504" y="5714311"/>
            <a:ext cx="1572904" cy="758140"/>
          </a:xfrm>
          <a:prstGeom prst="rect">
            <a:avLst/>
          </a:prstGeom>
        </p:spPr>
      </p:pic>
      <p:pic>
        <p:nvPicPr>
          <p:cNvPr id="1031" name="Picture 7" descr="http://www.etondigital.com/wp-content/uploads/2008/05/google-app-engine.jpe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9326" y="3629056"/>
            <a:ext cx="1184197" cy="116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gigaom2.files.wordpress.com/2010/10/openstacklogo-jpg.png?w=290&amp;h=30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6446" y="4404455"/>
            <a:ext cx="1020792" cy="105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noc.futuregrid.org/uploads/1f/08/1f0887642b1e25a2f1455dbc0785f8a5/pixture_reloaded_log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4397" y="5535975"/>
            <a:ext cx="1457325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news.cnet.com/i/bto/20091215/Eucalyptus_Logo_small_text_300_270x213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9008" y="5665291"/>
            <a:ext cx="1165384" cy="91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509678317"/>
              </p:ext>
            </p:extLst>
          </p:nvPr>
        </p:nvGraphicFramePr>
        <p:xfrm>
          <a:off x="15771" y="3097782"/>
          <a:ext cx="5265676" cy="242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26781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</a:t>
            </a:r>
            <a:r>
              <a:rPr lang="en-US" dirty="0" smtClean="0"/>
              <a:t>Aware </a:t>
            </a:r>
            <a:r>
              <a:rPr lang="en-US" dirty="0"/>
              <a:t>S</a:t>
            </a:r>
            <a:r>
              <a:rPr lang="en-US" dirty="0" smtClean="0"/>
              <a:t>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Map tasks need to be scheduled with cache awareness</a:t>
            </a:r>
          </a:p>
          <a:p>
            <a:pPr lvl="1"/>
            <a:r>
              <a:rPr lang="en-US" dirty="0" smtClean="0"/>
              <a:t>Map task which process data ‘X’ needs to be scheduled to the worker with ‘X’ in the Cache</a:t>
            </a:r>
          </a:p>
          <a:p>
            <a:r>
              <a:rPr lang="en-US" dirty="0" smtClean="0"/>
              <a:t>Nobody has global view of the data products cached in workers </a:t>
            </a:r>
          </a:p>
          <a:p>
            <a:pPr lvl="1"/>
            <a:r>
              <a:rPr lang="en-US" dirty="0" smtClean="0"/>
              <a:t>Decentralized architecture</a:t>
            </a:r>
          </a:p>
          <a:p>
            <a:pPr lvl="1"/>
            <a:r>
              <a:rPr lang="en-US" dirty="0" smtClean="0"/>
              <a:t>Impossible to do cache aware assigning of tasks to workers</a:t>
            </a:r>
          </a:p>
          <a:p>
            <a:r>
              <a:rPr lang="en-US" dirty="0" smtClean="0"/>
              <a:t>Solution: workers pick tasks based on the data they have in the cache</a:t>
            </a:r>
          </a:p>
          <a:p>
            <a:pPr lvl="1"/>
            <a:r>
              <a:rPr lang="en-US" dirty="0" smtClean="0"/>
              <a:t>Job Bulletin Board : advertise the new iterations</a:t>
            </a:r>
          </a:p>
        </p:txBody>
      </p:sp>
    </p:spTree>
    <p:extLst>
      <p:ext uri="{BB962C8B-B14F-4D97-AF65-F5344CB8AC3E}">
        <p14:creationId xmlns:p14="http://schemas.microsoft.com/office/powerpoint/2010/main" val="207388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Task Scheduling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5324" y="1741099"/>
            <a:ext cx="5114260" cy="396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1888540" y="961675"/>
            <a:ext cx="2208494" cy="779424"/>
          </a:xfrm>
          <a:prstGeom prst="wedgeRoundRectCallout">
            <a:avLst>
              <a:gd name="adj1" fmla="val -8163"/>
              <a:gd name="adj2" fmla="val 73568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iteration through queues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399022" y="5525210"/>
            <a:ext cx="2469750" cy="902524"/>
          </a:xfrm>
          <a:prstGeom prst="wedgeRoundRectCallout">
            <a:avLst>
              <a:gd name="adj1" fmla="val 20206"/>
              <a:gd name="adj2" fmla="val -89590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iteration in Job Bulleting Board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427069" y="5155095"/>
            <a:ext cx="1867645" cy="1118260"/>
          </a:xfrm>
          <a:prstGeom prst="wedgeRoundRectCallout">
            <a:avLst>
              <a:gd name="adj1" fmla="val -51147"/>
              <a:gd name="adj2" fmla="val -93952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in cache + Task meta data history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23037" y="4358271"/>
            <a:ext cx="2469750" cy="902524"/>
          </a:xfrm>
          <a:prstGeom prst="wedgeRoundRectCallout">
            <a:avLst>
              <a:gd name="adj1" fmla="val 88003"/>
              <a:gd name="adj2" fmla="val -96169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over tasks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04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Applications per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9576"/>
            <a:ext cx="8229600" cy="4753098"/>
          </a:xfrm>
        </p:spPr>
        <p:txBody>
          <a:bodyPr>
            <a:normAutofit/>
          </a:bodyPr>
          <a:lstStyle/>
          <a:p>
            <a:r>
              <a:rPr lang="en-US" dirty="0" smtClean="0"/>
              <a:t>Ability to deploy multiple Map Reduce applications in a single deployment</a:t>
            </a:r>
          </a:p>
          <a:p>
            <a:r>
              <a:rPr lang="en-US" dirty="0" smtClean="0"/>
              <a:t>Capability to chain different MR applications in a single job, within a single iteration.</a:t>
            </a:r>
          </a:p>
          <a:p>
            <a:pPr lvl="1"/>
            <a:r>
              <a:rPr lang="en-US" dirty="0" smtClean="0"/>
              <a:t>Ability to pipeline</a:t>
            </a:r>
          </a:p>
          <a:p>
            <a:r>
              <a:rPr lang="en-US" dirty="0" smtClean="0"/>
              <a:t>Support for many application invocations in a workflow without redeployment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61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lusters in a data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190" y="2639285"/>
            <a:ext cx="4037473" cy="399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KMeans</a:t>
            </a:r>
            <a:r>
              <a:rPr lang="en-US" dirty="0" smtClean="0"/>
              <a:t>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Partition </a:t>
            </a:r>
            <a:r>
              <a:rPr lang="en-US" sz="2800" dirty="0"/>
              <a:t>a given data </a:t>
            </a:r>
            <a:r>
              <a:rPr lang="en-US" sz="2800" dirty="0" smtClean="0"/>
              <a:t>set into </a:t>
            </a:r>
            <a:r>
              <a:rPr lang="en-US" sz="2800" dirty="0"/>
              <a:t>disjoint </a:t>
            </a:r>
            <a:r>
              <a:rPr lang="en-US" sz="2800" dirty="0" smtClean="0"/>
              <a:t>clusters</a:t>
            </a:r>
          </a:p>
          <a:p>
            <a:r>
              <a:rPr lang="en-US" sz="2800" dirty="0" smtClean="0"/>
              <a:t>Each iteration</a:t>
            </a:r>
          </a:p>
          <a:p>
            <a:pPr lvl="1"/>
            <a:r>
              <a:rPr lang="en-US" sz="2800" dirty="0" smtClean="0"/>
              <a:t>Cluster assignment step</a:t>
            </a:r>
          </a:p>
          <a:p>
            <a:pPr lvl="1"/>
            <a:r>
              <a:rPr lang="en-US" sz="2800" dirty="0" smtClean="0"/>
              <a:t>Centroid update step</a:t>
            </a:r>
          </a:p>
        </p:txBody>
      </p:sp>
    </p:spTree>
    <p:extLst>
      <p:ext uri="{BB962C8B-B14F-4D97-AF65-F5344CB8AC3E}">
        <p14:creationId xmlns:p14="http://schemas.microsoft.com/office/powerpoint/2010/main" val="164753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Performance – </a:t>
            </a:r>
            <a:r>
              <a:rPr lang="en-US" sz="3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Kmeans</a:t>
            </a:r>
            <a:r>
              <a:rPr lang="en-US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 Clustering</a:t>
            </a:r>
            <a:endParaRPr lang="en-US" sz="3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Century Gothic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72094" y="7848600"/>
            <a:ext cx="6096000" cy="2625485"/>
            <a:chOff x="2895600" y="1219200"/>
            <a:chExt cx="6096000" cy="26254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5600" y="1268361"/>
              <a:ext cx="2906057" cy="193203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9800" y="1219200"/>
              <a:ext cx="2971800" cy="1905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3379295" y="3259910"/>
              <a:ext cx="247375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cs typeface="Arial" pitchFamily="34" charset="0"/>
                </a:rPr>
                <a:t>Performance </a:t>
              </a:r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with/without</a:t>
              </a:r>
            </a:p>
            <a:p>
              <a:pPr algn="ctr"/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 </a:t>
              </a:r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data </a:t>
              </a:r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caching </a:t>
              </a:r>
              <a:endParaRPr lang="en-US" sz="16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53049" y="3259910"/>
              <a:ext cx="30005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Speedup gained using data cache</a:t>
              </a:r>
              <a:endParaRPr lang="en-US" sz="16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80127" y="10494218"/>
            <a:ext cx="6708960" cy="2510413"/>
            <a:chOff x="303633" y="3864818"/>
            <a:chExt cx="6708960" cy="25104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5377" y="3864818"/>
              <a:ext cx="3017216" cy="198119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633" y="3864818"/>
              <a:ext cx="3429000" cy="20574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Rectangle 11"/>
            <p:cNvSpPr/>
            <p:nvPr/>
          </p:nvSpPr>
          <p:spPr>
            <a:xfrm>
              <a:off x="1241926" y="6019800"/>
              <a:ext cx="155241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Scaling speedup</a:t>
              </a:r>
              <a:endParaRPr lang="en-US" sz="16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77152" y="6036677"/>
              <a:ext cx="28536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Increasing number of iterations</a:t>
              </a:r>
              <a:endParaRPr lang="en-US" sz="1600" b="1" dirty="0"/>
            </a:p>
          </p:txBody>
        </p:sp>
      </p:grpSp>
      <p:pic>
        <p:nvPicPr>
          <p:cNvPr id="14" name="Picture 13" descr="k-means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127" y="8044010"/>
            <a:ext cx="2405563" cy="2014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5257800" y="3291328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Number of Executing Map Task Histogram</a:t>
            </a:r>
            <a:endParaRPr lang="en-US" sz="1400" b="1" dirty="0"/>
          </a:p>
        </p:txBody>
      </p:sp>
      <p:sp>
        <p:nvSpPr>
          <p:cNvPr id="20" name="Rectangle 19"/>
          <p:cNvSpPr/>
          <p:nvPr/>
        </p:nvSpPr>
        <p:spPr>
          <a:xfrm>
            <a:off x="457200" y="6313566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Strong Scaling with 128M </a:t>
            </a:r>
            <a:r>
              <a:rPr lang="en-US" sz="1400" b="1" dirty="0">
                <a:cs typeface="Arial" pitchFamily="34" charset="0"/>
              </a:rPr>
              <a:t>D</a:t>
            </a:r>
            <a:r>
              <a:rPr lang="en-US" sz="1400" b="1" dirty="0" smtClean="0">
                <a:cs typeface="Arial" pitchFamily="34" charset="0"/>
              </a:rPr>
              <a:t>ata </a:t>
            </a:r>
            <a:r>
              <a:rPr lang="en-US" sz="1400" b="1" dirty="0">
                <a:cs typeface="Arial" pitchFamily="34" charset="0"/>
              </a:rPr>
              <a:t>P</a:t>
            </a:r>
            <a:r>
              <a:rPr lang="en-US" sz="1400" b="1" dirty="0" smtClean="0">
                <a:cs typeface="Arial" pitchFamily="34" charset="0"/>
              </a:rPr>
              <a:t>oints</a:t>
            </a:r>
            <a:endParaRPr lang="en-US" sz="1400" b="1" dirty="0"/>
          </a:p>
        </p:txBody>
      </p:sp>
      <p:sp>
        <p:nvSpPr>
          <p:cNvPr id="21" name="Rectangle 20"/>
          <p:cNvSpPr/>
          <p:nvPr/>
        </p:nvSpPr>
        <p:spPr>
          <a:xfrm>
            <a:off x="5143500" y="6461500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Weak Scaling</a:t>
            </a:r>
            <a:endParaRPr lang="en-US" sz="1400" b="1" dirty="0"/>
          </a:p>
        </p:txBody>
      </p:sp>
      <p:sp>
        <p:nvSpPr>
          <p:cNvPr id="22" name="Rectangle 21"/>
          <p:cNvSpPr/>
          <p:nvPr/>
        </p:nvSpPr>
        <p:spPr>
          <a:xfrm>
            <a:off x="990600" y="3283270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Task Execution Time Histogram</a:t>
            </a:r>
            <a:endParaRPr lang="en-US" sz="14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287068"/>
            <a:ext cx="8229600" cy="202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687112"/>
            <a:ext cx="9109075" cy="278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373084" y="1067373"/>
            <a:ext cx="2895600" cy="439387"/>
          </a:xfrm>
          <a:prstGeom prst="wedgeRoundRectCallout">
            <a:avLst>
              <a:gd name="adj1" fmla="val -21252"/>
              <a:gd name="adj2" fmla="val 11925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First iteration performs the initial data fetch</a:t>
            </a:r>
            <a:endParaRPr lang="en-US" sz="1600" b="1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5246826" y="847681"/>
            <a:ext cx="2895600" cy="439387"/>
          </a:xfrm>
          <a:prstGeom prst="wedgeRoundRectCallout">
            <a:avLst>
              <a:gd name="adj1" fmla="val -22482"/>
              <a:gd name="adj2" fmla="val 9763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Overhead between iterations</a:t>
            </a:r>
            <a:endParaRPr lang="en-US" sz="1600" b="1" dirty="0"/>
          </a:p>
        </p:txBody>
      </p:sp>
      <p:sp>
        <p:nvSpPr>
          <p:cNvPr id="24" name="Rounded Rectangular Callout 23"/>
          <p:cNvSpPr/>
          <p:nvPr/>
        </p:nvSpPr>
        <p:spPr>
          <a:xfrm>
            <a:off x="1257300" y="5082056"/>
            <a:ext cx="2895600" cy="439387"/>
          </a:xfrm>
          <a:prstGeom prst="wedgeRoundRectCallout">
            <a:avLst>
              <a:gd name="adj1" fmla="val -22893"/>
              <a:gd name="adj2" fmla="val -12669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Scales better than </a:t>
            </a:r>
            <a:r>
              <a:rPr lang="en-US" sz="1600" b="1" dirty="0" err="1" smtClean="0"/>
              <a:t>Hadoop</a:t>
            </a:r>
            <a:r>
              <a:rPr lang="en-US" sz="1600" b="1" dirty="0" smtClean="0"/>
              <a:t> on bare metal </a:t>
            </a:r>
            <a:endParaRPr lang="en-US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378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9"/>
    </mc:Choice>
    <mc:Fallback xmlns="">
      <p:transition spd="slow" advTm="6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Bioinformatics </a:t>
            </a:r>
            <a:r>
              <a:rPr lang="en-US" dirty="0"/>
              <a:t>pipeline</a:t>
            </a:r>
          </a:p>
          <a:p>
            <a:endParaRPr lang="en-US" dirty="0"/>
          </a:p>
        </p:txBody>
      </p:sp>
      <p:sp>
        <p:nvSpPr>
          <p:cNvPr id="4" name="Flowchart: Document 3"/>
          <p:cNvSpPr/>
          <p:nvPr/>
        </p:nvSpPr>
        <p:spPr>
          <a:xfrm>
            <a:off x="369125" y="3515568"/>
            <a:ext cx="838200" cy="609600"/>
          </a:xfrm>
          <a:prstGeom prst="flowChartDocumen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/>
              <a:t>Gene Sequences</a:t>
            </a:r>
            <a:endParaRPr lang="en-US" sz="1100" dirty="0"/>
          </a:p>
        </p:txBody>
      </p:sp>
      <p:sp>
        <p:nvSpPr>
          <p:cNvPr id="5" name="Oval 4"/>
          <p:cNvSpPr/>
          <p:nvPr/>
        </p:nvSpPr>
        <p:spPr>
          <a:xfrm>
            <a:off x="1649285" y="3286968"/>
            <a:ext cx="1295400" cy="1066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/>
              <a:t>Pairwise Alignment &amp; Distance Calculation</a:t>
            </a:r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023" y="3535843"/>
            <a:ext cx="576262" cy="576262"/>
          </a:xfrm>
          <a:prstGeom prst="rect">
            <a:avLst/>
          </a:prstGeom>
        </p:spPr>
      </p:pic>
      <p:sp>
        <p:nvSpPr>
          <p:cNvPr id="7" name="TextBox 58"/>
          <p:cNvSpPr txBox="1"/>
          <p:nvPr/>
        </p:nvSpPr>
        <p:spPr>
          <a:xfrm>
            <a:off x="3023750" y="4163676"/>
            <a:ext cx="1180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Distance Matrix</a:t>
            </a:r>
          </a:p>
        </p:txBody>
      </p:sp>
      <p:cxnSp>
        <p:nvCxnSpPr>
          <p:cNvPr id="8" name="Straight Arrow Connector 7"/>
          <p:cNvCxnSpPr>
            <a:stCxn id="4" idx="3"/>
            <a:endCxn id="5" idx="2"/>
          </p:cNvCxnSpPr>
          <p:nvPr/>
        </p:nvCxnSpPr>
        <p:spPr>
          <a:xfrm>
            <a:off x="1207325" y="3820368"/>
            <a:ext cx="4419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316285" y="2720163"/>
            <a:ext cx="1371600" cy="64300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/>
              <a:t>Clustering</a:t>
            </a:r>
            <a:endParaRPr lang="en-US" sz="1100" dirty="0"/>
          </a:p>
        </p:txBody>
      </p:sp>
      <p:sp>
        <p:nvSpPr>
          <p:cNvPr id="10" name="Oval 9"/>
          <p:cNvSpPr/>
          <p:nvPr/>
        </p:nvSpPr>
        <p:spPr>
          <a:xfrm>
            <a:off x="4394663" y="4244163"/>
            <a:ext cx="1369422" cy="64300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/>
              <a:t>Multi-Dimensional Scaling</a:t>
            </a:r>
            <a:endParaRPr lang="en-US" sz="1100" dirty="0"/>
          </a:p>
        </p:txBody>
      </p:sp>
      <p:cxnSp>
        <p:nvCxnSpPr>
          <p:cNvPr id="11" name="Straight Arrow Connector 10"/>
          <p:cNvCxnSpPr>
            <a:stCxn id="5" idx="6"/>
            <a:endCxn id="6" idx="1"/>
          </p:cNvCxnSpPr>
          <p:nvPr/>
        </p:nvCxnSpPr>
        <p:spPr>
          <a:xfrm>
            <a:off x="2944685" y="3820368"/>
            <a:ext cx="414338" cy="360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  <a:endCxn id="9" idx="2"/>
          </p:cNvCxnSpPr>
          <p:nvPr/>
        </p:nvCxnSpPr>
        <p:spPr>
          <a:xfrm flipV="1">
            <a:off x="3935285" y="3041666"/>
            <a:ext cx="381000" cy="78230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10" idx="2"/>
          </p:cNvCxnSpPr>
          <p:nvPr/>
        </p:nvCxnSpPr>
        <p:spPr>
          <a:xfrm>
            <a:off x="3935285" y="3823974"/>
            <a:ext cx="459378" cy="7416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145085" y="3515568"/>
            <a:ext cx="1353312" cy="457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/>
              <a:t>Visualization</a:t>
            </a:r>
            <a:endParaRPr lang="en-US" sz="1100" dirty="0"/>
          </a:p>
        </p:txBody>
      </p:sp>
      <p:cxnSp>
        <p:nvCxnSpPr>
          <p:cNvPr id="15" name="Straight Arrow Connector 14"/>
          <p:cNvCxnSpPr>
            <a:stCxn id="9" idx="6"/>
            <a:endCxn id="14" idx="2"/>
          </p:cNvCxnSpPr>
          <p:nvPr/>
        </p:nvCxnSpPr>
        <p:spPr>
          <a:xfrm>
            <a:off x="5687885" y="3041666"/>
            <a:ext cx="457200" cy="70250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69"/>
          <p:cNvSpPr txBox="1"/>
          <p:nvPr/>
        </p:nvSpPr>
        <p:spPr>
          <a:xfrm>
            <a:off x="5862465" y="3134568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Cluster Indices</a:t>
            </a:r>
          </a:p>
        </p:txBody>
      </p:sp>
      <p:cxnSp>
        <p:nvCxnSpPr>
          <p:cNvPr id="17" name="Straight Arrow Connector 16"/>
          <p:cNvCxnSpPr>
            <a:stCxn id="10" idx="6"/>
            <a:endCxn id="14" idx="2"/>
          </p:cNvCxnSpPr>
          <p:nvPr/>
        </p:nvCxnSpPr>
        <p:spPr>
          <a:xfrm flipV="1">
            <a:off x="5764085" y="3744168"/>
            <a:ext cx="381000" cy="82149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71"/>
          <p:cNvSpPr txBox="1"/>
          <p:nvPr/>
        </p:nvSpPr>
        <p:spPr>
          <a:xfrm>
            <a:off x="5916485" y="4076769"/>
            <a:ext cx="961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Coordinates</a:t>
            </a:r>
          </a:p>
        </p:txBody>
      </p:sp>
      <p:sp>
        <p:nvSpPr>
          <p:cNvPr id="19" name="Flowchart: Document 18"/>
          <p:cNvSpPr/>
          <p:nvPr/>
        </p:nvSpPr>
        <p:spPr>
          <a:xfrm>
            <a:off x="7912925" y="3437190"/>
            <a:ext cx="838200" cy="609600"/>
          </a:xfrm>
          <a:prstGeom prst="flowChartDocumen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/>
              <a:t>3D Plot</a:t>
            </a:r>
            <a:endParaRPr lang="en-US" sz="1100" dirty="0"/>
          </a:p>
        </p:txBody>
      </p:sp>
      <p:cxnSp>
        <p:nvCxnSpPr>
          <p:cNvPr id="20" name="Straight Arrow Connector 19"/>
          <p:cNvCxnSpPr>
            <a:stCxn id="14" idx="6"/>
            <a:endCxn id="19" idx="1"/>
          </p:cNvCxnSpPr>
          <p:nvPr/>
        </p:nvCxnSpPr>
        <p:spPr>
          <a:xfrm flipV="1">
            <a:off x="7498397" y="3741990"/>
            <a:ext cx="414528" cy="217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599114" y="3955472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latin typeface="Adobe Caslon Pro" pitchFamily="18" charset="0"/>
              </a:rPr>
              <a:t>O(</a:t>
            </a:r>
            <a:r>
              <a:rPr lang="en-US" i="1" dirty="0" err="1" smtClean="0">
                <a:latin typeface="Adobe Caslon Pro" pitchFamily="18" charset="0"/>
              </a:rPr>
              <a:t>NxN</a:t>
            </a:r>
            <a:r>
              <a:rPr lang="en-US" i="1" dirty="0" smtClean="0">
                <a:latin typeface="Adobe Caslon Pro" pitchFamily="18" charset="0"/>
              </a:rPr>
              <a:t>)</a:t>
            </a:r>
            <a:endParaRPr lang="en-US" i="1" dirty="0">
              <a:latin typeface="Adobe Caslon Pro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98504" y="3042235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latin typeface="Adobe Caslon Pro" pitchFamily="18" charset="0"/>
              </a:rPr>
              <a:t>O(</a:t>
            </a:r>
            <a:r>
              <a:rPr lang="en-US" i="1" dirty="0" err="1" smtClean="0">
                <a:latin typeface="Adobe Caslon Pro" pitchFamily="18" charset="0"/>
              </a:rPr>
              <a:t>NxN</a:t>
            </a:r>
            <a:r>
              <a:rPr lang="en-US" i="1" dirty="0" smtClean="0">
                <a:latin typeface="Adobe Caslon Pro" pitchFamily="18" charset="0"/>
              </a:rPr>
              <a:t>)</a:t>
            </a:r>
            <a:endParaRPr lang="en-US" i="1" dirty="0">
              <a:latin typeface="Adobe Caslon Pro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84566" y="2350831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latin typeface="Adobe Caslon Pro" pitchFamily="18" charset="0"/>
              </a:rPr>
              <a:t>O(</a:t>
            </a:r>
            <a:r>
              <a:rPr lang="en-US" i="1" dirty="0" err="1" smtClean="0">
                <a:latin typeface="Adobe Caslon Pro" pitchFamily="18" charset="0"/>
              </a:rPr>
              <a:t>NxN</a:t>
            </a:r>
            <a:r>
              <a:rPr lang="en-US" i="1" dirty="0" smtClean="0">
                <a:latin typeface="Adobe Caslon Pro" pitchFamily="18" charset="0"/>
              </a:rPr>
              <a:t>)</a:t>
            </a:r>
            <a:endParaRPr lang="en-US" i="1" dirty="0">
              <a:latin typeface="Adobe Caslon Pro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4844" y="6597913"/>
            <a:ext cx="25531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http://salsahpc.indiana.edu/</a:t>
            </a:r>
          </a:p>
        </p:txBody>
      </p:sp>
    </p:spTree>
    <p:extLst>
      <p:ext uri="{BB962C8B-B14F-4D97-AF65-F5344CB8AC3E}">
        <p14:creationId xmlns:p14="http://schemas.microsoft.com/office/powerpoint/2010/main" val="229413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Metagenomics</a:t>
            </a:r>
            <a:r>
              <a:rPr lang="en-US" dirty="0" smtClean="0"/>
              <a:t> Result</a:t>
            </a:r>
            <a:endParaRPr lang="en-US" dirty="0"/>
          </a:p>
        </p:txBody>
      </p:sp>
      <p:pic>
        <p:nvPicPr>
          <p:cNvPr id="4" name="Picture 3" descr="C:\Users\Geoffrey Fox\Downloads\haixu_100K_K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4" r="23195"/>
          <a:stretch/>
        </p:blipFill>
        <p:spPr bwMode="auto">
          <a:xfrm>
            <a:off x="1247359" y="1246908"/>
            <a:ext cx="6582787" cy="523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4844" y="6597913"/>
            <a:ext cx="25531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http://salsahpc.indiana.edu/</a:t>
            </a:r>
          </a:p>
        </p:txBody>
      </p:sp>
    </p:spTree>
    <p:extLst>
      <p:ext uri="{BB962C8B-B14F-4D97-AF65-F5344CB8AC3E}">
        <p14:creationId xmlns:p14="http://schemas.microsoft.com/office/powerpoint/2010/main" val="8376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581400" y="4445325"/>
            <a:ext cx="2057400" cy="838200"/>
            <a:chOff x="1066800" y="4267200"/>
            <a:chExt cx="2057400" cy="838200"/>
          </a:xfrm>
        </p:grpSpPr>
        <p:sp>
          <p:nvSpPr>
            <p:cNvPr id="12" name="Rectangle 11"/>
            <p:cNvSpPr/>
            <p:nvPr/>
          </p:nvSpPr>
          <p:spPr>
            <a:xfrm>
              <a:off x="1066800" y="4267200"/>
              <a:ext cx="20574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X: </a:t>
              </a:r>
              <a:r>
                <a:rPr lang="en-US" b="1" dirty="0" smtClean="0"/>
                <a:t>Calculate </a:t>
              </a:r>
              <a:r>
                <a:rPr lang="en-US" b="1" dirty="0" err="1" smtClean="0"/>
                <a:t>invV</a:t>
              </a:r>
              <a:r>
                <a:rPr lang="en-US" b="1" dirty="0" smtClean="0"/>
                <a:t> (BX)</a:t>
              </a:r>
              <a:endParaRPr lang="en-US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430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Map</a:t>
              </a:r>
              <a:endParaRPr lang="en-US" sz="14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07028" y="4648200"/>
              <a:ext cx="609600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Reduce</a:t>
              </a:r>
              <a:endParaRPr lang="en-US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146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Merge</a:t>
              </a:r>
              <a:endParaRPr lang="en-US" sz="1600" b="1" dirty="0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1676400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2394857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Multi-Dimensional-Scaling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8686800" cy="31800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Many iterations</a:t>
            </a:r>
          </a:p>
          <a:p>
            <a:r>
              <a:rPr lang="en-US" sz="2400" dirty="0" smtClean="0"/>
              <a:t>Memory &amp; Data intensive</a:t>
            </a:r>
          </a:p>
          <a:p>
            <a:r>
              <a:rPr lang="en-US" sz="2400" dirty="0" smtClean="0"/>
              <a:t>3 Map Reduce jobs per iteration</a:t>
            </a:r>
          </a:p>
          <a:p>
            <a:r>
              <a:rPr lang="en-US" sz="2400" u="sng" dirty="0" err="1" smtClean="0"/>
              <a:t>X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err="1"/>
              <a:t>invV</a:t>
            </a:r>
            <a:r>
              <a:rPr lang="en-US" sz="2400" dirty="0"/>
              <a:t> * </a:t>
            </a:r>
            <a:r>
              <a:rPr lang="en-US" sz="2400" dirty="0" smtClean="0"/>
              <a:t>B(</a:t>
            </a:r>
            <a:r>
              <a:rPr lang="en-US" sz="2400" u="sng" dirty="0" smtClean="0"/>
              <a:t>X</a:t>
            </a:r>
            <a:r>
              <a:rPr lang="en-US" sz="2400" baseline="-25000" dirty="0" smtClean="0"/>
              <a:t>(k-1)</a:t>
            </a:r>
            <a:r>
              <a:rPr lang="en-US" sz="2400" dirty="0" smtClean="0"/>
              <a:t>) </a:t>
            </a:r>
            <a:r>
              <a:rPr lang="en-US" sz="2400" dirty="0"/>
              <a:t>* </a:t>
            </a:r>
            <a:r>
              <a:rPr lang="en-US" sz="2400" u="sng" dirty="0" smtClean="0"/>
              <a:t>X</a:t>
            </a:r>
            <a:r>
              <a:rPr lang="en-US" sz="2400" baseline="-25000" dirty="0" smtClean="0"/>
              <a:t>(k-1)</a:t>
            </a:r>
          </a:p>
          <a:p>
            <a:r>
              <a:rPr lang="en-US" sz="2400" dirty="0" smtClean="0"/>
              <a:t>2 matrix vector multiplications termed BC and X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066800" y="4445325"/>
            <a:ext cx="2057400" cy="838200"/>
            <a:chOff x="1066800" y="4267200"/>
            <a:chExt cx="2057400" cy="838200"/>
          </a:xfrm>
        </p:grpSpPr>
        <p:sp>
          <p:nvSpPr>
            <p:cNvPr id="4" name="Rectangle 3"/>
            <p:cNvSpPr/>
            <p:nvPr/>
          </p:nvSpPr>
          <p:spPr>
            <a:xfrm>
              <a:off x="1066800" y="4267200"/>
              <a:ext cx="20574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BC: </a:t>
              </a:r>
              <a:r>
                <a:rPr lang="en-US" b="1" dirty="0" smtClean="0"/>
                <a:t>Calculate BX </a:t>
              </a:r>
              <a:endParaRPr lang="en-US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1430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Map</a:t>
              </a:r>
              <a:endParaRPr lang="en-US" sz="1400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07028" y="4648200"/>
              <a:ext cx="609600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Reduce</a:t>
              </a:r>
              <a:endParaRPr lang="en-US" b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146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Merge</a:t>
              </a:r>
              <a:endParaRPr lang="en-US" sz="1600" b="1" dirty="0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676400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394857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96000" y="4445325"/>
            <a:ext cx="2057400" cy="838200"/>
            <a:chOff x="1066800" y="4267200"/>
            <a:chExt cx="2057400" cy="838200"/>
          </a:xfrm>
        </p:grpSpPr>
        <p:sp>
          <p:nvSpPr>
            <p:cNvPr id="19" name="Rectangle 18"/>
            <p:cNvSpPr/>
            <p:nvPr/>
          </p:nvSpPr>
          <p:spPr>
            <a:xfrm>
              <a:off x="1066800" y="4267200"/>
              <a:ext cx="20574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/>
                <a:t>Calculate </a:t>
              </a:r>
              <a:r>
                <a:rPr lang="en-US" b="1" dirty="0" smtClean="0">
                  <a:solidFill>
                    <a:srgbClr val="FF0000"/>
                  </a:solidFill>
                </a:rPr>
                <a:t>Stress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430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Map</a:t>
              </a:r>
              <a:endParaRPr lang="en-US" sz="1400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07028" y="4648200"/>
              <a:ext cx="609600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Reduce</a:t>
              </a:r>
              <a:endParaRPr lang="en-US" b="1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5146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Merge</a:t>
              </a:r>
              <a:endParaRPr lang="en-US" sz="1600" b="1" dirty="0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1676400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2394857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ight Arrow 24"/>
          <p:cNvSpPr/>
          <p:nvPr/>
        </p:nvSpPr>
        <p:spPr>
          <a:xfrm>
            <a:off x="3091543" y="4750125"/>
            <a:ext cx="566057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5606143" y="4750125"/>
            <a:ext cx="566057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Elbow Connector 28"/>
          <p:cNvCxnSpPr>
            <a:stCxn id="19" idx="3"/>
            <a:endCxn id="4" idx="1"/>
          </p:cNvCxnSpPr>
          <p:nvPr/>
        </p:nvCxnSpPr>
        <p:spPr>
          <a:xfrm flipH="1">
            <a:off x="1066800" y="4864425"/>
            <a:ext cx="7086600" cy="12700"/>
          </a:xfrm>
          <a:prstGeom prst="bentConnector5">
            <a:avLst>
              <a:gd name="adj1" fmla="val -7527"/>
              <a:gd name="adj2" fmla="val 8357142"/>
              <a:gd name="adj3" fmla="val 105530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047917" y="5661548"/>
            <a:ext cx="1209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New Iteration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63326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300" y="1546775"/>
            <a:ext cx="8001000" cy="261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Performance – Multi Dimensional Scaling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572094" y="7848600"/>
            <a:ext cx="6096000" cy="2625485"/>
            <a:chOff x="2895600" y="1219200"/>
            <a:chExt cx="6096000" cy="26254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5600" y="1268361"/>
              <a:ext cx="2906057" cy="193203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9800" y="1219200"/>
              <a:ext cx="2971800" cy="1905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3379295" y="3259910"/>
              <a:ext cx="247375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cs typeface="Arial" pitchFamily="34" charset="0"/>
                </a:rPr>
                <a:t>Performance </a:t>
              </a:r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with/without</a:t>
              </a:r>
            </a:p>
            <a:p>
              <a:pPr algn="ctr"/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 </a:t>
              </a:r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data </a:t>
              </a:r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caching </a:t>
              </a:r>
              <a:endParaRPr lang="en-US" sz="16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53049" y="3259910"/>
              <a:ext cx="30005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Speedup gained using data cache</a:t>
              </a:r>
              <a:endParaRPr lang="en-US" sz="16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80127" y="10494218"/>
            <a:ext cx="6708960" cy="2510413"/>
            <a:chOff x="303633" y="3864818"/>
            <a:chExt cx="6708960" cy="25104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5377" y="3864818"/>
              <a:ext cx="3017216" cy="198119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633" y="3864818"/>
              <a:ext cx="3429000" cy="20574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Rectangle 11"/>
            <p:cNvSpPr/>
            <p:nvPr/>
          </p:nvSpPr>
          <p:spPr>
            <a:xfrm>
              <a:off x="1241926" y="6019800"/>
              <a:ext cx="155241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Scaling speedup</a:t>
              </a:r>
              <a:endParaRPr lang="en-US" sz="16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77152" y="6036677"/>
              <a:ext cx="28536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Increasing number of iterations</a:t>
              </a:r>
              <a:endParaRPr lang="en-US" sz="1600" b="1" dirty="0"/>
            </a:p>
          </p:txBody>
        </p:sp>
      </p:grpSp>
      <p:pic>
        <p:nvPicPr>
          <p:cNvPr id="14" name="Picture 13" descr="k-means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127" y="8044010"/>
            <a:ext cx="2405563" cy="2014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866900" y="6070376"/>
            <a:ext cx="342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cs typeface="Arial" pitchFamily="34" charset="0"/>
              </a:rPr>
              <a:t>Azure Instance Type Study</a:t>
            </a:r>
            <a:endParaRPr lang="en-US" sz="1200" b="1" dirty="0"/>
          </a:p>
        </p:txBody>
      </p:sp>
      <p:sp>
        <p:nvSpPr>
          <p:cNvPr id="20" name="Rectangle 19"/>
          <p:cNvSpPr/>
          <p:nvPr/>
        </p:nvSpPr>
        <p:spPr>
          <a:xfrm>
            <a:off x="4478216" y="6070376"/>
            <a:ext cx="342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cs typeface="Arial" pitchFamily="34" charset="0"/>
              </a:rPr>
              <a:t>Number of Executing Map Task Histogram</a:t>
            </a:r>
            <a:endParaRPr lang="en-US" sz="1200" b="1" dirty="0"/>
          </a:p>
        </p:txBody>
      </p:sp>
      <p:sp>
        <p:nvSpPr>
          <p:cNvPr id="21" name="Rectangle 20"/>
          <p:cNvSpPr/>
          <p:nvPr/>
        </p:nvSpPr>
        <p:spPr>
          <a:xfrm>
            <a:off x="1019300" y="4061375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Weak Scaling</a:t>
            </a:r>
            <a:endParaRPr lang="en-US" sz="1400" b="1" dirty="0"/>
          </a:p>
        </p:txBody>
      </p:sp>
      <p:sp>
        <p:nvSpPr>
          <p:cNvPr id="22" name="Rectangle 21"/>
          <p:cNvSpPr/>
          <p:nvPr/>
        </p:nvSpPr>
        <p:spPr>
          <a:xfrm>
            <a:off x="5268713" y="3985175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Data Size Scaling</a:t>
            </a:r>
            <a:endParaRPr lang="en-US" sz="1400" b="1" dirty="0"/>
          </a:p>
        </p:txBody>
      </p:sp>
      <p:sp>
        <p:nvSpPr>
          <p:cNvPr id="24" name="Rectangle 23"/>
          <p:cNvSpPr/>
          <p:nvPr/>
        </p:nvSpPr>
        <p:spPr>
          <a:xfrm>
            <a:off x="9292666" y="5943600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Task Execution Time Histogram</a:t>
            </a:r>
            <a:endParaRPr lang="en-US" sz="1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300" y="4479130"/>
            <a:ext cx="6887916" cy="16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ular Callout 22"/>
          <p:cNvSpPr/>
          <p:nvPr/>
        </p:nvSpPr>
        <p:spPr>
          <a:xfrm>
            <a:off x="4208814" y="3945083"/>
            <a:ext cx="2895600" cy="439387"/>
          </a:xfrm>
          <a:prstGeom prst="wedgeRoundRectCallout">
            <a:avLst>
              <a:gd name="adj1" fmla="val -21252"/>
              <a:gd name="adj2" fmla="val 11925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First iteration performs the initial data fetch</a:t>
            </a:r>
            <a:endParaRPr lang="en-US" sz="1600" b="1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5357707" y="2116935"/>
            <a:ext cx="3493413" cy="439387"/>
          </a:xfrm>
          <a:prstGeom prst="wedgeRoundRectCallout">
            <a:avLst>
              <a:gd name="adj1" fmla="val -22482"/>
              <a:gd name="adj2" fmla="val 9763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Performance adjusted for sequential performance difference</a:t>
            </a:r>
            <a:endParaRPr lang="en-US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660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9"/>
    </mc:Choice>
    <mc:Fallback xmlns="">
      <p:transition spd="slow" advTm="6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BLAST sequence search</a:t>
            </a:r>
            <a:endParaRPr lang="en-US" sz="3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246" y="3538845"/>
            <a:ext cx="8300347" cy="262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713209" y="1940557"/>
            <a:ext cx="21947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cs typeface="Arial" pitchFamily="34" charset="0"/>
              </a:rPr>
              <a:t>BLAST Sequence Search</a:t>
            </a:r>
            <a:endParaRPr lang="en-US" sz="1600" b="1" dirty="0"/>
          </a:p>
        </p:txBody>
      </p:sp>
      <p:grpSp>
        <p:nvGrpSpPr>
          <p:cNvPr id="5" name="Group 4"/>
          <p:cNvGrpSpPr/>
          <p:nvPr/>
        </p:nvGrpSpPr>
        <p:grpSpPr>
          <a:xfrm rot="20440883">
            <a:off x="3698921" y="1432274"/>
            <a:ext cx="1846600" cy="1693670"/>
            <a:chOff x="3611885" y="1498699"/>
            <a:chExt cx="2005144" cy="1905000"/>
          </a:xfrm>
        </p:grpSpPr>
        <p:pic>
          <p:nvPicPr>
            <p:cNvPr id="10" name="Picture 9" descr="D:\academic\phd\Publications\CloudComp09\figures\cap3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885" y="1498699"/>
              <a:ext cx="2005144" cy="1905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4999512" y="2279111"/>
              <a:ext cx="617517" cy="345336"/>
            </a:xfrm>
            <a:prstGeom prst="rect">
              <a:avLst/>
            </a:prstGeom>
            <a:solidFill>
              <a:srgbClr val="FFCC66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BLAST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ounded Rectangular Callout 13"/>
          <p:cNvSpPr/>
          <p:nvPr/>
        </p:nvSpPr>
        <p:spPr>
          <a:xfrm>
            <a:off x="5440834" y="3319151"/>
            <a:ext cx="3493413" cy="439387"/>
          </a:xfrm>
          <a:prstGeom prst="wedgeRoundRectCallout">
            <a:avLst>
              <a:gd name="adj1" fmla="val -22482"/>
              <a:gd name="adj2" fmla="val 9763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Scales better than </a:t>
            </a:r>
            <a:r>
              <a:rPr lang="en-US" sz="1600" b="1" dirty="0" err="1" smtClean="0"/>
              <a:t>Hadoop</a:t>
            </a:r>
            <a:r>
              <a:rPr lang="en-US" sz="1600" b="1" dirty="0" smtClean="0"/>
              <a:t> &amp; EC2-Classic Cloud</a:t>
            </a:r>
            <a:endParaRPr lang="en-US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334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0"/>
    </mc:Choice>
    <mc:Fallback xmlns="">
      <p:transition spd="slow" advTm="8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73586"/>
              </p:ext>
            </p:extLst>
          </p:nvPr>
        </p:nvGraphicFramePr>
        <p:xfrm>
          <a:off x="457200" y="1303317"/>
          <a:ext cx="8229600" cy="414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332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88724"/>
          </a:xfrm>
        </p:spPr>
        <p:txBody>
          <a:bodyPr>
            <a:normAutofit/>
          </a:bodyPr>
          <a:lstStyle/>
          <a:p>
            <a:r>
              <a:rPr lang="en-US" dirty="0" smtClean="0"/>
              <a:t>Collective communication primitives </a:t>
            </a:r>
          </a:p>
          <a:p>
            <a:pPr lvl="1"/>
            <a:r>
              <a:rPr lang="en-US" sz="2800" dirty="0" smtClean="0"/>
              <a:t>All-Gather-Reduce</a:t>
            </a:r>
          </a:p>
          <a:p>
            <a:pPr lvl="1"/>
            <a:r>
              <a:rPr lang="en-US" sz="2800" dirty="0" smtClean="0"/>
              <a:t>Sum-Reduce (</a:t>
            </a:r>
            <a:r>
              <a:rPr lang="en-US" sz="2800" dirty="0" err="1" smtClean="0"/>
              <a:t>aca</a:t>
            </a:r>
            <a:r>
              <a:rPr lang="en-US" sz="2800" dirty="0" smtClean="0"/>
              <a:t> MPI </a:t>
            </a:r>
            <a:r>
              <a:rPr lang="en-US" sz="2800" dirty="0" err="1" smtClean="0"/>
              <a:t>Allreduce</a:t>
            </a:r>
            <a:r>
              <a:rPr lang="en-US" sz="2800" dirty="0" smtClean="0"/>
              <a:t>)</a:t>
            </a:r>
          </a:p>
          <a:p>
            <a:r>
              <a:rPr lang="en-US" dirty="0" smtClean="0"/>
              <a:t>Exploring additional data communication and broadcasting mechanisms</a:t>
            </a:r>
          </a:p>
          <a:p>
            <a:pPr lvl="1"/>
            <a:r>
              <a:rPr lang="en-US" sz="2800" dirty="0"/>
              <a:t>Fault </a:t>
            </a:r>
            <a:r>
              <a:rPr lang="en-US" sz="2800" dirty="0" smtClean="0"/>
              <a:t>tolerance</a:t>
            </a:r>
          </a:p>
          <a:p>
            <a:r>
              <a:rPr lang="en-US" dirty="0" smtClean="0"/>
              <a:t>Twister4Cloud</a:t>
            </a:r>
          </a:p>
          <a:p>
            <a:pPr lvl="1"/>
            <a:r>
              <a:rPr lang="en-US" sz="2800" dirty="0" smtClean="0"/>
              <a:t>Twister4Azure architecture implementations for other cloud infrastructures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761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Communications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685800" y="2285057"/>
            <a:ext cx="1905000" cy="3353742"/>
            <a:chOff x="2682340" y="2313919"/>
            <a:chExt cx="1127660" cy="2562881"/>
          </a:xfrm>
        </p:grpSpPr>
        <p:sp>
          <p:nvSpPr>
            <p:cNvPr id="25" name="Rounded Rectangle 24"/>
            <p:cNvSpPr/>
            <p:nvPr/>
          </p:nvSpPr>
          <p:spPr>
            <a:xfrm>
              <a:off x="2682340" y="2313919"/>
              <a:ext cx="1127660" cy="2562881"/>
            </a:xfrm>
            <a:prstGeom prst="roundRect">
              <a:avLst/>
            </a:prstGeom>
            <a:ln w="28575"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2793754" y="2490537"/>
              <a:ext cx="838200" cy="480750"/>
              <a:chOff x="2793754" y="2490537"/>
              <a:chExt cx="838200" cy="480750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2793754" y="2514087"/>
                <a:ext cx="838200" cy="45720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graphicFrame>
            <p:nvGraphicFramePr>
              <p:cNvPr id="46" name="Diagram 45"/>
              <p:cNvGraphicFramePr/>
              <p:nvPr>
                <p:extLst>
                  <p:ext uri="{D42A27DB-BD31-4B8C-83A1-F6EECF244321}">
                    <p14:modId xmlns:p14="http://schemas.microsoft.com/office/powerpoint/2010/main" val="1439516733"/>
                  </p:ext>
                </p:extLst>
              </p:nvPr>
            </p:nvGraphicFramePr>
            <p:xfrm>
              <a:off x="2793754" y="2504185"/>
              <a:ext cx="457200" cy="46710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47" name="TextBox 46"/>
              <p:cNvSpPr txBox="1"/>
              <p:nvPr/>
            </p:nvSpPr>
            <p:spPr>
              <a:xfrm>
                <a:off x="3102433" y="2490537"/>
                <a:ext cx="449965" cy="305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Map</a:t>
                </a:r>
                <a:r>
                  <a:rPr lang="en-US" sz="2000" b="1" baseline="-25000" dirty="0" smtClean="0"/>
                  <a:t>1</a:t>
                </a:r>
                <a:endParaRPr lang="en-US" sz="2000" b="1" baseline="-25000" dirty="0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2822812" y="3047487"/>
              <a:ext cx="838200" cy="480750"/>
              <a:chOff x="2822812" y="3047487"/>
              <a:chExt cx="838200" cy="480750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2822812" y="3071037"/>
                <a:ext cx="838200" cy="45720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graphicFrame>
            <p:nvGraphicFramePr>
              <p:cNvPr id="39" name="Diagram 38"/>
              <p:cNvGraphicFramePr/>
              <p:nvPr>
                <p:extLst>
                  <p:ext uri="{D42A27DB-BD31-4B8C-83A1-F6EECF244321}">
                    <p14:modId xmlns:p14="http://schemas.microsoft.com/office/powerpoint/2010/main" val="38444101"/>
                  </p:ext>
                </p:extLst>
              </p:nvPr>
            </p:nvGraphicFramePr>
            <p:xfrm>
              <a:off x="2822812" y="3061135"/>
              <a:ext cx="457200" cy="46710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  <p:sp>
            <p:nvSpPr>
              <p:cNvPr id="40" name="TextBox 39"/>
              <p:cNvSpPr txBox="1"/>
              <p:nvPr/>
            </p:nvSpPr>
            <p:spPr>
              <a:xfrm>
                <a:off x="3131491" y="3047487"/>
                <a:ext cx="449965" cy="305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Map</a:t>
                </a:r>
                <a:r>
                  <a:rPr lang="en-US" sz="2000" b="1" baseline="-25000" dirty="0" smtClean="0"/>
                  <a:t>2</a:t>
                </a:r>
                <a:endParaRPr lang="en-US" sz="2000" b="1" baseline="-25000" dirty="0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2822812" y="4167450"/>
              <a:ext cx="838200" cy="480750"/>
              <a:chOff x="2822812" y="4167450"/>
              <a:chExt cx="838200" cy="480750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2822812" y="4167963"/>
                <a:ext cx="838200" cy="45720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graphicFrame>
            <p:nvGraphicFramePr>
              <p:cNvPr id="32" name="Diagram 31"/>
              <p:cNvGraphicFramePr/>
              <p:nvPr>
                <p:extLst>
                  <p:ext uri="{D42A27DB-BD31-4B8C-83A1-F6EECF244321}">
                    <p14:modId xmlns:p14="http://schemas.microsoft.com/office/powerpoint/2010/main" val="3805295513"/>
                  </p:ext>
                </p:extLst>
              </p:nvPr>
            </p:nvGraphicFramePr>
            <p:xfrm>
              <a:off x="2822812" y="4181098"/>
              <a:ext cx="457200" cy="46710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3" r:lo="rId14" r:qs="rId15" r:cs="rId16"/>
              </a:graphicData>
            </a:graphic>
          </p:graphicFrame>
          <p:sp>
            <p:nvSpPr>
              <p:cNvPr id="33" name="TextBox 32"/>
              <p:cNvSpPr txBox="1"/>
              <p:nvPr/>
            </p:nvSpPr>
            <p:spPr>
              <a:xfrm>
                <a:off x="3131491" y="4167450"/>
                <a:ext cx="465148" cy="305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 smtClean="0"/>
                  <a:t>Map</a:t>
                </a:r>
                <a:r>
                  <a:rPr lang="en-US" sz="2000" b="1" baseline="-25000" dirty="0" err="1" smtClean="0"/>
                  <a:t>N</a:t>
                </a:r>
                <a:endParaRPr lang="en-US" sz="2000" b="1" baseline="-25000" dirty="0"/>
              </a:p>
            </p:txBody>
          </p:sp>
        </p:grpSp>
        <p:cxnSp>
          <p:nvCxnSpPr>
            <p:cNvPr id="29" name="Straight Connector 28"/>
            <p:cNvCxnSpPr/>
            <p:nvPr/>
          </p:nvCxnSpPr>
          <p:spPr>
            <a:xfrm>
              <a:off x="3276304" y="3581400"/>
              <a:ext cx="3708" cy="45720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5181600" y="2285058"/>
            <a:ext cx="1905000" cy="3353742"/>
            <a:chOff x="2682340" y="2313919"/>
            <a:chExt cx="1127660" cy="2562881"/>
          </a:xfrm>
        </p:grpSpPr>
        <p:sp>
          <p:nvSpPr>
            <p:cNvPr id="60" name="Rounded Rectangle 59"/>
            <p:cNvSpPr/>
            <p:nvPr/>
          </p:nvSpPr>
          <p:spPr>
            <a:xfrm>
              <a:off x="2682340" y="2313919"/>
              <a:ext cx="1127660" cy="2562881"/>
            </a:xfrm>
            <a:prstGeom prst="roundRect">
              <a:avLst/>
            </a:prstGeom>
            <a:ln w="28575"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2793754" y="2490537"/>
              <a:ext cx="838200" cy="480750"/>
              <a:chOff x="2793754" y="2490537"/>
              <a:chExt cx="838200" cy="48075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2793754" y="2514087"/>
                <a:ext cx="838200" cy="45720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graphicFrame>
            <p:nvGraphicFramePr>
              <p:cNvPr id="72" name="Diagram 71"/>
              <p:cNvGraphicFramePr/>
              <p:nvPr>
                <p:extLst>
                  <p:ext uri="{D42A27DB-BD31-4B8C-83A1-F6EECF244321}">
                    <p14:modId xmlns:p14="http://schemas.microsoft.com/office/powerpoint/2010/main" val="3896059504"/>
                  </p:ext>
                </p:extLst>
              </p:nvPr>
            </p:nvGraphicFramePr>
            <p:xfrm>
              <a:off x="2793754" y="2504185"/>
              <a:ext cx="457200" cy="46710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8" r:lo="rId19" r:qs="rId20" r:cs="rId21"/>
              </a:graphicData>
            </a:graphic>
          </p:graphicFrame>
          <p:sp>
            <p:nvSpPr>
              <p:cNvPr id="73" name="TextBox 72"/>
              <p:cNvSpPr txBox="1"/>
              <p:nvPr/>
            </p:nvSpPr>
            <p:spPr>
              <a:xfrm>
                <a:off x="3102433" y="2490537"/>
                <a:ext cx="449965" cy="305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Map</a:t>
                </a:r>
                <a:r>
                  <a:rPr lang="en-US" sz="2000" b="1" baseline="-25000" dirty="0" smtClean="0"/>
                  <a:t>1</a:t>
                </a:r>
                <a:endParaRPr lang="en-US" sz="2000" b="1" baseline="-25000" dirty="0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2822812" y="3047487"/>
              <a:ext cx="838200" cy="480750"/>
              <a:chOff x="2822812" y="3047487"/>
              <a:chExt cx="838200" cy="480750"/>
            </a:xfrm>
          </p:grpSpPr>
          <p:sp>
            <p:nvSpPr>
              <p:cNvPr id="68" name="Rounded Rectangle 67"/>
              <p:cNvSpPr/>
              <p:nvPr/>
            </p:nvSpPr>
            <p:spPr>
              <a:xfrm>
                <a:off x="2822812" y="3071037"/>
                <a:ext cx="838200" cy="45720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graphicFrame>
            <p:nvGraphicFramePr>
              <p:cNvPr id="69" name="Diagram 68"/>
              <p:cNvGraphicFramePr/>
              <p:nvPr>
                <p:extLst>
                  <p:ext uri="{D42A27DB-BD31-4B8C-83A1-F6EECF244321}">
                    <p14:modId xmlns:p14="http://schemas.microsoft.com/office/powerpoint/2010/main" val="483220206"/>
                  </p:ext>
                </p:extLst>
              </p:nvPr>
            </p:nvGraphicFramePr>
            <p:xfrm>
              <a:off x="2822812" y="3061135"/>
              <a:ext cx="457200" cy="46710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3" r:lo="rId24" r:qs="rId25" r:cs="rId26"/>
              </a:graphicData>
            </a:graphic>
          </p:graphicFrame>
          <p:sp>
            <p:nvSpPr>
              <p:cNvPr id="70" name="TextBox 69"/>
              <p:cNvSpPr txBox="1"/>
              <p:nvPr/>
            </p:nvSpPr>
            <p:spPr>
              <a:xfrm>
                <a:off x="3131491" y="3047487"/>
                <a:ext cx="449965" cy="305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Map</a:t>
                </a:r>
                <a:r>
                  <a:rPr lang="en-US" sz="2000" b="1" baseline="-25000" dirty="0" smtClean="0"/>
                  <a:t>2</a:t>
                </a:r>
                <a:endParaRPr lang="en-US" sz="2000" b="1" baseline="-25000" dirty="0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2822812" y="4167450"/>
              <a:ext cx="838200" cy="480750"/>
              <a:chOff x="2822812" y="4167450"/>
              <a:chExt cx="838200" cy="480750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2822812" y="4167963"/>
                <a:ext cx="838200" cy="45720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graphicFrame>
            <p:nvGraphicFramePr>
              <p:cNvPr id="66" name="Diagram 65"/>
              <p:cNvGraphicFramePr/>
              <p:nvPr>
                <p:extLst>
                  <p:ext uri="{D42A27DB-BD31-4B8C-83A1-F6EECF244321}">
                    <p14:modId xmlns:p14="http://schemas.microsoft.com/office/powerpoint/2010/main" val="2893520751"/>
                  </p:ext>
                </p:extLst>
              </p:nvPr>
            </p:nvGraphicFramePr>
            <p:xfrm>
              <a:off x="2822812" y="4181098"/>
              <a:ext cx="457200" cy="46710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8" r:lo="rId29" r:qs="rId30" r:cs="rId31"/>
              </a:graphicData>
            </a:graphic>
          </p:graphicFrame>
          <p:sp>
            <p:nvSpPr>
              <p:cNvPr id="67" name="TextBox 66"/>
              <p:cNvSpPr txBox="1"/>
              <p:nvPr/>
            </p:nvSpPr>
            <p:spPr>
              <a:xfrm>
                <a:off x="3131491" y="4167450"/>
                <a:ext cx="465148" cy="305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 smtClean="0"/>
                  <a:t>Map</a:t>
                </a:r>
                <a:r>
                  <a:rPr lang="en-US" sz="2000" b="1" baseline="-25000" dirty="0" err="1" smtClean="0"/>
                  <a:t>N</a:t>
                </a:r>
                <a:endParaRPr lang="en-US" sz="2000" b="1" baseline="-25000" dirty="0"/>
              </a:p>
            </p:txBody>
          </p:sp>
        </p:grpSp>
        <p:cxnSp>
          <p:nvCxnSpPr>
            <p:cNvPr id="64" name="Straight Connector 63"/>
            <p:cNvCxnSpPr/>
            <p:nvPr/>
          </p:nvCxnSpPr>
          <p:spPr>
            <a:xfrm>
              <a:off x="3276304" y="3581400"/>
              <a:ext cx="3708" cy="45720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664893"/>
              </p:ext>
            </p:extLst>
          </p:nvPr>
        </p:nvGraphicFramePr>
        <p:xfrm>
          <a:off x="3581400" y="2057400"/>
          <a:ext cx="1143000" cy="1097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43000"/>
              </a:tblGrid>
              <a:tr h="153128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Map</a:t>
                      </a:r>
                      <a:r>
                        <a:rPr lang="en-US" sz="1200" b="1" dirty="0" smtClean="0"/>
                        <a:t>1</a:t>
                      </a:r>
                      <a:r>
                        <a:rPr lang="en-US" sz="1200" b="0" dirty="0" smtClean="0"/>
                        <a:t> δ</a:t>
                      </a:r>
                      <a:endParaRPr lang="en-US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1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Map</a:t>
                      </a:r>
                      <a:r>
                        <a:rPr lang="en-US" sz="1200" b="1" dirty="0" smtClean="0"/>
                        <a:t>2</a:t>
                      </a:r>
                      <a:r>
                        <a:rPr lang="en-US" sz="1200" dirty="0" smtClean="0"/>
                        <a:t> δ</a:t>
                      </a:r>
                      <a:endParaRPr lang="en-US" sz="12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1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…..</a:t>
                      </a:r>
                      <a:endParaRPr lang="en-US" sz="12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1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Map </a:t>
                      </a:r>
                      <a:r>
                        <a:rPr lang="en-US" sz="1200" b="1" dirty="0" smtClean="0"/>
                        <a:t>N</a:t>
                      </a:r>
                      <a:r>
                        <a:rPr lang="en-US" sz="1200" dirty="0" smtClean="0"/>
                        <a:t> δ</a:t>
                      </a:r>
                      <a:endParaRPr lang="en-US" sz="12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6" name="Striped Right Arrow 75"/>
          <p:cNvSpPr/>
          <p:nvPr/>
        </p:nvSpPr>
        <p:spPr>
          <a:xfrm>
            <a:off x="4771588" y="2611872"/>
            <a:ext cx="556267" cy="468525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2290020" y="2209800"/>
            <a:ext cx="1264269" cy="6028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2339109" y="2438400"/>
            <a:ext cx="1215180" cy="11280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2339109" y="2980717"/>
            <a:ext cx="1215180" cy="202965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2339109" y="2846136"/>
            <a:ext cx="1470891" cy="798966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2290020" y="2916286"/>
            <a:ext cx="1519980" cy="1994326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38" idx="3"/>
          </p:cNvCxnSpPr>
          <p:nvPr/>
        </p:nvCxnSpPr>
        <p:spPr>
          <a:xfrm>
            <a:off x="2339109" y="3574950"/>
            <a:ext cx="1470891" cy="102649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2339109" y="3645102"/>
            <a:ext cx="1470891" cy="1365268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2339109" y="3576326"/>
            <a:ext cx="1470891" cy="1334285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2343394" y="4910612"/>
            <a:ext cx="1466606" cy="107158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Striped Right Arrow 105"/>
          <p:cNvSpPr/>
          <p:nvPr/>
        </p:nvSpPr>
        <p:spPr>
          <a:xfrm>
            <a:off x="4114800" y="3411731"/>
            <a:ext cx="1087321" cy="468525"/>
          </a:xfrm>
          <a:prstGeom prst="stripedRightArrow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triped Right Arrow 107"/>
          <p:cNvSpPr/>
          <p:nvPr/>
        </p:nvSpPr>
        <p:spPr>
          <a:xfrm>
            <a:off x="4094279" y="4641259"/>
            <a:ext cx="1087321" cy="468525"/>
          </a:xfrm>
          <a:prstGeom prst="stripedRightArrow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3338030"/>
            <a:ext cx="1633537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7162800" y="3880256"/>
            <a:ext cx="1524000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281883" y="1524000"/>
            <a:ext cx="5396790" cy="409635"/>
            <a:chOff x="1281883" y="1524000"/>
            <a:chExt cx="5396790" cy="409635"/>
          </a:xfrm>
        </p:grpSpPr>
        <p:sp>
          <p:nvSpPr>
            <p:cNvPr id="21" name="TextBox 20"/>
            <p:cNvSpPr txBox="1"/>
            <p:nvPr/>
          </p:nvSpPr>
          <p:spPr>
            <a:xfrm>
              <a:off x="1281883" y="1524000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App X</a:t>
              </a:r>
              <a:endParaRPr lang="en-US" sz="20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864026" y="1533525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App Y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8042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4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8951"/>
            <a:ext cx="8229600" cy="48481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Twister4Azure</a:t>
            </a:r>
          </a:p>
          <a:p>
            <a:pPr lvl="1"/>
            <a:r>
              <a:rPr lang="en-US" sz="2400" dirty="0" smtClean="0"/>
              <a:t>Address the challenges </a:t>
            </a:r>
            <a:r>
              <a:rPr lang="en-US" sz="2400" dirty="0"/>
              <a:t>of scalability and fault tolerance unique to utilizing the cloud </a:t>
            </a:r>
            <a:r>
              <a:rPr lang="en-US" sz="2400" dirty="0" smtClean="0"/>
              <a:t>interfaces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upport </a:t>
            </a:r>
            <a:r>
              <a:rPr lang="en-US" sz="2400" dirty="0"/>
              <a:t>multi-level caching of loop-invariant </a:t>
            </a:r>
            <a:r>
              <a:rPr lang="en-US" sz="2400" dirty="0" smtClean="0"/>
              <a:t>data </a:t>
            </a:r>
            <a:r>
              <a:rPr lang="en-US" sz="2400" dirty="0"/>
              <a:t>across iterations </a:t>
            </a:r>
            <a:r>
              <a:rPr lang="en-US" sz="2400" dirty="0" smtClean="0"/>
              <a:t>as well as caching of any reused data </a:t>
            </a:r>
          </a:p>
          <a:p>
            <a:pPr lvl="1"/>
            <a:r>
              <a:rPr lang="en-US" sz="2400" dirty="0" smtClean="0"/>
              <a:t>Novel hybrid </a:t>
            </a:r>
            <a:r>
              <a:rPr lang="en-US" sz="2400" dirty="0"/>
              <a:t>cache-aware </a:t>
            </a:r>
            <a:r>
              <a:rPr lang="en-US" sz="2400" dirty="0" smtClean="0"/>
              <a:t>scheduling mechanism </a:t>
            </a:r>
          </a:p>
          <a:p>
            <a:r>
              <a:rPr lang="en-US" sz="2800" dirty="0" smtClean="0"/>
              <a:t>One of the first large-scale study of Azure performance for non-trivial scientific applications.</a:t>
            </a:r>
          </a:p>
          <a:p>
            <a:r>
              <a:rPr lang="en-US" sz="2800" dirty="0" smtClean="0"/>
              <a:t>Twister4Azure in VM’s outperforms </a:t>
            </a:r>
            <a:r>
              <a:rPr lang="en-US" sz="2800" dirty="0"/>
              <a:t>Apache </a:t>
            </a:r>
            <a:r>
              <a:rPr lang="en-US" sz="2800" dirty="0" err="1"/>
              <a:t>Hadoop</a:t>
            </a:r>
            <a:r>
              <a:rPr lang="en-US" sz="2800" dirty="0"/>
              <a:t> in </a:t>
            </a:r>
            <a:r>
              <a:rPr lang="en-US" sz="2800" dirty="0" smtClean="0"/>
              <a:t>local cluster </a:t>
            </a:r>
            <a:r>
              <a:rPr lang="en-US" sz="2800" dirty="0"/>
              <a:t>by a factor of 2 to 4 </a:t>
            </a:r>
            <a:endParaRPr lang="en-US" sz="2800" dirty="0" smtClean="0"/>
          </a:p>
          <a:p>
            <a:r>
              <a:rPr lang="en-US" sz="2800" dirty="0" smtClean="0"/>
              <a:t>Twister4Azure exhibits </a:t>
            </a:r>
            <a:r>
              <a:rPr lang="en-US" sz="2800" dirty="0"/>
              <a:t>performance comparable to Java HPC Twister running on a </a:t>
            </a:r>
            <a:r>
              <a:rPr lang="en-US" sz="2800" dirty="0" smtClean="0"/>
              <a:t>local cluster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993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4844" y="6597913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79965"/>
          </a:xfrm>
        </p:spPr>
        <p:txBody>
          <a:bodyPr>
            <a:normAutofit/>
          </a:bodyPr>
          <a:lstStyle/>
          <a:p>
            <a:r>
              <a:rPr lang="en-US" dirty="0"/>
              <a:t>Prof. Geoffrey C Fox for his many insights and feedbacks </a:t>
            </a:r>
            <a:endParaRPr lang="en-US" dirty="0" smtClean="0"/>
          </a:p>
          <a:p>
            <a:r>
              <a:rPr lang="en-US" dirty="0" smtClean="0"/>
              <a:t>Present and past members of SALSA group – Indiana University. </a:t>
            </a:r>
          </a:p>
          <a:p>
            <a:r>
              <a:rPr lang="en-US" dirty="0" err="1" smtClean="0"/>
              <a:t>Seung-Hee</a:t>
            </a:r>
            <a:r>
              <a:rPr lang="en-US" dirty="0" smtClean="0"/>
              <a:t> </a:t>
            </a:r>
            <a:r>
              <a:rPr lang="en-US" dirty="0" err="1"/>
              <a:t>Bae</a:t>
            </a:r>
            <a:r>
              <a:rPr lang="en-US" dirty="0"/>
              <a:t> for many discussions on MDS</a:t>
            </a:r>
            <a:endParaRPr lang="en-US" dirty="0" smtClean="0"/>
          </a:p>
          <a:p>
            <a:r>
              <a:rPr lang="en-US" dirty="0"/>
              <a:t>National Institutes of Health grant 5 RC2 HG005806-02</a:t>
            </a:r>
            <a:r>
              <a:rPr lang="en-US" dirty="0" smtClean="0"/>
              <a:t>.</a:t>
            </a:r>
          </a:p>
          <a:p>
            <a:r>
              <a:rPr lang="en-US" dirty="0" smtClean="0"/>
              <a:t>Microsoft Azure Grant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4577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4400" b="0" i="0" kern="1200" dirty="0">
                <a:solidFill>
                  <a:srgbClr val="A2132D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smtClean="0"/>
              <a:t>Thank You!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46425" y="3632982"/>
            <a:ext cx="4256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http://salsahpc.indiana.edu/twister4azure</a:t>
            </a:r>
          </a:p>
        </p:txBody>
      </p:sp>
    </p:spTree>
    <p:extLst>
      <p:ext uri="{BB962C8B-B14F-4D97-AF65-F5344CB8AC3E}">
        <p14:creationId xmlns:p14="http://schemas.microsoft.com/office/powerpoint/2010/main" val="209773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Pleasingly Parallel Frameworks</a:t>
            </a:r>
            <a:endParaRPr lang="en-US" dirty="0"/>
          </a:p>
        </p:txBody>
      </p:sp>
      <p:pic>
        <p:nvPicPr>
          <p:cNvPr id="4" name="Picture 3" descr="C:\Users\thilina\Documents\papers\pubchem\classic_cloud_1.e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276" y="1379200"/>
            <a:ext cx="3137337" cy="461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10395406" y="897030"/>
            <a:ext cx="3556620" cy="4132888"/>
            <a:chOff x="2503947" y="1714500"/>
            <a:chExt cx="4136105" cy="3429000"/>
          </a:xfrm>
        </p:grpSpPr>
        <p:sp>
          <p:nvSpPr>
            <p:cNvPr id="6" name="Rounded Rectangle 5"/>
            <p:cNvSpPr/>
            <p:nvPr/>
          </p:nvSpPr>
          <p:spPr>
            <a:xfrm>
              <a:off x="3646947" y="2705100"/>
              <a:ext cx="609600" cy="5334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 smtClean="0"/>
                <a:t>Map()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942347" y="2705100"/>
              <a:ext cx="609600" cy="5334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 smtClean="0"/>
                <a:t>Map()</a:t>
              </a:r>
            </a:p>
          </p:txBody>
        </p:sp>
        <p:cxnSp>
          <p:nvCxnSpPr>
            <p:cNvPr id="8" name="Straight Arrow Connector 7"/>
            <p:cNvCxnSpPr>
              <a:endCxn id="6" idx="0"/>
            </p:cNvCxnSpPr>
            <p:nvPr/>
          </p:nvCxnSpPr>
          <p:spPr>
            <a:xfrm rot="5400000">
              <a:off x="3532647" y="2286000"/>
              <a:ext cx="838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>
              <a:off x="4905041" y="2285206"/>
              <a:ext cx="838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4180347" y="3695700"/>
              <a:ext cx="914400" cy="533400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Reduce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2"/>
              <a:endCxn id="10" idx="0"/>
            </p:cNvCxnSpPr>
            <p:nvPr/>
          </p:nvCxnSpPr>
          <p:spPr>
            <a:xfrm rot="16200000" flipH="1">
              <a:off x="4066047" y="3124200"/>
              <a:ext cx="457200" cy="68580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" name="Straight Arrow Connector 11"/>
            <p:cNvCxnSpPr>
              <a:stCxn id="7" idx="2"/>
              <a:endCxn id="10" idx="0"/>
            </p:cNvCxnSpPr>
            <p:nvPr/>
          </p:nvCxnSpPr>
          <p:spPr>
            <a:xfrm rot="5400000">
              <a:off x="4713747" y="3162300"/>
              <a:ext cx="457200" cy="60960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3" name="Can 12"/>
            <p:cNvSpPr/>
            <p:nvPr/>
          </p:nvSpPr>
          <p:spPr>
            <a:xfrm>
              <a:off x="3723147" y="4686300"/>
              <a:ext cx="1828800" cy="457200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Results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stCxn id="6" idx="2"/>
            </p:cNvCxnSpPr>
            <p:nvPr/>
          </p:nvCxnSpPr>
          <p:spPr>
            <a:xfrm rot="16200000" flipH="1">
              <a:off x="3342147" y="3848100"/>
              <a:ext cx="14478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5" name="Straight Arrow Connector 14"/>
            <p:cNvCxnSpPr>
              <a:stCxn id="7" idx="2"/>
            </p:cNvCxnSpPr>
            <p:nvPr/>
          </p:nvCxnSpPr>
          <p:spPr>
            <a:xfrm rot="5400000">
              <a:off x="4447047" y="3886200"/>
              <a:ext cx="14478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" name="Straight Arrow Connector 15"/>
            <p:cNvCxnSpPr>
              <a:stCxn id="10" idx="4"/>
              <a:endCxn id="13" idx="1"/>
            </p:cNvCxnSpPr>
            <p:nvPr/>
          </p:nvCxnSpPr>
          <p:spPr>
            <a:xfrm rot="5400000">
              <a:off x="4408947" y="4457700"/>
              <a:ext cx="457200" cy="158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332747" y="3009900"/>
              <a:ext cx="533400" cy="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8" name="Can 17"/>
            <p:cNvSpPr/>
            <p:nvPr/>
          </p:nvSpPr>
          <p:spPr>
            <a:xfrm>
              <a:off x="3570747" y="1714500"/>
              <a:ext cx="1981200" cy="457200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 smtClean="0"/>
            </a:p>
          </p:txBody>
        </p:sp>
        <p:sp>
          <p:nvSpPr>
            <p:cNvPr id="19" name="Left Brace 18"/>
            <p:cNvSpPr/>
            <p:nvPr/>
          </p:nvSpPr>
          <p:spPr>
            <a:xfrm>
              <a:off x="3418347" y="3390900"/>
              <a:ext cx="228600" cy="1143000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TextBox 30"/>
            <p:cNvSpPr txBox="1"/>
            <p:nvPr/>
          </p:nvSpPr>
          <p:spPr>
            <a:xfrm>
              <a:off x="2503947" y="3543300"/>
              <a:ext cx="9947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Optional</a:t>
              </a:r>
            </a:p>
            <a:p>
              <a:r>
                <a:rPr lang="en-US" dirty="0" smtClean="0"/>
                <a:t>Reduce</a:t>
              </a:r>
            </a:p>
            <a:p>
              <a:pPr algn="ctr"/>
              <a:r>
                <a:rPr lang="en-US" dirty="0" smtClean="0"/>
                <a:t>Phase</a:t>
              </a:r>
              <a:endParaRPr lang="en-US" dirty="0"/>
            </a:p>
          </p:txBody>
        </p:sp>
        <p:sp>
          <p:nvSpPr>
            <p:cNvPr id="21" name="Left Brace 20"/>
            <p:cNvSpPr/>
            <p:nvPr/>
          </p:nvSpPr>
          <p:spPr>
            <a:xfrm>
              <a:off x="3418347" y="4610100"/>
              <a:ext cx="228600" cy="533400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TextBox 33"/>
            <p:cNvSpPr txBox="1"/>
            <p:nvPr/>
          </p:nvSpPr>
          <p:spPr>
            <a:xfrm>
              <a:off x="2656347" y="4774168"/>
              <a:ext cx="679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HDFS</a:t>
              </a:r>
              <a:endParaRPr lang="en-US" dirty="0"/>
            </a:p>
          </p:txBody>
        </p:sp>
        <p:sp>
          <p:nvSpPr>
            <p:cNvPr id="23" name="Left Brace 22"/>
            <p:cNvSpPr/>
            <p:nvPr/>
          </p:nvSpPr>
          <p:spPr>
            <a:xfrm>
              <a:off x="3265947" y="1714500"/>
              <a:ext cx="228600" cy="533400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TextBox 35"/>
            <p:cNvSpPr txBox="1"/>
            <p:nvPr/>
          </p:nvSpPr>
          <p:spPr>
            <a:xfrm>
              <a:off x="2586017" y="1790700"/>
              <a:ext cx="679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HDFS</a:t>
              </a:r>
              <a:endParaRPr lang="en-US" dirty="0"/>
            </a:p>
          </p:txBody>
        </p:sp>
        <p:graphicFrame>
          <p:nvGraphicFramePr>
            <p:cNvPr id="25" name="Diagram 24"/>
            <p:cNvGraphicFramePr/>
            <p:nvPr/>
          </p:nvGraphicFramePr>
          <p:xfrm>
            <a:off x="3833343" y="2654300"/>
            <a:ext cx="685800" cy="889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aphicFrame>
          <p:nvGraphicFramePr>
            <p:cNvPr id="26" name="Diagram 25"/>
            <p:cNvGraphicFramePr/>
            <p:nvPr/>
          </p:nvGraphicFramePr>
          <p:xfrm>
            <a:off x="5170947" y="2628900"/>
            <a:ext cx="685800" cy="889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27" name="Flowchart: Multidocument 26"/>
            <p:cNvSpPr/>
            <p:nvPr/>
          </p:nvSpPr>
          <p:spPr>
            <a:xfrm>
              <a:off x="4104147" y="1885950"/>
              <a:ext cx="228600" cy="228600"/>
            </a:xfrm>
            <a:prstGeom prst="flowChartMultidocumen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lowchart: Multidocument 27"/>
            <p:cNvSpPr/>
            <p:nvPr/>
          </p:nvSpPr>
          <p:spPr>
            <a:xfrm>
              <a:off x="4447047" y="1885950"/>
              <a:ext cx="228600" cy="228600"/>
            </a:xfrm>
            <a:prstGeom prst="flowChartMultidocumen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lowchart: Multidocument 28"/>
            <p:cNvSpPr/>
            <p:nvPr/>
          </p:nvSpPr>
          <p:spPr>
            <a:xfrm>
              <a:off x="4789947" y="1885950"/>
              <a:ext cx="228600" cy="228600"/>
            </a:xfrm>
            <a:prstGeom prst="flowChartMultidocumen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99347" y="1790700"/>
              <a:ext cx="15234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Input Data Set</a:t>
              </a:r>
            </a:p>
          </p:txBody>
        </p:sp>
        <p:sp>
          <p:nvSpPr>
            <p:cNvPr id="31" name="Flowchart: Multidocument 30"/>
            <p:cNvSpPr/>
            <p:nvPr/>
          </p:nvSpPr>
          <p:spPr>
            <a:xfrm>
              <a:off x="3875547" y="2247900"/>
              <a:ext cx="152400" cy="228600"/>
            </a:xfrm>
            <a:prstGeom prst="flowChartMultidocumen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lowchart: Multidocument 31"/>
            <p:cNvSpPr/>
            <p:nvPr/>
          </p:nvSpPr>
          <p:spPr>
            <a:xfrm>
              <a:off x="5247147" y="2247900"/>
              <a:ext cx="152400" cy="228600"/>
            </a:xfrm>
            <a:prstGeom prst="flowChartMultidocumen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TextBox 50"/>
            <p:cNvSpPr txBox="1"/>
            <p:nvPr/>
          </p:nvSpPr>
          <p:spPr>
            <a:xfrm>
              <a:off x="5342306" y="2212687"/>
              <a:ext cx="79066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 dirty="0" smtClean="0"/>
                <a:t>Data File</a:t>
              </a:r>
            </a:p>
          </p:txBody>
        </p:sp>
        <p:sp>
          <p:nvSpPr>
            <p:cNvPr id="34" name="TextBox 51"/>
            <p:cNvSpPr txBox="1"/>
            <p:nvPr/>
          </p:nvSpPr>
          <p:spPr>
            <a:xfrm>
              <a:off x="5704347" y="2933700"/>
              <a:ext cx="93570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 dirty="0" smtClean="0"/>
                <a:t>Executable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835575" y="6074624"/>
            <a:ext cx="292105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Classic Cloud Frameworks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1148933" y="6549415"/>
            <a:ext cx="1360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 Reduce</a:t>
            </a:r>
            <a:endParaRPr lang="en-US" dirty="0"/>
          </a:p>
        </p:txBody>
      </p:sp>
      <p:graphicFrame>
        <p:nvGraphicFramePr>
          <p:cNvPr id="37" name="Chart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1375740"/>
              </p:ext>
            </p:extLst>
          </p:nvPr>
        </p:nvGraphicFramePr>
        <p:xfrm>
          <a:off x="4540469" y="1849890"/>
          <a:ext cx="4333781" cy="236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3" name="Rounded Rectangular Callout 2"/>
          <p:cNvSpPr/>
          <p:nvPr/>
        </p:nvSpPr>
        <p:spPr>
          <a:xfrm>
            <a:off x="6574221" y="1275020"/>
            <a:ext cx="1813033" cy="621649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Cap3 Sequence Assembly</a:t>
            </a:r>
            <a:endParaRPr lang="en-US" dirty="0"/>
          </a:p>
        </p:txBody>
      </p:sp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152963"/>
              </p:ext>
            </p:extLst>
          </p:nvPr>
        </p:nvGraphicFramePr>
        <p:xfrm>
          <a:off x="4540469" y="4295182"/>
          <a:ext cx="4333781" cy="2308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  <p:extLst>
      <p:ext uri="{BB962C8B-B14F-4D97-AF65-F5344CB8AC3E}">
        <p14:creationId xmlns:p14="http://schemas.microsoft.com/office/powerpoint/2010/main" val="8024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616211"/>
              </p:ext>
            </p:extLst>
          </p:nvPr>
        </p:nvGraphicFramePr>
        <p:xfrm>
          <a:off x="0" y="425669"/>
          <a:ext cx="9144000" cy="5249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9412014" y="1079939"/>
            <a:ext cx="8229600" cy="4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3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31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3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2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pPr lvl="1"/>
            <a:r>
              <a:rPr lang="en-US" dirty="0" smtClean="0"/>
              <a:t>Simple programming model</a:t>
            </a:r>
          </a:p>
          <a:p>
            <a:pPr lvl="1"/>
            <a:r>
              <a:rPr lang="en-US" dirty="0" smtClean="0"/>
              <a:t>Excellent fault tolerance</a:t>
            </a:r>
          </a:p>
          <a:p>
            <a:pPr lvl="1"/>
            <a:r>
              <a:rPr lang="en-US" dirty="0" smtClean="0"/>
              <a:t>Moving computations to data</a:t>
            </a:r>
          </a:p>
          <a:p>
            <a:pPr lvl="1"/>
            <a:r>
              <a:rPr lang="en-US" dirty="0" smtClean="0"/>
              <a:t>Works very well for data intensive pleasingly parallel applications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646386" y="5951714"/>
            <a:ext cx="785122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/>
            <a:r>
              <a:rPr lang="en-US" sz="2400" b="1" dirty="0" smtClean="0"/>
              <a:t>Ideal for </a:t>
            </a:r>
            <a:r>
              <a:rPr lang="en-US" sz="2400" b="1" dirty="0"/>
              <a:t>data intensive </a:t>
            </a:r>
            <a:r>
              <a:rPr lang="en-US" sz="2400" b="1" dirty="0" smtClean="0"/>
              <a:t>applications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0318" y="5269723"/>
            <a:ext cx="13620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http://4.bp.blogspot.com/_Xu_KuovUZlw/TTDEfp51-ZI/AAAAAAAADdg/00wuEyCEFb4/s1600/hadoop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1160" y="4381788"/>
            <a:ext cx="1072347" cy="80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1390" y="5318526"/>
            <a:ext cx="1832610" cy="53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0" y="4664395"/>
            <a:ext cx="1880104" cy="539947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485" y="5350081"/>
            <a:ext cx="1909728" cy="40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51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MRRoles4Azure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7228" y="274638"/>
            <a:ext cx="7914904" cy="52325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First </a:t>
            </a:r>
            <a:r>
              <a:rPr lang="en-US" dirty="0" err="1" smtClean="0">
                <a:latin typeface="+mj-lt"/>
              </a:rPr>
              <a:t>MapReduce</a:t>
            </a:r>
            <a:r>
              <a:rPr lang="en-US" dirty="0" smtClean="0">
                <a:latin typeface="+mj-lt"/>
              </a:rPr>
              <a:t> framework for Azure Cloud</a:t>
            </a:r>
          </a:p>
          <a:p>
            <a:r>
              <a:rPr lang="en-US" dirty="0" smtClean="0">
                <a:latin typeface="+mj-lt"/>
              </a:rPr>
              <a:t>Use highly-available and scalable Azure </a:t>
            </a:r>
            <a:r>
              <a:rPr lang="en-US" dirty="0">
                <a:latin typeface="+mj-lt"/>
              </a:rPr>
              <a:t>cloud </a:t>
            </a:r>
            <a:r>
              <a:rPr lang="en-US" dirty="0" smtClean="0">
                <a:latin typeface="+mj-lt"/>
              </a:rPr>
              <a:t>services</a:t>
            </a:r>
          </a:p>
          <a:p>
            <a:r>
              <a:rPr lang="en-US" dirty="0" smtClean="0">
                <a:latin typeface="+mj-lt"/>
              </a:rPr>
              <a:t>Hides </a:t>
            </a:r>
            <a:r>
              <a:rPr lang="en-US" dirty="0">
                <a:latin typeface="+mj-lt"/>
              </a:rPr>
              <a:t>the complexity of cloud &amp; cloud services 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Co-exist with eventual consistency &amp; high latency of cloud services</a:t>
            </a:r>
          </a:p>
          <a:p>
            <a:r>
              <a:rPr lang="en-US" dirty="0">
                <a:latin typeface="+mj-lt"/>
              </a:rPr>
              <a:t>Decentralized </a:t>
            </a:r>
            <a:r>
              <a:rPr lang="en-US" dirty="0" smtClean="0">
                <a:latin typeface="+mj-lt"/>
              </a:rPr>
              <a:t>control</a:t>
            </a:r>
          </a:p>
          <a:p>
            <a:pPr lvl="1"/>
            <a:r>
              <a:rPr lang="en-US" sz="2800" dirty="0" smtClean="0">
                <a:latin typeface="+mj-lt"/>
              </a:rPr>
              <a:t>avoids single point of failure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81730498"/>
              </p:ext>
            </p:extLst>
          </p:nvPr>
        </p:nvGraphicFramePr>
        <p:xfrm>
          <a:off x="583323" y="1292772"/>
          <a:ext cx="8103477" cy="5108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973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MRRoles4Azure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50" y="1601187"/>
            <a:ext cx="801621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1875" y="6090544"/>
            <a:ext cx="8383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Azure Queues for scheduling, Tables to store meta-data and monitoring data, Blobs for input/output/intermediate data storage.</a:t>
            </a:r>
          </a:p>
        </p:txBody>
      </p:sp>
    </p:spTree>
    <p:extLst>
      <p:ext uri="{BB962C8B-B14F-4D97-AF65-F5344CB8AC3E}">
        <p14:creationId xmlns:p14="http://schemas.microsoft.com/office/powerpoint/2010/main" val="3404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MRRoles4Azure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50" y="1601187"/>
            <a:ext cx="801621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470258" y="4833257"/>
            <a:ext cx="2975571" cy="285008"/>
          </a:xfrm>
          <a:prstGeom prst="roundRect">
            <a:avLst/>
          </a:prstGeom>
          <a:scene3d>
            <a:camera prst="perspectiveBelow"/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Global Barrier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38"/>
            <a:ext cx="87249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SWG Sequence Alignment</a:t>
            </a:r>
            <a:endParaRPr lang="en-US" dirty="0"/>
          </a:p>
        </p:txBody>
      </p:sp>
      <p:pic>
        <p:nvPicPr>
          <p:cNvPr id="2050" name="Picture 2" descr="swg_all_in_on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0" y="1192475"/>
            <a:ext cx="9067800" cy="474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6225846"/>
            <a:ext cx="765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Smith-Waterman-GOTOH to calculate all-pairs dissimilarity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7303325" y="3578013"/>
            <a:ext cx="1730389" cy="600254"/>
          </a:xfrm>
          <a:prstGeom prst="wedgeRoundRectCallout">
            <a:avLst>
              <a:gd name="adj1" fmla="val -46221"/>
              <a:gd name="adj2" fmla="val 7041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Costs less than EMR</a:t>
            </a:r>
            <a:endParaRPr lang="en-US" b="1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572493" y="2811087"/>
            <a:ext cx="2305793" cy="905890"/>
          </a:xfrm>
          <a:prstGeom prst="wedgeRoundRectCallout">
            <a:avLst>
              <a:gd name="adj1" fmla="val -46221"/>
              <a:gd name="adj2" fmla="val 7041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Performance comparable to </a:t>
            </a:r>
            <a:r>
              <a:rPr lang="en-US" b="1" dirty="0" err="1" smtClean="0"/>
              <a:t>Hadoop</a:t>
            </a:r>
            <a:r>
              <a:rPr lang="en-US" b="1" dirty="0" smtClean="0"/>
              <a:t>, EMR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574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|0.7|0.7|0.8"/>
</p:tagLst>
</file>

<file path=ppt/theme/theme1.xml><?xml version="1.0" encoding="utf-8"?>
<a:theme xmlns:a="http://schemas.openxmlformats.org/drawingml/2006/main" name="RT Master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65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ACR Master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65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2I Master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65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DSC Master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65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PTI.thmx</Template>
  <TotalTime>21324</TotalTime>
  <Words>2595</Words>
  <Application>Microsoft Office PowerPoint</Application>
  <PresentationFormat>On-screen Show (4:3)</PresentationFormat>
  <Paragraphs>412</Paragraphs>
  <Slides>35</Slides>
  <Notes>22</Notes>
  <HiddenSlides>2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RT Master</vt:lpstr>
      <vt:lpstr>CACR Master</vt:lpstr>
      <vt:lpstr>D2I Master</vt:lpstr>
      <vt:lpstr>DSC Master</vt:lpstr>
      <vt:lpstr>Portable Parallel Programming on Cloud and HPC: Scientific Applications of Twister4Azure</vt:lpstr>
      <vt:lpstr>PowerPoint Presentation</vt:lpstr>
      <vt:lpstr>PowerPoint Presentation</vt:lpstr>
      <vt:lpstr>Pleasingly Parallel Frameworks</vt:lpstr>
      <vt:lpstr>PowerPoint Presentation</vt:lpstr>
      <vt:lpstr>MRRoles4Azure</vt:lpstr>
      <vt:lpstr>MRRoles4Azure</vt:lpstr>
      <vt:lpstr>MRRoles4Azure</vt:lpstr>
      <vt:lpstr>SWG Sequence Alignment</vt:lpstr>
      <vt:lpstr>Data Intensive Iterative Applications</vt:lpstr>
      <vt:lpstr>Data Intensive Iterative Applications</vt:lpstr>
      <vt:lpstr>PowerPoint Presentation</vt:lpstr>
      <vt:lpstr>Twister4Azure – Iterative MapReduce Overview</vt:lpstr>
      <vt:lpstr>Twister4Azure – Performance Preview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Cache Aware Scheduling</vt:lpstr>
      <vt:lpstr>Hybrid Task Scheduling</vt:lpstr>
      <vt:lpstr>Multiple Applications per Deployment</vt:lpstr>
      <vt:lpstr>KMeans Clustering</vt:lpstr>
      <vt:lpstr>Performance – Kmeans Clustering</vt:lpstr>
      <vt:lpstr>Applications</vt:lpstr>
      <vt:lpstr>Metagenomics Result</vt:lpstr>
      <vt:lpstr>Multi-Dimensional-Scaling</vt:lpstr>
      <vt:lpstr>Performance – Multi Dimensional Scaling</vt:lpstr>
      <vt:lpstr>BLAST sequence search</vt:lpstr>
      <vt:lpstr>Current Research</vt:lpstr>
      <vt:lpstr>Collective Communications</vt:lpstr>
      <vt:lpstr>Pipelining</vt:lpstr>
      <vt:lpstr>Conclusions</vt:lpstr>
      <vt:lpstr>Acknowledgements</vt:lpstr>
      <vt:lpstr>Questions?</vt:lpstr>
    </vt:vector>
  </TitlesOfParts>
  <Company>Indiana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Thilina Gunarathne</dc:creator>
  <cp:lastModifiedBy>Geoffrey Fox</cp:lastModifiedBy>
  <cp:revision>594</cp:revision>
  <dcterms:created xsi:type="dcterms:W3CDTF">2011-08-02T14:14:27Z</dcterms:created>
  <dcterms:modified xsi:type="dcterms:W3CDTF">2011-12-12T23:53:37Z</dcterms:modified>
</cp:coreProperties>
</file>