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4" r:id="rId8"/>
    <p:sldId id="265" r:id="rId9"/>
    <p:sldId id="261" r:id="rId10"/>
    <p:sldId id="266" r:id="rId11"/>
    <p:sldId id="267" r:id="rId12"/>
    <p:sldId id="262" r:id="rId13"/>
    <p:sldId id="268" r:id="rId14"/>
    <p:sldId id="269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3" autoAdjust="0"/>
    <p:restoredTop sz="94660"/>
  </p:normalViewPr>
  <p:slideViewPr>
    <p:cSldViewPr>
      <p:cViewPr varScale="1">
        <p:scale>
          <a:sx n="82" d="100"/>
          <a:sy n="82" d="100"/>
        </p:scale>
        <p:origin x="-110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05EDAE-6717-42A8-87D2-A75AD1951270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102ED83-EDD2-4DBE-82C6-194A9102BC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EDAE-6717-42A8-87D2-A75AD1951270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ED83-EDD2-4DBE-82C6-194A9102B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EDAE-6717-42A8-87D2-A75AD1951270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ED83-EDD2-4DBE-82C6-194A9102B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05EDAE-6717-42A8-87D2-A75AD1951270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02ED83-EDD2-4DBE-82C6-194A9102BC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05EDAE-6717-42A8-87D2-A75AD1951270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102ED83-EDD2-4DBE-82C6-194A9102BC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EDAE-6717-42A8-87D2-A75AD1951270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ED83-EDD2-4DBE-82C6-194A9102BC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EDAE-6717-42A8-87D2-A75AD1951270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ED83-EDD2-4DBE-82C6-194A9102BC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05EDAE-6717-42A8-87D2-A75AD1951270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02ED83-EDD2-4DBE-82C6-194A9102BC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EDAE-6717-42A8-87D2-A75AD1951270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ED83-EDD2-4DBE-82C6-194A9102B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05EDAE-6717-42A8-87D2-A75AD1951270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02ED83-EDD2-4DBE-82C6-194A9102BCA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05EDAE-6717-42A8-87D2-A75AD1951270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02ED83-EDD2-4DBE-82C6-194A9102BCA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05EDAE-6717-42A8-87D2-A75AD1951270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02ED83-EDD2-4DBE-82C6-194A9102BC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Collaborative </a:t>
            </a:r>
            <a:r>
              <a:rPr lang="en-US" b="0" dirty="0"/>
              <a:t>Annotation of Real Time Streams on Android-Enabled Devices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Tao Huang</a:t>
            </a:r>
          </a:p>
          <a:p>
            <a:r>
              <a:rPr lang="en-US" dirty="0" smtClean="0"/>
              <a:t>Geoffrey C. Fox</a:t>
            </a:r>
          </a:p>
          <a:p>
            <a:r>
              <a:rPr lang="en-US" dirty="0" smtClean="0"/>
              <a:t>Indiana University Bloomington</a:t>
            </a:r>
          </a:p>
          <a:p>
            <a:r>
              <a:rPr lang="en-US" i="1" dirty="0"/>
              <a:t>{</a:t>
            </a:r>
            <a:r>
              <a:rPr lang="en-US" i="1" dirty="0" err="1"/>
              <a:t>taohuang</a:t>
            </a:r>
            <a:r>
              <a:rPr lang="en-US" i="1" dirty="0" smtClean="0"/>
              <a:t>, </a:t>
            </a:r>
            <a:r>
              <a:rPr lang="en-US" i="1" dirty="0" err="1"/>
              <a:t>gcf</a:t>
            </a:r>
            <a:r>
              <a:rPr lang="en-US" i="1" dirty="0"/>
              <a:t>}@indiana.edu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00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Control and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Batch Session Updates</a:t>
            </a:r>
          </a:p>
          <a:p>
            <a:r>
              <a:rPr lang="en-US" dirty="0" smtClean="0"/>
              <a:t>Ignore heartbeat events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2819400"/>
            <a:ext cx="6095999" cy="325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8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Multimedia Proxy </a:t>
            </a:r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315200" cy="423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Computing Resource Usage Test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4491805" cy="3368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00400"/>
            <a:ext cx="4377906" cy="32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-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Latency Tests in Different Networks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47" y="2514600"/>
            <a:ext cx="552090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Support sync/a-sync collaboration between desktop and mobile clients</a:t>
            </a:r>
          </a:p>
          <a:p>
            <a:pPr lvl="1"/>
            <a:r>
              <a:rPr lang="en-US" dirty="0" smtClean="0"/>
              <a:t>Satisfying </a:t>
            </a:r>
            <a:r>
              <a:rPr lang="en-US" dirty="0"/>
              <a:t>performance and user experience on android-based mobile </a:t>
            </a:r>
            <a:r>
              <a:rPr lang="en-US" dirty="0" smtClean="0"/>
              <a:t>devices (wireless only)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Stability Improvement and More sophisticated user cases</a:t>
            </a:r>
          </a:p>
          <a:p>
            <a:pPr lvl="1"/>
            <a:r>
              <a:rPr lang="en-US" dirty="0" smtClean="0"/>
              <a:t>Support on different mobile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Collaborative Annotation Framework on Real Time Streams</a:t>
            </a:r>
          </a:p>
          <a:p>
            <a:r>
              <a:rPr lang="en-US" dirty="0" smtClean="0"/>
              <a:t>Collaboration Research On Mobile </a:t>
            </a:r>
          </a:p>
          <a:p>
            <a:r>
              <a:rPr lang="en-US" dirty="0" smtClean="0"/>
              <a:t>System Architecture &amp; Design</a:t>
            </a:r>
          </a:p>
          <a:p>
            <a:r>
              <a:rPr lang="en-US" dirty="0" smtClean="0"/>
              <a:t>Experiments &amp; Conclusions</a:t>
            </a:r>
          </a:p>
        </p:txBody>
      </p:sp>
    </p:spTree>
    <p:extLst>
      <p:ext uri="{BB962C8B-B14F-4D97-AF65-F5344CB8AC3E}">
        <p14:creationId xmlns:p14="http://schemas.microsoft.com/office/powerpoint/2010/main" val="34822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Collaboration Systems</a:t>
            </a:r>
          </a:p>
          <a:p>
            <a:pPr lvl="1"/>
            <a:r>
              <a:rPr lang="en-US" dirty="0" smtClean="0"/>
              <a:t>Traditional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Online</a:t>
            </a:r>
          </a:p>
          <a:p>
            <a:r>
              <a:rPr lang="en-US" dirty="0" smtClean="0"/>
              <a:t>Trends</a:t>
            </a:r>
          </a:p>
          <a:p>
            <a:pPr lvl="1"/>
            <a:r>
              <a:rPr lang="en-US" dirty="0" smtClean="0"/>
              <a:t>Everything goes mobile </a:t>
            </a:r>
          </a:p>
          <a:p>
            <a:pPr lvl="1"/>
            <a:r>
              <a:rPr lang="en-US" dirty="0" smtClean="0"/>
              <a:t>Everything stores in Cloud</a:t>
            </a:r>
          </a:p>
          <a:p>
            <a:r>
              <a:rPr lang="en-US" dirty="0" smtClean="0"/>
              <a:t>Mobile Extension of Collaborative Annotation Framework on Real Time Streams (introduced on CTS 2009)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67000" y="1981200"/>
            <a:ext cx="3200400" cy="469842"/>
            <a:chOff x="1943324" y="2755984"/>
            <a:chExt cx="4031907" cy="673016"/>
          </a:xfrm>
        </p:grpSpPr>
        <p:pic>
          <p:nvPicPr>
            <p:cNvPr id="5" name="Picture 4" descr="Picture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324" y="2755984"/>
              <a:ext cx="1790476" cy="673016"/>
            </a:xfrm>
            <a:prstGeom prst="rect">
              <a:avLst/>
            </a:prstGeom>
          </p:spPr>
        </p:pic>
        <p:pic>
          <p:nvPicPr>
            <p:cNvPr id="6" name="Picture 5" descr="Picture 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3168" y="2959158"/>
              <a:ext cx="1892063" cy="469841"/>
            </a:xfrm>
            <a:prstGeom prst="rect">
              <a:avLst/>
            </a:prstGeom>
          </p:spPr>
        </p:pic>
      </p:grpSp>
      <p:pic>
        <p:nvPicPr>
          <p:cNvPr id="9" name="Picture 8" descr="Picture 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796241"/>
            <a:ext cx="1367694" cy="520606"/>
          </a:xfrm>
          <a:prstGeom prst="rect">
            <a:avLst/>
          </a:prstGeom>
        </p:spPr>
      </p:pic>
      <p:pic>
        <p:nvPicPr>
          <p:cNvPr id="10" name="Picture 9" descr="Picture 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539" y="2849376"/>
            <a:ext cx="2291892" cy="41295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781800" y="760266"/>
            <a:ext cx="1724889" cy="3509690"/>
            <a:chOff x="6781800" y="760266"/>
            <a:chExt cx="1724889" cy="35096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200" y="2925014"/>
              <a:ext cx="700088" cy="67463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3715977"/>
              <a:ext cx="1724889" cy="55397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9501" y="2099891"/>
              <a:ext cx="749485" cy="74948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212" y="760266"/>
              <a:ext cx="813956" cy="1220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226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Annotation Framework on Real Time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67200" cy="4873752"/>
          </a:xfrm>
        </p:spPr>
        <p:txBody>
          <a:bodyPr/>
          <a:lstStyle/>
          <a:p>
            <a:pPr lvl="0"/>
            <a:r>
              <a:rPr lang="en-US" sz="2000" dirty="0"/>
              <a:t>Distributed annotation clients over the </a:t>
            </a:r>
            <a:r>
              <a:rPr lang="en-US" sz="2000" dirty="0" err="1"/>
              <a:t>NaradaBrokering</a:t>
            </a:r>
            <a:r>
              <a:rPr lang="en-US" sz="2000" dirty="0"/>
              <a:t> Network.</a:t>
            </a:r>
            <a:endParaRPr lang="en-US" sz="2000" i="1" dirty="0"/>
          </a:p>
          <a:p>
            <a:pPr lvl="0"/>
            <a:r>
              <a:rPr lang="en-US" sz="2000" dirty="0"/>
              <a:t>Session management with two recovery strategies</a:t>
            </a:r>
            <a:endParaRPr lang="en-US" sz="2000" i="1" dirty="0"/>
          </a:p>
          <a:p>
            <a:pPr lvl="0"/>
            <a:r>
              <a:rPr lang="en-US" sz="2000" dirty="0"/>
              <a:t>Distributed stream archiving and replaying</a:t>
            </a:r>
            <a:endParaRPr lang="en-US" sz="2000" i="1" dirty="0"/>
          </a:p>
          <a:p>
            <a:r>
              <a:rPr lang="en-US" sz="2000" dirty="0"/>
              <a:t>Easy to add support to handheld and streaming clients </a:t>
            </a:r>
          </a:p>
          <a:p>
            <a:endParaRPr lang="en-US" dirty="0"/>
          </a:p>
        </p:txBody>
      </p:sp>
      <p:pic>
        <p:nvPicPr>
          <p:cNvPr id="4" name="Picture 3" descr="archite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47800"/>
            <a:ext cx="4021285" cy="339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lientsnapsh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37943"/>
            <a:ext cx="6705600" cy="462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00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Research On Mobile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Popular topics</a:t>
            </a:r>
          </a:p>
          <a:p>
            <a:pPr lvl="1"/>
            <a:r>
              <a:rPr lang="en-US" dirty="0"/>
              <a:t>Image/Text Based Location Recognition </a:t>
            </a:r>
          </a:p>
          <a:p>
            <a:pPr lvl="1"/>
            <a:r>
              <a:rPr lang="en-US" dirty="0"/>
              <a:t>Digital </a:t>
            </a:r>
            <a:r>
              <a:rPr lang="en-US" dirty="0" smtClean="0"/>
              <a:t>Content/Place </a:t>
            </a:r>
            <a:r>
              <a:rPr lang="en-US" dirty="0"/>
              <a:t>Annotation</a:t>
            </a:r>
          </a:p>
          <a:p>
            <a:pPr lvl="1"/>
            <a:r>
              <a:rPr lang="en-US" dirty="0" smtClean="0"/>
              <a:t>Tag/Scene Based Recommendation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Thin client</a:t>
            </a:r>
          </a:p>
          <a:p>
            <a:pPr lvl="1"/>
            <a:r>
              <a:rPr lang="en-US" dirty="0" smtClean="0"/>
              <a:t>Limited Collaboration</a:t>
            </a:r>
          </a:p>
          <a:p>
            <a:pPr lvl="1"/>
            <a:r>
              <a:rPr lang="en-US" dirty="0" smtClean="0"/>
              <a:t>Limited Interaction on Content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r>
              <a:rPr lang="en-US" dirty="0" smtClean="0"/>
              <a:t>Why android?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87908295"/>
              </p:ext>
            </p:extLst>
          </p:nvPr>
        </p:nvGraphicFramePr>
        <p:xfrm>
          <a:off x="457200" y="1600200"/>
          <a:ext cx="7467600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6002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Android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Multimedia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Tablet</a:t>
                      </a:r>
                      <a:r>
                        <a:rPr lang="en-US" baseline="0" dirty="0" smtClean="0"/>
                        <a:t> Support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 of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Easy</a:t>
                      </a:r>
                      <a:r>
                        <a:rPr lang="en-US" baseline="0" dirty="0" smtClean="0"/>
                        <a:t> Deployment and Debugging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Java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7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</a:t>
            </a:r>
            <a:r>
              <a:rPr lang="en-US" dirty="0" smtClean="0"/>
              <a:t>History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99999601"/>
              </p:ext>
            </p:extLst>
          </p:nvPr>
        </p:nvGraphicFramePr>
        <p:xfrm>
          <a:off x="457200" y="1523998"/>
          <a:ext cx="7848600" cy="527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286000"/>
                <a:gridCol w="1866900"/>
                <a:gridCol w="2247900"/>
              </a:tblGrid>
              <a:tr h="704735">
                <a:tc>
                  <a:txBody>
                    <a:bodyPr/>
                    <a:lstStyle/>
                    <a:p>
                      <a:r>
                        <a:rPr lang="en-US" dirty="0" smtClean="0"/>
                        <a:t>Time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 Versions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Flagship</a:t>
                      </a:r>
                      <a:r>
                        <a:rPr lang="en-US" baseline="0" dirty="0" smtClean="0"/>
                        <a:t> 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</a:t>
                      </a:r>
                      <a:r>
                        <a:rPr lang="en-US" baseline="0" dirty="0" smtClean="0"/>
                        <a:t> updates</a:t>
                      </a:r>
                      <a:endParaRPr lang="en-US" dirty="0"/>
                    </a:p>
                  </a:txBody>
                  <a:tcPr/>
                </a:tc>
              </a:tr>
              <a:tr h="130879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09/08-09/09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1.X, Cupcake, Donut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111067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10/09-Now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Éclair, </a:t>
                      </a:r>
                      <a:r>
                        <a:rPr lang="en-US" dirty="0" err="1" smtClean="0"/>
                        <a:t>Froyo</a:t>
                      </a:r>
                      <a:r>
                        <a:rPr lang="en-US" dirty="0" smtClean="0"/>
                        <a:t>, Gingerbread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Improvement,</a:t>
                      </a:r>
                    </a:p>
                    <a:p>
                      <a:r>
                        <a:rPr lang="en-US" dirty="0" err="1" smtClean="0"/>
                        <a:t>Multitouch</a:t>
                      </a:r>
                      <a:r>
                        <a:rPr lang="en-US" dirty="0" smtClean="0"/>
                        <a:t>, </a:t>
                      </a:r>
                    </a:p>
                    <a:p>
                      <a:r>
                        <a:rPr lang="en-US" dirty="0" smtClean="0"/>
                        <a:t>Flash support, NFC,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etc</a:t>
                      </a:r>
                      <a:endParaRPr lang="en-US" dirty="0"/>
                    </a:p>
                  </a:txBody>
                  <a:tcPr/>
                </a:tc>
              </a:tr>
              <a:tr h="109066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02/11-Now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HoneyComb</a:t>
                      </a:r>
                      <a:r>
                        <a:rPr lang="en-US" dirty="0" smtClean="0"/>
                        <a:t> 3.x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Tablet support,</a:t>
                      </a:r>
                    </a:p>
                    <a:p>
                      <a:r>
                        <a:rPr lang="en-US" dirty="0" smtClean="0"/>
                        <a:t>UI redesign,</a:t>
                      </a:r>
                    </a:p>
                    <a:p>
                      <a:r>
                        <a:rPr lang="en-US" dirty="0" smtClean="0"/>
                        <a:t>Multi Core support</a:t>
                      </a:r>
                    </a:p>
                  </a:txBody>
                  <a:tcPr/>
                </a:tc>
              </a:tr>
              <a:tr h="704735">
                <a:tc>
                  <a:txBody>
                    <a:bodyPr/>
                    <a:lstStyle/>
                    <a:p>
                      <a:r>
                        <a:rPr lang="en-US" dirty="0" smtClean="0"/>
                        <a:t>10/11-Now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Ice Cream Sandwich 4.0.x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 Acceleration, </a:t>
                      </a:r>
                      <a:r>
                        <a:rPr lang="en-US" dirty="0" err="1" smtClean="0"/>
                        <a:t>etc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89" y="2286000"/>
            <a:ext cx="644297" cy="1182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62" y="3733800"/>
            <a:ext cx="592251" cy="1071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419600" y="5029200"/>
            <a:ext cx="1431985" cy="967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76" y="6090416"/>
            <a:ext cx="7334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</a:t>
            </a:r>
            <a:r>
              <a:rPr lang="en-US" dirty="0" smtClean="0"/>
              <a:t>prerequisites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01364001"/>
              </p:ext>
            </p:extLst>
          </p:nvPr>
        </p:nvGraphicFramePr>
        <p:xfrm>
          <a:off x="685800" y="1828800"/>
          <a:ext cx="7467600" cy="361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378200"/>
                <a:gridCol w="2489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Features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Collaborative Annotation Framework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Android Platform </a:t>
                      </a:r>
                      <a:endParaRPr kumimoji="0" lang="en-US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User interface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SWT, 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AWT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Android UI framework </a:t>
                      </a:r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Audiovisual Capturing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JMF 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Android Multimedia Framework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Image Processing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SWT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AWT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Android canvas and OpenGL ES 1.0/2.0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Transmitting, Streaming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NaradaBrokering</a:t>
                      </a:r>
                      <a:endParaRPr kumimoji="0"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RabbitMQ</a:t>
                      </a:r>
                      <a:endParaRPr kumimoji="0"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Simple RTSP based video streaming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Storage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Raw data file, XML Based metadata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SQLLite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raw file and xml file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2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1719444"/>
            <a:ext cx="73128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/>
              <a:t>Difference between Desktop and Mobile Clients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/>
              <a:t>Extra layer of event translation: Stream Proxies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&amp;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86370"/>
            <a:ext cx="6025213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83528"/>
            <a:ext cx="3260777" cy="19564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4110"/>
            <a:ext cx="3274200" cy="19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0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2192</TotalTime>
  <Words>358</Words>
  <Application>Microsoft Office PowerPoint</Application>
  <PresentationFormat>On-screen Show 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 Collaborative Annotation of Real Time Streams on Android-Enabled Devices</vt:lpstr>
      <vt:lpstr>Outline</vt:lpstr>
      <vt:lpstr>Introduction</vt:lpstr>
      <vt:lpstr>Collaborative Annotation Framework on Real Time Streams</vt:lpstr>
      <vt:lpstr>Collaboration Research On Mobile</vt:lpstr>
      <vt:lpstr>Why android?</vt:lpstr>
      <vt:lpstr>Android History</vt:lpstr>
      <vt:lpstr>Technology prerequisites</vt:lpstr>
      <vt:lpstr>System Architecture &amp; Design</vt:lpstr>
      <vt:lpstr>Session Control and Management </vt:lpstr>
      <vt:lpstr>Multimedia Proxy for android</vt:lpstr>
      <vt:lpstr>Experiments</vt:lpstr>
      <vt:lpstr>Experiments - cont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Collaborative Annotation of Real Time Streams on Android-Enabled Devices</dc:title>
  <dc:creator>Tao Huang</dc:creator>
  <cp:lastModifiedBy>Tao Huang</cp:lastModifiedBy>
  <cp:revision>51</cp:revision>
  <dcterms:created xsi:type="dcterms:W3CDTF">2012-05-21T06:19:57Z</dcterms:created>
  <dcterms:modified xsi:type="dcterms:W3CDTF">2012-05-22T18:57:10Z</dcterms:modified>
</cp:coreProperties>
</file>