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03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E9C65-E43E-4F5A-9EF1-135A765D21C4}" type="datetimeFigureOut">
              <a:rPr lang="en-US" smtClean="0"/>
              <a:pPr/>
              <a:t>5/20/2008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CF347-4DAA-42F7-889E-79376B4E7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CF347-4DAA-42F7-889E-79376B4E79B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CF347-4DAA-42F7-889E-79376B4E79B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4B78-94BC-4AD9-A881-5D4099F9590A}" type="datetimeFigureOut">
              <a:rPr lang="en-US" smtClean="0"/>
              <a:pPr/>
              <a:t>5/20/2008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3BF1-A17C-4DEB-93F3-920333AEF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4B78-94BC-4AD9-A881-5D4099F9590A}" type="datetimeFigureOut">
              <a:rPr lang="en-US" smtClean="0"/>
              <a:pPr/>
              <a:t>5/20/2008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3BF1-A17C-4DEB-93F3-920333AEF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4B78-94BC-4AD9-A881-5D4099F9590A}" type="datetimeFigureOut">
              <a:rPr lang="en-US" smtClean="0"/>
              <a:pPr/>
              <a:t>5/20/2008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3BF1-A17C-4DEB-93F3-920333AEF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4B78-94BC-4AD9-A881-5D4099F9590A}" type="datetimeFigureOut">
              <a:rPr lang="en-US" smtClean="0"/>
              <a:pPr/>
              <a:t>5/20/2008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3BF1-A17C-4DEB-93F3-920333AEF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4B78-94BC-4AD9-A881-5D4099F9590A}" type="datetimeFigureOut">
              <a:rPr lang="en-US" smtClean="0"/>
              <a:pPr/>
              <a:t>5/20/2008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3BF1-A17C-4DEB-93F3-920333AEF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4B78-94BC-4AD9-A881-5D4099F9590A}" type="datetimeFigureOut">
              <a:rPr lang="en-US" smtClean="0"/>
              <a:pPr/>
              <a:t>5/20/2008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3BF1-A17C-4DEB-93F3-920333AEF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4B78-94BC-4AD9-A881-5D4099F9590A}" type="datetimeFigureOut">
              <a:rPr lang="en-US" smtClean="0"/>
              <a:pPr/>
              <a:t>5/20/2008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3BF1-A17C-4DEB-93F3-920333AEF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4B78-94BC-4AD9-A881-5D4099F9590A}" type="datetimeFigureOut">
              <a:rPr lang="en-US" smtClean="0"/>
              <a:pPr/>
              <a:t>5/20/2008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3BF1-A17C-4DEB-93F3-920333AEF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4B78-94BC-4AD9-A881-5D4099F9590A}" type="datetimeFigureOut">
              <a:rPr lang="en-US" smtClean="0"/>
              <a:pPr/>
              <a:t>5/20/2008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3BF1-A17C-4DEB-93F3-920333AEF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4B78-94BC-4AD9-A881-5D4099F9590A}" type="datetimeFigureOut">
              <a:rPr lang="en-US" smtClean="0"/>
              <a:pPr/>
              <a:t>5/20/2008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3BF1-A17C-4DEB-93F3-920333AEF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4B78-94BC-4AD9-A881-5D4099F9590A}" type="datetimeFigureOut">
              <a:rPr lang="en-US" smtClean="0"/>
              <a:pPr/>
              <a:t>5/20/2008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3BF1-A17C-4DEB-93F3-920333AEF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14B78-94BC-4AD9-A881-5D4099F9590A}" type="datetimeFigureOut">
              <a:rPr lang="en-US" smtClean="0"/>
              <a:pPr/>
              <a:t>5/20/2008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C3BF1-A17C-4DEB-93F3-920333AEF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4" descr="data_center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" y="4800600"/>
              <a:ext cx="2971800" cy="1894927"/>
            </a:xfrm>
            <a:prstGeom prst="rect">
              <a:avLst/>
            </a:prstGeom>
          </p:spPr>
        </p:pic>
        <p:pic>
          <p:nvPicPr>
            <p:cNvPr id="6" name="Picture 5" descr="image_cables.jpe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14800" y="4876800"/>
              <a:ext cx="1219200" cy="813816"/>
            </a:xfrm>
            <a:prstGeom prst="rect">
              <a:avLst/>
            </a:prstGeom>
          </p:spPr>
        </p:pic>
        <p:pic>
          <p:nvPicPr>
            <p:cNvPr id="7" name="Picture 6" descr="data_center2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48000" y="1828800"/>
              <a:ext cx="1905000" cy="1270000"/>
            </a:xfrm>
            <a:prstGeom prst="rect">
              <a:avLst/>
            </a:prstGeom>
          </p:spPr>
        </p:pic>
        <p:pic>
          <p:nvPicPr>
            <p:cNvPr id="9" name="Picture 8" descr="data_centre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10200" y="2743200"/>
              <a:ext cx="3406140" cy="2834640"/>
            </a:xfrm>
            <a:prstGeom prst="rect">
              <a:avLst/>
            </a:prstGeom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352800" y="3200400"/>
              <a:ext cx="2009775" cy="1342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914400" y="3200400"/>
              <a:ext cx="2067272" cy="1524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609600" y="381000"/>
              <a:ext cx="660963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latin typeface="Arial Rounded MT Bold" pitchFamily="34" charset="0"/>
                </a:rPr>
                <a:t>I’M IN UR CLOUD</a:t>
              </a:r>
              <a:endParaRPr lang="en-US" sz="6000" b="1" dirty="0">
                <a:latin typeface="Arial Rounded MT Bold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29000" y="5867400"/>
              <a:ext cx="56140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Arial Rounded MT Bold" pitchFamily="34" charset="0"/>
                </a:rPr>
                <a:t>INVISIBLE COMPLEXITY</a:t>
              </a:r>
              <a:endParaRPr lang="en-US" sz="3600" b="1" dirty="0">
                <a:latin typeface="Arial Rounded MT Bold" pitchFamily="34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86000" y="0"/>
          <a:ext cx="6858000" cy="6865570"/>
        </p:xfrm>
        <a:graphic>
          <a:graphicData uri="http://schemas.openxmlformats.org/presentationml/2006/ole">
            <p:oleObj spid="_x0000_s1026" name="Acrobat Document" r:id="rId4" imgW="6903332" imgH="6903720" progId="AcroExch.Document.7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04588" y="0"/>
            <a:ext cx="58208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C000"/>
                </a:solidFill>
                <a:latin typeface="Arial Rounded MT Bold" pitchFamily="34" charset="0"/>
              </a:rPr>
              <a:t>I’M IN UR </a:t>
            </a:r>
            <a:r>
              <a:rPr lang="en-US" sz="6000" b="1" dirty="0" smtClean="0">
                <a:solidFill>
                  <a:srgbClr val="FFC000"/>
                </a:solidFill>
                <a:latin typeface="Arial Rounded MT Bold" pitchFamily="34" charset="0"/>
              </a:rPr>
              <a:t>GRID</a:t>
            </a:r>
            <a:endParaRPr lang="en-US" sz="6000" b="1" dirty="0">
              <a:solidFill>
                <a:srgbClr val="FFC000"/>
              </a:solidFill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943600"/>
            <a:ext cx="3421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 Rounded MT Bold" pitchFamily="34" charset="0"/>
              </a:rPr>
              <a:t>INVISIBLE </a:t>
            </a:r>
            <a:r>
              <a:rPr lang="en-US" sz="3600" b="1" dirty="0" smtClean="0">
                <a:latin typeface="Arial Rounded MT Bold" pitchFamily="34" charset="0"/>
              </a:rPr>
              <a:t>ICE</a:t>
            </a:r>
            <a:endParaRPr lang="en-US" sz="3600" b="1" dirty="0">
              <a:latin typeface="Arial Rounded MT Bold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 l="17500" t="8929" r="35000" b="10714"/>
          <a:stretch>
            <a:fillRect/>
          </a:stretch>
        </p:blipFill>
        <p:spPr bwMode="auto">
          <a:xfrm>
            <a:off x="6610350" y="1447800"/>
            <a:ext cx="253365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14</Words>
  <Application>Microsoft Office PowerPoint</Application>
  <PresentationFormat>On-screen Show (4:3)</PresentationFormat>
  <Paragraphs>6</Paragraphs>
  <Slides>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Office Theme</vt:lpstr>
      <vt:lpstr>Adobe Acrobat Document</vt:lpstr>
      <vt:lpstr>Slide 1</vt:lpstr>
      <vt:lpstr>Slide 2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10</cp:revision>
  <dcterms:created xsi:type="dcterms:W3CDTF">2008-05-20T21:16:54Z</dcterms:created>
  <dcterms:modified xsi:type="dcterms:W3CDTF">2008-05-20T23:02:16Z</dcterms:modified>
</cp:coreProperties>
</file>