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7"/>
  </p:notesMasterIdLst>
  <p:sldIdLst>
    <p:sldId id="256" r:id="rId2"/>
    <p:sldId id="277" r:id="rId3"/>
    <p:sldId id="278" r:id="rId4"/>
    <p:sldId id="257" r:id="rId5"/>
    <p:sldId id="279" r:id="rId6"/>
    <p:sldId id="281" r:id="rId7"/>
    <p:sldId id="280" r:id="rId8"/>
    <p:sldId id="263" r:id="rId9"/>
    <p:sldId id="265" r:id="rId10"/>
    <p:sldId id="275" r:id="rId11"/>
    <p:sldId id="266" r:id="rId12"/>
    <p:sldId id="268" r:id="rId13"/>
    <p:sldId id="267" r:id="rId14"/>
    <p:sldId id="270" r:id="rId15"/>
    <p:sldId id="269" r:id="rId16"/>
    <p:sldId id="271" r:id="rId17"/>
    <p:sldId id="272" r:id="rId18"/>
    <p:sldId id="274" r:id="rId19"/>
    <p:sldId id="258" r:id="rId20"/>
    <p:sldId id="260" r:id="rId21"/>
    <p:sldId id="273" r:id="rId22"/>
    <p:sldId id="259" r:id="rId23"/>
    <p:sldId id="276" r:id="rId24"/>
    <p:sldId id="261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840" y="-1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37E4C-D94C-1540-B36F-EFD431232710}" type="doc">
      <dgm:prSet loTypeId="urn:microsoft.com/office/officeart/2005/8/layout/chevron1" loCatId="" qsTypeId="urn:microsoft.com/office/officeart/2005/8/quickstyle/simple4" qsCatId="simple" csTypeId="urn:microsoft.com/office/officeart/2005/8/colors/colorful3" csCatId="colorful" phldr="1"/>
      <dgm:spPr/>
    </dgm:pt>
    <dgm:pt modelId="{F37736B7-5243-4F4D-BFFE-22AC815C50DF}">
      <dgm:prSet phldrT="[Text]"/>
      <dgm:spPr/>
      <dgm:t>
        <a:bodyPr/>
        <a:lstStyle/>
        <a:p>
          <a:r>
            <a:rPr lang="en-US" dirty="0" smtClean="0"/>
            <a:t>Week 5</a:t>
          </a:r>
          <a:endParaRPr lang="en-US" dirty="0"/>
        </a:p>
      </dgm:t>
    </dgm:pt>
    <dgm:pt modelId="{27BE409E-9A83-1042-9151-081255CFE159}" type="parTrans" cxnId="{924AA880-5FC9-E64D-B3BD-ED6541669AB6}">
      <dgm:prSet/>
      <dgm:spPr/>
      <dgm:t>
        <a:bodyPr/>
        <a:lstStyle/>
        <a:p>
          <a:endParaRPr lang="en-US"/>
        </a:p>
      </dgm:t>
    </dgm:pt>
    <dgm:pt modelId="{CB6A7B09-CF6D-BD4D-B194-CAF65FBF87F6}" type="sibTrans" cxnId="{924AA880-5FC9-E64D-B3BD-ED6541669AB6}">
      <dgm:prSet/>
      <dgm:spPr/>
      <dgm:t>
        <a:bodyPr/>
        <a:lstStyle/>
        <a:p>
          <a:endParaRPr lang="en-US"/>
        </a:p>
      </dgm:t>
    </dgm:pt>
    <dgm:pt modelId="{EB97060B-1208-E14D-8E03-001B99011128}">
      <dgm:prSet phldrT="[Text]"/>
      <dgm:spPr/>
      <dgm:t>
        <a:bodyPr/>
        <a:lstStyle/>
        <a:p>
          <a:r>
            <a:rPr lang="en-US" dirty="0" smtClean="0"/>
            <a:t>Week 6</a:t>
          </a:r>
          <a:endParaRPr lang="en-US" dirty="0"/>
        </a:p>
      </dgm:t>
    </dgm:pt>
    <dgm:pt modelId="{5F72033F-554F-3248-8883-D804E49482D5}" type="parTrans" cxnId="{64A2705A-E38B-A74B-8013-1214F5FEEA64}">
      <dgm:prSet/>
      <dgm:spPr/>
      <dgm:t>
        <a:bodyPr/>
        <a:lstStyle/>
        <a:p>
          <a:endParaRPr lang="en-US"/>
        </a:p>
      </dgm:t>
    </dgm:pt>
    <dgm:pt modelId="{F127DC1F-E9C9-5F42-90BA-FA6BDB37AD9B}" type="sibTrans" cxnId="{64A2705A-E38B-A74B-8013-1214F5FEEA64}">
      <dgm:prSet/>
      <dgm:spPr/>
      <dgm:t>
        <a:bodyPr/>
        <a:lstStyle/>
        <a:p>
          <a:endParaRPr lang="en-US"/>
        </a:p>
      </dgm:t>
    </dgm:pt>
    <dgm:pt modelId="{764268AE-F380-0F44-B0C9-E8E0DC2D950D}">
      <dgm:prSet phldrT="[Text]"/>
      <dgm:spPr/>
      <dgm:t>
        <a:bodyPr/>
        <a:lstStyle/>
        <a:p>
          <a:r>
            <a:rPr lang="en-US" dirty="0" smtClean="0"/>
            <a:t>Week 7</a:t>
          </a:r>
          <a:endParaRPr lang="en-US" dirty="0"/>
        </a:p>
      </dgm:t>
    </dgm:pt>
    <dgm:pt modelId="{7430D238-EC5F-B04A-9D93-0914B610033B}" type="parTrans" cxnId="{F43BA793-22CF-4540-AC06-DC50FEA0D15D}">
      <dgm:prSet/>
      <dgm:spPr/>
      <dgm:t>
        <a:bodyPr/>
        <a:lstStyle/>
        <a:p>
          <a:endParaRPr lang="en-US"/>
        </a:p>
      </dgm:t>
    </dgm:pt>
    <dgm:pt modelId="{6E35A94A-E71F-784F-8D03-F53B3775ED5C}" type="sibTrans" cxnId="{F43BA793-22CF-4540-AC06-DC50FEA0D15D}">
      <dgm:prSet/>
      <dgm:spPr/>
      <dgm:t>
        <a:bodyPr/>
        <a:lstStyle/>
        <a:p>
          <a:endParaRPr lang="en-US"/>
        </a:p>
      </dgm:t>
    </dgm:pt>
    <dgm:pt modelId="{4C0D9B63-A7B3-7941-A51D-7EED370987D3}">
      <dgm:prSet phldrT="[Text]"/>
      <dgm:spPr/>
      <dgm:t>
        <a:bodyPr/>
        <a:lstStyle/>
        <a:p>
          <a:r>
            <a:rPr lang="en-US" dirty="0" smtClean="0"/>
            <a:t>Week 8</a:t>
          </a:r>
          <a:endParaRPr lang="en-US" dirty="0"/>
        </a:p>
      </dgm:t>
    </dgm:pt>
    <dgm:pt modelId="{0F4BFB3D-ACF5-1D49-AA3E-5D8EF98C8C62}" type="parTrans" cxnId="{7A210DB1-C456-1D4A-B82C-35B540B92B21}">
      <dgm:prSet/>
      <dgm:spPr/>
      <dgm:t>
        <a:bodyPr/>
        <a:lstStyle/>
        <a:p>
          <a:endParaRPr lang="en-US"/>
        </a:p>
      </dgm:t>
    </dgm:pt>
    <dgm:pt modelId="{7CE01C5D-A4FB-524E-A914-4DD472803926}" type="sibTrans" cxnId="{7A210DB1-C456-1D4A-B82C-35B540B92B21}">
      <dgm:prSet/>
      <dgm:spPr/>
      <dgm:t>
        <a:bodyPr/>
        <a:lstStyle/>
        <a:p>
          <a:endParaRPr lang="en-US"/>
        </a:p>
      </dgm:t>
    </dgm:pt>
    <dgm:pt modelId="{A2C4F448-B3C8-3241-A9D7-B15E9D1AECFD}">
      <dgm:prSet phldrT="[Text]"/>
      <dgm:spPr/>
      <dgm:t>
        <a:bodyPr/>
        <a:lstStyle/>
        <a:p>
          <a:r>
            <a:rPr lang="en-US" dirty="0" smtClean="0"/>
            <a:t>Midterm</a:t>
          </a:r>
          <a:endParaRPr lang="en-US" dirty="0"/>
        </a:p>
      </dgm:t>
    </dgm:pt>
    <dgm:pt modelId="{BC12DA47-5861-EF4D-8589-FEA828403AD6}" type="parTrans" cxnId="{2A044D58-A926-DD4E-A864-096EACD76FF0}">
      <dgm:prSet/>
      <dgm:spPr/>
      <dgm:t>
        <a:bodyPr/>
        <a:lstStyle/>
        <a:p>
          <a:endParaRPr lang="en-US"/>
        </a:p>
      </dgm:t>
    </dgm:pt>
    <dgm:pt modelId="{D968650A-3723-FB48-B4EA-A8E9AA46B607}" type="sibTrans" cxnId="{2A044D58-A926-DD4E-A864-096EACD76FF0}">
      <dgm:prSet/>
      <dgm:spPr/>
      <dgm:t>
        <a:bodyPr/>
        <a:lstStyle/>
        <a:p>
          <a:endParaRPr lang="en-US"/>
        </a:p>
      </dgm:t>
    </dgm:pt>
    <dgm:pt modelId="{79CD3657-083A-1A46-B3F1-DE5C8CA36292}" type="pres">
      <dgm:prSet presAssocID="{AB437E4C-D94C-1540-B36F-EFD431232710}" presName="Name0" presStyleCnt="0">
        <dgm:presLayoutVars>
          <dgm:dir/>
          <dgm:animLvl val="lvl"/>
          <dgm:resizeHandles val="exact"/>
        </dgm:presLayoutVars>
      </dgm:prSet>
      <dgm:spPr/>
    </dgm:pt>
    <dgm:pt modelId="{B8E9FE7A-CD20-E14F-B745-141E18D15988}" type="pres">
      <dgm:prSet presAssocID="{A2C4F448-B3C8-3241-A9D7-B15E9D1AECF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A3FC15A-4F37-2D4C-9499-D7C1CFA9DB6A}" type="pres">
      <dgm:prSet presAssocID="{D968650A-3723-FB48-B4EA-A8E9AA46B607}" presName="parTxOnlySpace" presStyleCnt="0"/>
      <dgm:spPr/>
    </dgm:pt>
    <dgm:pt modelId="{9BD87E5D-0422-0F48-8DEE-DED9497C7F77}" type="pres">
      <dgm:prSet presAssocID="{F37736B7-5243-4F4D-BFFE-22AC815C50D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2BF87-4131-8B43-9CA2-045AE000C415}" type="pres">
      <dgm:prSet presAssocID="{CB6A7B09-CF6D-BD4D-B194-CAF65FBF87F6}" presName="parTxOnlySpace" presStyleCnt="0"/>
      <dgm:spPr/>
    </dgm:pt>
    <dgm:pt modelId="{EA879B71-2CC1-EC4F-AA0F-274E929C4FEE}" type="pres">
      <dgm:prSet presAssocID="{EB97060B-1208-E14D-8E03-001B9901112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2318CAA-FAFB-F245-A4AA-3079A2E05B79}" type="pres">
      <dgm:prSet presAssocID="{F127DC1F-E9C9-5F42-90BA-FA6BDB37AD9B}" presName="parTxOnlySpace" presStyleCnt="0"/>
      <dgm:spPr/>
    </dgm:pt>
    <dgm:pt modelId="{3CFEF026-107A-8742-9038-CD749A6B7063}" type="pres">
      <dgm:prSet presAssocID="{764268AE-F380-0F44-B0C9-E8E0DC2D950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31E7641-BF36-524A-B069-A4B29B9814B5}" type="pres">
      <dgm:prSet presAssocID="{6E35A94A-E71F-784F-8D03-F53B3775ED5C}" presName="parTxOnlySpace" presStyleCnt="0"/>
      <dgm:spPr/>
    </dgm:pt>
    <dgm:pt modelId="{F9D57A5B-C170-D64D-ABD2-93837F6FA534}" type="pres">
      <dgm:prSet presAssocID="{4C0D9B63-A7B3-7941-A51D-7EED370987D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445F8F2-91DF-0C4D-8C67-4E9327631EB8}" type="presOf" srcId="{EB97060B-1208-E14D-8E03-001B99011128}" destId="{EA879B71-2CC1-EC4F-AA0F-274E929C4FEE}" srcOrd="0" destOrd="0" presId="urn:microsoft.com/office/officeart/2005/8/layout/chevron1"/>
    <dgm:cxn modelId="{2A044D58-A926-DD4E-A864-096EACD76FF0}" srcId="{AB437E4C-D94C-1540-B36F-EFD431232710}" destId="{A2C4F448-B3C8-3241-A9D7-B15E9D1AECFD}" srcOrd="0" destOrd="0" parTransId="{BC12DA47-5861-EF4D-8589-FEA828403AD6}" sibTransId="{D968650A-3723-FB48-B4EA-A8E9AA46B607}"/>
    <dgm:cxn modelId="{6EA9C653-ABD4-9949-B0E1-2C217438F02F}" type="presOf" srcId="{F37736B7-5243-4F4D-BFFE-22AC815C50DF}" destId="{9BD87E5D-0422-0F48-8DEE-DED9497C7F77}" srcOrd="0" destOrd="0" presId="urn:microsoft.com/office/officeart/2005/8/layout/chevron1"/>
    <dgm:cxn modelId="{870BBD99-EFC4-BE40-AD60-D9E2F185A723}" type="presOf" srcId="{4C0D9B63-A7B3-7941-A51D-7EED370987D3}" destId="{F9D57A5B-C170-D64D-ABD2-93837F6FA534}" srcOrd="0" destOrd="0" presId="urn:microsoft.com/office/officeart/2005/8/layout/chevron1"/>
    <dgm:cxn modelId="{F8EF3E90-689E-6F4C-B990-8E151BBFCC20}" type="presOf" srcId="{AB437E4C-D94C-1540-B36F-EFD431232710}" destId="{79CD3657-083A-1A46-B3F1-DE5C8CA36292}" srcOrd="0" destOrd="0" presId="urn:microsoft.com/office/officeart/2005/8/layout/chevron1"/>
    <dgm:cxn modelId="{F43BA793-22CF-4540-AC06-DC50FEA0D15D}" srcId="{AB437E4C-D94C-1540-B36F-EFD431232710}" destId="{764268AE-F380-0F44-B0C9-E8E0DC2D950D}" srcOrd="3" destOrd="0" parTransId="{7430D238-EC5F-B04A-9D93-0914B610033B}" sibTransId="{6E35A94A-E71F-784F-8D03-F53B3775ED5C}"/>
    <dgm:cxn modelId="{64A2705A-E38B-A74B-8013-1214F5FEEA64}" srcId="{AB437E4C-D94C-1540-B36F-EFD431232710}" destId="{EB97060B-1208-E14D-8E03-001B99011128}" srcOrd="2" destOrd="0" parTransId="{5F72033F-554F-3248-8883-D804E49482D5}" sibTransId="{F127DC1F-E9C9-5F42-90BA-FA6BDB37AD9B}"/>
    <dgm:cxn modelId="{7A210DB1-C456-1D4A-B82C-35B540B92B21}" srcId="{AB437E4C-D94C-1540-B36F-EFD431232710}" destId="{4C0D9B63-A7B3-7941-A51D-7EED370987D3}" srcOrd="4" destOrd="0" parTransId="{0F4BFB3D-ACF5-1D49-AA3E-5D8EF98C8C62}" sibTransId="{7CE01C5D-A4FB-524E-A914-4DD472803926}"/>
    <dgm:cxn modelId="{6977C81C-8DF1-134A-A318-FF172BA4C4D0}" type="presOf" srcId="{764268AE-F380-0F44-B0C9-E8E0DC2D950D}" destId="{3CFEF026-107A-8742-9038-CD749A6B7063}" srcOrd="0" destOrd="0" presId="urn:microsoft.com/office/officeart/2005/8/layout/chevron1"/>
    <dgm:cxn modelId="{6A166970-9C7D-A243-A854-1C05E28E8DA9}" type="presOf" srcId="{A2C4F448-B3C8-3241-A9D7-B15E9D1AECFD}" destId="{B8E9FE7A-CD20-E14F-B745-141E18D15988}" srcOrd="0" destOrd="0" presId="urn:microsoft.com/office/officeart/2005/8/layout/chevron1"/>
    <dgm:cxn modelId="{924AA880-5FC9-E64D-B3BD-ED6541669AB6}" srcId="{AB437E4C-D94C-1540-B36F-EFD431232710}" destId="{F37736B7-5243-4F4D-BFFE-22AC815C50DF}" srcOrd="1" destOrd="0" parTransId="{27BE409E-9A83-1042-9151-081255CFE159}" sibTransId="{CB6A7B09-CF6D-BD4D-B194-CAF65FBF87F6}"/>
    <dgm:cxn modelId="{23D03866-6204-A14B-B685-87865D4CC469}" type="presParOf" srcId="{79CD3657-083A-1A46-B3F1-DE5C8CA36292}" destId="{B8E9FE7A-CD20-E14F-B745-141E18D15988}" srcOrd="0" destOrd="0" presId="urn:microsoft.com/office/officeart/2005/8/layout/chevron1"/>
    <dgm:cxn modelId="{3A303654-FEB4-BE43-A2E4-610F1EF8194B}" type="presParOf" srcId="{79CD3657-083A-1A46-B3F1-DE5C8CA36292}" destId="{0A3FC15A-4F37-2D4C-9499-D7C1CFA9DB6A}" srcOrd="1" destOrd="0" presId="urn:microsoft.com/office/officeart/2005/8/layout/chevron1"/>
    <dgm:cxn modelId="{0DF19CCD-58CE-EB46-82B4-2DE176E504EC}" type="presParOf" srcId="{79CD3657-083A-1A46-B3F1-DE5C8CA36292}" destId="{9BD87E5D-0422-0F48-8DEE-DED9497C7F77}" srcOrd="2" destOrd="0" presId="urn:microsoft.com/office/officeart/2005/8/layout/chevron1"/>
    <dgm:cxn modelId="{82AF25D6-6AB1-6D41-BD92-11A699F986A3}" type="presParOf" srcId="{79CD3657-083A-1A46-B3F1-DE5C8CA36292}" destId="{5F62BF87-4131-8B43-9CA2-045AE000C415}" srcOrd="3" destOrd="0" presId="urn:microsoft.com/office/officeart/2005/8/layout/chevron1"/>
    <dgm:cxn modelId="{988442D5-0B5B-CC4F-8908-4B595AE8B11C}" type="presParOf" srcId="{79CD3657-083A-1A46-B3F1-DE5C8CA36292}" destId="{EA879B71-2CC1-EC4F-AA0F-274E929C4FEE}" srcOrd="4" destOrd="0" presId="urn:microsoft.com/office/officeart/2005/8/layout/chevron1"/>
    <dgm:cxn modelId="{D9351C2C-CF0F-2846-897B-E46BCFE462B2}" type="presParOf" srcId="{79CD3657-083A-1A46-B3F1-DE5C8CA36292}" destId="{B2318CAA-FAFB-F245-A4AA-3079A2E05B79}" srcOrd="5" destOrd="0" presId="urn:microsoft.com/office/officeart/2005/8/layout/chevron1"/>
    <dgm:cxn modelId="{0846076A-4026-A245-9E92-C9B91A3692DF}" type="presParOf" srcId="{79CD3657-083A-1A46-B3F1-DE5C8CA36292}" destId="{3CFEF026-107A-8742-9038-CD749A6B7063}" srcOrd="6" destOrd="0" presId="urn:microsoft.com/office/officeart/2005/8/layout/chevron1"/>
    <dgm:cxn modelId="{B0867B80-F033-E24F-8763-DB3F3239D665}" type="presParOf" srcId="{79CD3657-083A-1A46-B3F1-DE5C8CA36292}" destId="{231E7641-BF36-524A-B069-A4B29B9814B5}" srcOrd="7" destOrd="0" presId="urn:microsoft.com/office/officeart/2005/8/layout/chevron1"/>
    <dgm:cxn modelId="{B3DA89EB-1E5D-F347-A1E7-034FC39C2E5A}" type="presParOf" srcId="{79CD3657-083A-1A46-B3F1-DE5C8CA36292}" destId="{F9D57A5B-C170-D64D-ABD2-93837F6FA53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37E4C-D94C-1540-B36F-EFD431232710}" type="doc">
      <dgm:prSet loTypeId="urn:microsoft.com/office/officeart/2005/8/layout/chevron1" loCatId="" qsTypeId="urn:microsoft.com/office/officeart/2005/8/quickstyle/simple4" qsCatId="simple" csTypeId="urn:microsoft.com/office/officeart/2005/8/colors/colorful2" csCatId="colorful" phldr="1"/>
      <dgm:spPr/>
    </dgm:pt>
    <dgm:pt modelId="{F37736B7-5243-4F4D-BFFE-22AC815C50DF}">
      <dgm:prSet phldrT="[Text]"/>
      <dgm:spPr/>
      <dgm:t>
        <a:bodyPr/>
        <a:lstStyle/>
        <a:p>
          <a:r>
            <a:rPr lang="en-US" dirty="0" smtClean="0"/>
            <a:t>Week 1</a:t>
          </a:r>
          <a:endParaRPr lang="en-US" dirty="0"/>
        </a:p>
      </dgm:t>
    </dgm:pt>
    <dgm:pt modelId="{27BE409E-9A83-1042-9151-081255CFE159}" type="parTrans" cxnId="{924AA880-5FC9-E64D-B3BD-ED6541669AB6}">
      <dgm:prSet/>
      <dgm:spPr/>
      <dgm:t>
        <a:bodyPr/>
        <a:lstStyle/>
        <a:p>
          <a:endParaRPr lang="en-US"/>
        </a:p>
      </dgm:t>
    </dgm:pt>
    <dgm:pt modelId="{CB6A7B09-CF6D-BD4D-B194-CAF65FBF87F6}" type="sibTrans" cxnId="{924AA880-5FC9-E64D-B3BD-ED6541669AB6}">
      <dgm:prSet/>
      <dgm:spPr/>
      <dgm:t>
        <a:bodyPr/>
        <a:lstStyle/>
        <a:p>
          <a:endParaRPr lang="en-US"/>
        </a:p>
      </dgm:t>
    </dgm:pt>
    <dgm:pt modelId="{58EC6A9A-A196-DE4D-AA17-341E7FE416D4}">
      <dgm:prSet phldrT="[Text]"/>
      <dgm:spPr/>
      <dgm:t>
        <a:bodyPr/>
        <a:lstStyle/>
        <a:p>
          <a:r>
            <a:rPr lang="en-US" dirty="0" smtClean="0"/>
            <a:t>Week 2</a:t>
          </a:r>
          <a:endParaRPr lang="en-US" dirty="0"/>
        </a:p>
      </dgm:t>
    </dgm:pt>
    <dgm:pt modelId="{F1FDD01C-03CA-324F-94D8-D55E27952C37}" type="parTrans" cxnId="{75EE02FD-3615-2D46-91D0-AF7868A63385}">
      <dgm:prSet/>
      <dgm:spPr/>
      <dgm:t>
        <a:bodyPr/>
        <a:lstStyle/>
        <a:p>
          <a:endParaRPr lang="en-US"/>
        </a:p>
      </dgm:t>
    </dgm:pt>
    <dgm:pt modelId="{824F4F29-85ED-6146-AC50-266E1D83A1D9}" type="sibTrans" cxnId="{75EE02FD-3615-2D46-91D0-AF7868A63385}">
      <dgm:prSet/>
      <dgm:spPr/>
      <dgm:t>
        <a:bodyPr/>
        <a:lstStyle/>
        <a:p>
          <a:endParaRPr lang="en-US"/>
        </a:p>
      </dgm:t>
    </dgm:pt>
    <dgm:pt modelId="{3062214A-58D4-8E48-B49D-96C2E05260A4}">
      <dgm:prSet phldrT="[Text]"/>
      <dgm:spPr/>
      <dgm:t>
        <a:bodyPr/>
        <a:lstStyle/>
        <a:p>
          <a:r>
            <a:rPr lang="en-US" dirty="0" smtClean="0"/>
            <a:t>Week 3 </a:t>
          </a:r>
          <a:endParaRPr lang="en-US" dirty="0"/>
        </a:p>
      </dgm:t>
    </dgm:pt>
    <dgm:pt modelId="{418AB80A-58C5-D748-836F-9FB121F32E1B}" type="parTrans" cxnId="{9FAF2956-F889-DF4D-8691-D87F7E3D9F0E}">
      <dgm:prSet/>
      <dgm:spPr/>
      <dgm:t>
        <a:bodyPr/>
        <a:lstStyle/>
        <a:p>
          <a:endParaRPr lang="en-US"/>
        </a:p>
      </dgm:t>
    </dgm:pt>
    <dgm:pt modelId="{44E1B9C8-80FC-2A41-8BD4-3090A7E5CBEC}" type="sibTrans" cxnId="{9FAF2956-F889-DF4D-8691-D87F7E3D9F0E}">
      <dgm:prSet/>
      <dgm:spPr/>
      <dgm:t>
        <a:bodyPr/>
        <a:lstStyle/>
        <a:p>
          <a:endParaRPr lang="en-US"/>
        </a:p>
      </dgm:t>
    </dgm:pt>
    <dgm:pt modelId="{083BD510-203F-2C4A-B4E4-6C3674FE2E5A}">
      <dgm:prSet phldrT="[Text]"/>
      <dgm:spPr/>
      <dgm:t>
        <a:bodyPr/>
        <a:lstStyle/>
        <a:p>
          <a:r>
            <a:rPr lang="en-US" dirty="0" smtClean="0"/>
            <a:t>Week 4</a:t>
          </a:r>
          <a:endParaRPr lang="en-US" dirty="0"/>
        </a:p>
      </dgm:t>
    </dgm:pt>
    <dgm:pt modelId="{7D8E02DC-9EFD-3449-A4AC-29316EF07132}" type="parTrans" cxnId="{C25B2909-2FD4-3840-AAAE-D41E49F9D0A6}">
      <dgm:prSet/>
      <dgm:spPr/>
      <dgm:t>
        <a:bodyPr/>
        <a:lstStyle/>
        <a:p>
          <a:endParaRPr lang="en-US"/>
        </a:p>
      </dgm:t>
    </dgm:pt>
    <dgm:pt modelId="{9FCD6B1B-A129-A643-AC05-AEA5B98F36B5}" type="sibTrans" cxnId="{C25B2909-2FD4-3840-AAAE-D41E49F9D0A6}">
      <dgm:prSet/>
      <dgm:spPr/>
      <dgm:t>
        <a:bodyPr/>
        <a:lstStyle/>
        <a:p>
          <a:endParaRPr lang="en-US"/>
        </a:p>
      </dgm:t>
    </dgm:pt>
    <dgm:pt modelId="{BE2A9687-E24A-F54B-BE1E-5CA115BF47D4}">
      <dgm:prSet phldrT="[Text]"/>
      <dgm:spPr/>
      <dgm:t>
        <a:bodyPr/>
        <a:lstStyle/>
        <a:p>
          <a:r>
            <a:rPr lang="en-US" dirty="0" smtClean="0"/>
            <a:t>Select Project</a:t>
          </a:r>
          <a:endParaRPr lang="en-US" dirty="0"/>
        </a:p>
      </dgm:t>
    </dgm:pt>
    <dgm:pt modelId="{DCC2A337-5893-AE43-80AA-5913D770BAE1}" type="parTrans" cxnId="{B3917502-A435-3640-92BD-8EDEF4138635}">
      <dgm:prSet/>
      <dgm:spPr/>
      <dgm:t>
        <a:bodyPr/>
        <a:lstStyle/>
        <a:p>
          <a:endParaRPr lang="en-US"/>
        </a:p>
      </dgm:t>
    </dgm:pt>
    <dgm:pt modelId="{7DB98074-8E7B-E343-8ACA-912DF30EBACB}" type="sibTrans" cxnId="{B3917502-A435-3640-92BD-8EDEF4138635}">
      <dgm:prSet/>
      <dgm:spPr/>
      <dgm:t>
        <a:bodyPr/>
        <a:lstStyle/>
        <a:p>
          <a:endParaRPr lang="en-US"/>
        </a:p>
      </dgm:t>
    </dgm:pt>
    <dgm:pt modelId="{4B5594FC-B835-5344-8886-DA315E05D1B1}">
      <dgm:prSet phldrT="[Text]"/>
      <dgm:spPr/>
      <dgm:t>
        <a:bodyPr/>
        <a:lstStyle/>
        <a:p>
          <a:r>
            <a:rPr lang="en-US" dirty="0" smtClean="0"/>
            <a:t>Identify Gaps</a:t>
          </a:r>
          <a:endParaRPr lang="en-US" dirty="0"/>
        </a:p>
      </dgm:t>
    </dgm:pt>
    <dgm:pt modelId="{93245A52-F335-5C47-AB43-29095873247A}" type="parTrans" cxnId="{785C1F01-2E3D-EB47-8516-308ABBCC03CF}">
      <dgm:prSet/>
      <dgm:spPr/>
      <dgm:t>
        <a:bodyPr/>
        <a:lstStyle/>
        <a:p>
          <a:endParaRPr lang="en-US"/>
        </a:p>
      </dgm:t>
    </dgm:pt>
    <dgm:pt modelId="{EC1AD382-2312-584D-AEE7-24464ECC1E23}" type="sibTrans" cxnId="{785C1F01-2E3D-EB47-8516-308ABBCC03CF}">
      <dgm:prSet/>
      <dgm:spPr/>
      <dgm:t>
        <a:bodyPr/>
        <a:lstStyle/>
        <a:p>
          <a:endParaRPr lang="en-US"/>
        </a:p>
      </dgm:t>
    </dgm:pt>
    <dgm:pt modelId="{82EB000A-C33B-FD4C-A228-839E8EC1B1AD}">
      <dgm:prSet phldrT="[Text]"/>
      <dgm:spPr/>
      <dgm:t>
        <a:bodyPr/>
        <a:lstStyle/>
        <a:p>
          <a:r>
            <a:rPr lang="en-US" dirty="0" err="1" smtClean="0"/>
            <a:t>Git</a:t>
          </a:r>
          <a:endParaRPr lang="en-US" dirty="0"/>
        </a:p>
      </dgm:t>
    </dgm:pt>
    <dgm:pt modelId="{778748FF-AFB5-0C45-851C-6120769340C5}" type="parTrans" cxnId="{5FC78947-995D-7A41-9E7C-E8A72778612B}">
      <dgm:prSet/>
      <dgm:spPr/>
      <dgm:t>
        <a:bodyPr/>
        <a:lstStyle/>
        <a:p>
          <a:endParaRPr lang="en-US"/>
        </a:p>
      </dgm:t>
    </dgm:pt>
    <dgm:pt modelId="{B4FFCBDE-45CF-CB47-A549-4E028D9F0B03}" type="sibTrans" cxnId="{5FC78947-995D-7A41-9E7C-E8A72778612B}">
      <dgm:prSet/>
      <dgm:spPr/>
      <dgm:t>
        <a:bodyPr/>
        <a:lstStyle/>
        <a:p>
          <a:endParaRPr lang="en-US"/>
        </a:p>
      </dgm:t>
    </dgm:pt>
    <dgm:pt modelId="{9B18B552-5375-5B4C-A686-641C6A1EE5D0}">
      <dgm:prSet phldrT="[Text]"/>
      <dgm:spPr/>
      <dgm:t>
        <a:bodyPr/>
        <a:lstStyle/>
        <a:p>
          <a:r>
            <a:rPr lang="en-US" dirty="0" smtClean="0"/>
            <a:t>Technologies</a:t>
          </a:r>
          <a:endParaRPr lang="en-US" dirty="0"/>
        </a:p>
      </dgm:t>
    </dgm:pt>
    <dgm:pt modelId="{79ABB845-CB8F-1249-80BE-1FC3746ABCE8}" type="parTrans" cxnId="{4ECB9531-83A7-E445-821C-25D6D62409DF}">
      <dgm:prSet/>
      <dgm:spPr/>
      <dgm:t>
        <a:bodyPr/>
        <a:lstStyle/>
        <a:p>
          <a:endParaRPr lang="en-US"/>
        </a:p>
      </dgm:t>
    </dgm:pt>
    <dgm:pt modelId="{BD2BC9DF-1F43-B442-8A73-33AF59745A09}" type="sibTrans" cxnId="{4ECB9531-83A7-E445-821C-25D6D62409DF}">
      <dgm:prSet/>
      <dgm:spPr/>
      <dgm:t>
        <a:bodyPr/>
        <a:lstStyle/>
        <a:p>
          <a:endParaRPr lang="en-US"/>
        </a:p>
      </dgm:t>
    </dgm:pt>
    <dgm:pt modelId="{9B41E16D-7A8C-F745-9FD2-ABFD2183CEDA}">
      <dgm:prSet phldrT="[Text]"/>
      <dgm:spPr/>
      <dgm:t>
        <a:bodyPr/>
        <a:lstStyle/>
        <a:p>
          <a:r>
            <a:rPr lang="en-US" dirty="0" smtClean="0"/>
            <a:t>FG Accounts</a:t>
          </a:r>
          <a:endParaRPr lang="en-US" dirty="0"/>
        </a:p>
      </dgm:t>
    </dgm:pt>
    <dgm:pt modelId="{64A67697-8764-5849-8995-BA0D039FF631}" type="parTrans" cxnId="{3AFFE252-907A-ED46-80B6-414E1F0100D3}">
      <dgm:prSet/>
      <dgm:spPr/>
      <dgm:t>
        <a:bodyPr/>
        <a:lstStyle/>
        <a:p>
          <a:endParaRPr lang="en-US"/>
        </a:p>
      </dgm:t>
    </dgm:pt>
    <dgm:pt modelId="{AB5023E1-251E-B348-AF99-7DB805F2782A}" type="sibTrans" cxnId="{3AFFE252-907A-ED46-80B6-414E1F0100D3}">
      <dgm:prSet/>
      <dgm:spPr/>
      <dgm:t>
        <a:bodyPr/>
        <a:lstStyle/>
        <a:p>
          <a:endParaRPr lang="en-US"/>
        </a:p>
      </dgm:t>
    </dgm:pt>
    <dgm:pt modelId="{C6A893A2-F987-4D4B-9E7D-E691D6C38C17}">
      <dgm:prSet phldrT="[Text]"/>
      <dgm:spPr/>
      <dgm:t>
        <a:bodyPr/>
        <a:lstStyle/>
        <a:p>
          <a:r>
            <a:rPr lang="en-US" dirty="0" smtClean="0"/>
            <a:t>OpenStack</a:t>
          </a:r>
          <a:endParaRPr lang="en-US" dirty="0"/>
        </a:p>
      </dgm:t>
    </dgm:pt>
    <dgm:pt modelId="{9AB3EBA5-BF78-3E4C-8AD8-C381D0531138}" type="parTrans" cxnId="{63EE012F-3073-E94A-946E-8ADC7E203F6E}">
      <dgm:prSet/>
      <dgm:spPr/>
      <dgm:t>
        <a:bodyPr/>
        <a:lstStyle/>
        <a:p>
          <a:endParaRPr lang="en-US"/>
        </a:p>
      </dgm:t>
    </dgm:pt>
    <dgm:pt modelId="{EF3897B1-3BA0-8440-B55F-1CF9CA2996F5}" type="sibTrans" cxnId="{63EE012F-3073-E94A-946E-8ADC7E203F6E}">
      <dgm:prSet/>
      <dgm:spPr/>
      <dgm:t>
        <a:bodyPr/>
        <a:lstStyle/>
        <a:p>
          <a:endParaRPr lang="en-US"/>
        </a:p>
      </dgm:t>
    </dgm:pt>
    <dgm:pt modelId="{17EBC7F2-AE4C-4C40-B500-92FFA9F0B784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7BA41D28-769B-204C-BFA0-515102BC6B7E}" type="parTrans" cxnId="{7CB790F7-A41D-1B45-B91A-E76852201064}">
      <dgm:prSet/>
      <dgm:spPr/>
      <dgm:t>
        <a:bodyPr/>
        <a:lstStyle/>
        <a:p>
          <a:endParaRPr lang="en-US"/>
        </a:p>
      </dgm:t>
    </dgm:pt>
    <dgm:pt modelId="{29BF7E06-EB2E-3C4E-B57D-AD9DD488C54B}" type="sibTrans" cxnId="{7CB790F7-A41D-1B45-B91A-E76852201064}">
      <dgm:prSet/>
      <dgm:spPr/>
      <dgm:t>
        <a:bodyPr/>
        <a:lstStyle/>
        <a:p>
          <a:endParaRPr lang="en-US"/>
        </a:p>
      </dgm:t>
    </dgm:pt>
    <dgm:pt modelId="{0767CA01-F322-7B45-88BE-8A97C58F3E4D}">
      <dgm:prSet phldrT="[Text]"/>
      <dgm:spPr/>
      <dgm:t>
        <a:bodyPr/>
        <a:lstStyle/>
        <a:p>
          <a:r>
            <a:rPr lang="en-US" dirty="0" smtClean="0"/>
            <a:t>Implementation</a:t>
          </a:r>
          <a:br>
            <a:rPr lang="en-US" dirty="0" smtClean="0"/>
          </a:br>
          <a:r>
            <a:rPr lang="en-US" dirty="0" smtClean="0"/>
            <a:t>plan</a:t>
          </a:r>
          <a:endParaRPr lang="en-US" dirty="0"/>
        </a:p>
      </dgm:t>
    </dgm:pt>
    <dgm:pt modelId="{82C04D1A-242E-B444-AD36-45B86617C73B}" type="parTrans" cxnId="{EBD15379-1564-0747-9BA6-CB7041CCE4A9}">
      <dgm:prSet/>
      <dgm:spPr/>
      <dgm:t>
        <a:bodyPr/>
        <a:lstStyle/>
        <a:p>
          <a:endParaRPr lang="en-US"/>
        </a:p>
      </dgm:t>
    </dgm:pt>
    <dgm:pt modelId="{FC2586E4-25EF-894D-A12A-116B6AF23E0E}" type="sibTrans" cxnId="{EBD15379-1564-0747-9BA6-CB7041CCE4A9}">
      <dgm:prSet/>
      <dgm:spPr/>
      <dgm:t>
        <a:bodyPr/>
        <a:lstStyle/>
        <a:p>
          <a:endParaRPr lang="en-US"/>
        </a:p>
      </dgm:t>
    </dgm:pt>
    <dgm:pt modelId="{64BDD2E8-5125-B54B-9D88-A24A345B4342}">
      <dgm:prSet phldrT="[Text]"/>
      <dgm:spPr/>
      <dgm:t>
        <a:bodyPr/>
        <a:lstStyle/>
        <a:p>
          <a:r>
            <a:rPr lang="en-US" dirty="0" smtClean="0"/>
            <a:t>Start </a:t>
          </a:r>
          <a:br>
            <a:rPr lang="en-US" dirty="0" smtClean="0"/>
          </a:br>
          <a:r>
            <a:rPr lang="en-US" dirty="0" smtClean="0"/>
            <a:t>Implementation</a:t>
          </a:r>
          <a:endParaRPr lang="en-US" dirty="0"/>
        </a:p>
      </dgm:t>
    </dgm:pt>
    <dgm:pt modelId="{3DBCEF82-B09F-024C-81E6-0BD133BA5711}" type="parTrans" cxnId="{7BE667BA-48FD-8449-AA2E-2EB312CC95D4}">
      <dgm:prSet/>
      <dgm:spPr/>
      <dgm:t>
        <a:bodyPr/>
        <a:lstStyle/>
        <a:p>
          <a:endParaRPr lang="en-US"/>
        </a:p>
      </dgm:t>
    </dgm:pt>
    <dgm:pt modelId="{95483978-4223-5E49-BC42-758B4372C355}" type="sibTrans" cxnId="{7BE667BA-48FD-8449-AA2E-2EB312CC95D4}">
      <dgm:prSet/>
      <dgm:spPr/>
      <dgm:t>
        <a:bodyPr/>
        <a:lstStyle/>
        <a:p>
          <a:endParaRPr lang="en-US"/>
        </a:p>
      </dgm:t>
    </dgm:pt>
    <dgm:pt modelId="{0B72355C-C68F-454E-B68C-15C2BEF0E930}">
      <dgm:prSet phldrT="[Text]"/>
      <dgm:spPr/>
      <dgm:t>
        <a:bodyPr/>
        <a:lstStyle/>
        <a:p>
          <a:r>
            <a:rPr lang="en-US" dirty="0" smtClean="0"/>
            <a:t>Midterm</a:t>
          </a:r>
          <a:endParaRPr lang="en-US" dirty="0"/>
        </a:p>
      </dgm:t>
    </dgm:pt>
    <dgm:pt modelId="{03454234-A579-FA47-B30E-39953B690DDD}" type="parTrans" cxnId="{7880ED24-8659-9344-9C0B-CEFCBF2A620D}">
      <dgm:prSet/>
      <dgm:spPr/>
      <dgm:t>
        <a:bodyPr/>
        <a:lstStyle/>
        <a:p>
          <a:endParaRPr lang="en-US"/>
        </a:p>
      </dgm:t>
    </dgm:pt>
    <dgm:pt modelId="{F08B8746-1441-B44D-924E-B96D34DE49AD}" type="sibTrans" cxnId="{7880ED24-8659-9344-9C0B-CEFCBF2A620D}">
      <dgm:prSet/>
      <dgm:spPr/>
      <dgm:t>
        <a:bodyPr/>
        <a:lstStyle/>
        <a:p>
          <a:endParaRPr lang="en-US"/>
        </a:p>
      </dgm:t>
    </dgm:pt>
    <dgm:pt modelId="{79CD3657-083A-1A46-B3F1-DE5C8CA36292}" type="pres">
      <dgm:prSet presAssocID="{AB437E4C-D94C-1540-B36F-EFD431232710}" presName="Name0" presStyleCnt="0">
        <dgm:presLayoutVars>
          <dgm:dir/>
          <dgm:animLvl val="lvl"/>
          <dgm:resizeHandles val="exact"/>
        </dgm:presLayoutVars>
      </dgm:prSet>
      <dgm:spPr/>
    </dgm:pt>
    <dgm:pt modelId="{63B2E03E-2EE8-9F4E-8EEF-FC329FB01F93}" type="pres">
      <dgm:prSet presAssocID="{F37736B7-5243-4F4D-BFFE-22AC815C50DF}" presName="composite" presStyleCnt="0"/>
      <dgm:spPr/>
    </dgm:pt>
    <dgm:pt modelId="{1F7C9D94-BD0D-5246-BA09-ABD295608FF0}" type="pres">
      <dgm:prSet presAssocID="{F37736B7-5243-4F4D-BFFE-22AC815C50D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6E4A11F-6967-9649-A56E-55E8CD82950F}" type="pres">
      <dgm:prSet presAssocID="{F37736B7-5243-4F4D-BFFE-22AC815C50DF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B2C0-ACAB-654F-A819-E4ADF1ACBA1B}" type="pres">
      <dgm:prSet presAssocID="{CB6A7B09-CF6D-BD4D-B194-CAF65FBF87F6}" presName="space" presStyleCnt="0"/>
      <dgm:spPr/>
    </dgm:pt>
    <dgm:pt modelId="{CEFD28A6-63C2-154C-B4A1-E09C8F3007C1}" type="pres">
      <dgm:prSet presAssocID="{58EC6A9A-A196-DE4D-AA17-341E7FE416D4}" presName="composite" presStyleCnt="0"/>
      <dgm:spPr/>
    </dgm:pt>
    <dgm:pt modelId="{354A75D0-273A-4345-88C8-B107E5D53150}" type="pres">
      <dgm:prSet presAssocID="{58EC6A9A-A196-DE4D-AA17-341E7FE416D4}" presName="parTx" presStyleLbl="node1" presStyleIdx="1" presStyleCnt="5" custLinFactNeighborX="1304">
        <dgm:presLayoutVars>
          <dgm:chMax val="0"/>
          <dgm:chPref val="0"/>
          <dgm:bulletEnabled val="1"/>
        </dgm:presLayoutVars>
      </dgm:prSet>
      <dgm:spPr/>
    </dgm:pt>
    <dgm:pt modelId="{9CA444D4-BA80-1543-B310-9C727FEEF884}" type="pres">
      <dgm:prSet presAssocID="{58EC6A9A-A196-DE4D-AA17-341E7FE416D4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72CD-226C-9240-87D2-35282F645FA1}" type="pres">
      <dgm:prSet presAssocID="{824F4F29-85ED-6146-AC50-266E1D83A1D9}" presName="space" presStyleCnt="0"/>
      <dgm:spPr/>
    </dgm:pt>
    <dgm:pt modelId="{FEEECD3C-625F-DB4D-8104-F92590EE4151}" type="pres">
      <dgm:prSet presAssocID="{3062214A-58D4-8E48-B49D-96C2E05260A4}" presName="composite" presStyleCnt="0"/>
      <dgm:spPr/>
    </dgm:pt>
    <dgm:pt modelId="{11346909-E239-AF4C-BAD0-A106995A0D81}" type="pres">
      <dgm:prSet presAssocID="{3062214A-58D4-8E48-B49D-96C2E05260A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2D16283-9584-D446-999B-06AAADD66850}" type="pres">
      <dgm:prSet presAssocID="{3062214A-58D4-8E48-B49D-96C2E05260A4}" presName="desTx" presStyleLbl="revTx" presStyleIdx="1" presStyleCnt="2">
        <dgm:presLayoutVars>
          <dgm:bulletEnabled val="1"/>
        </dgm:presLayoutVars>
      </dgm:prSet>
      <dgm:spPr/>
    </dgm:pt>
    <dgm:pt modelId="{A49E57EA-7782-5648-BF3E-DDCE1A746766}" type="pres">
      <dgm:prSet presAssocID="{44E1B9C8-80FC-2A41-8BD4-3090A7E5CBEC}" presName="space" presStyleCnt="0"/>
      <dgm:spPr/>
    </dgm:pt>
    <dgm:pt modelId="{57B1C2EE-8A8F-4248-8BFF-EE6D2F46CF37}" type="pres">
      <dgm:prSet presAssocID="{083BD510-203F-2C4A-B4E4-6C3674FE2E5A}" presName="composite" presStyleCnt="0"/>
      <dgm:spPr/>
    </dgm:pt>
    <dgm:pt modelId="{50038675-3CFE-7242-8F5C-51C58E05BD06}" type="pres">
      <dgm:prSet presAssocID="{083BD510-203F-2C4A-B4E4-6C3674FE2E5A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276346A-99B7-9E40-B8C1-A5A6B292C157}" type="pres">
      <dgm:prSet presAssocID="{083BD510-203F-2C4A-B4E4-6C3674FE2E5A}" presName="desTx" presStyleLbl="revTx" presStyleIdx="1" presStyleCnt="2">
        <dgm:presLayoutVars>
          <dgm:bulletEnabled val="1"/>
        </dgm:presLayoutVars>
      </dgm:prSet>
      <dgm:spPr/>
    </dgm:pt>
    <dgm:pt modelId="{E7253ABC-77EB-BE47-AE56-319C3B87CF3B}" type="pres">
      <dgm:prSet presAssocID="{9FCD6B1B-A129-A643-AC05-AEA5B98F36B5}" presName="space" presStyleCnt="0"/>
      <dgm:spPr/>
    </dgm:pt>
    <dgm:pt modelId="{4145141C-05C5-614C-88A7-F97F8156899E}" type="pres">
      <dgm:prSet presAssocID="{0B72355C-C68F-454E-B68C-15C2BEF0E930}" presName="composite" presStyleCnt="0"/>
      <dgm:spPr/>
    </dgm:pt>
    <dgm:pt modelId="{85A2D507-EAAA-8C4B-B300-48233B639C49}" type="pres">
      <dgm:prSet presAssocID="{0B72355C-C68F-454E-B68C-15C2BEF0E930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405C058-DA51-D041-A078-DF6B8AA90790}" type="pres">
      <dgm:prSet presAssocID="{0B72355C-C68F-454E-B68C-15C2BEF0E930}" presName="desTx" presStyleLbl="revTx" presStyleIdx="1" presStyleCnt="2">
        <dgm:presLayoutVars>
          <dgm:bulletEnabled val="1"/>
        </dgm:presLayoutVars>
      </dgm:prSet>
      <dgm:spPr/>
    </dgm:pt>
  </dgm:ptLst>
  <dgm:cxnLst>
    <dgm:cxn modelId="{AFE7EDC0-E473-354E-A5A5-D321E5B0BF0C}" type="presOf" srcId="{083BD510-203F-2C4A-B4E4-6C3674FE2E5A}" destId="{50038675-3CFE-7242-8F5C-51C58E05BD06}" srcOrd="0" destOrd="0" presId="urn:microsoft.com/office/officeart/2005/8/layout/chevron1"/>
    <dgm:cxn modelId="{7CB790F7-A41D-1B45-B91A-E76852201064}" srcId="{58EC6A9A-A196-DE4D-AA17-341E7FE416D4}" destId="{17EBC7F2-AE4C-4C40-B500-92FFA9F0B784}" srcOrd="0" destOrd="0" parTransId="{7BA41D28-769B-204C-BFA0-515102BC6B7E}" sibTransId="{29BF7E06-EB2E-3C4E-B57D-AD9DD488C54B}"/>
    <dgm:cxn modelId="{B3917502-A435-3640-92BD-8EDEF4138635}" srcId="{F37736B7-5243-4F4D-BFFE-22AC815C50DF}" destId="{BE2A9687-E24A-F54B-BE1E-5CA115BF47D4}" srcOrd="0" destOrd="0" parTransId="{DCC2A337-5893-AE43-80AA-5913D770BAE1}" sibTransId="{7DB98074-8E7B-E343-8ACA-912DF30EBACB}"/>
    <dgm:cxn modelId="{25D13855-0957-5449-BB64-54B96DC9D615}" type="presOf" srcId="{0B72355C-C68F-454E-B68C-15C2BEF0E930}" destId="{85A2D507-EAAA-8C4B-B300-48233B639C49}" srcOrd="0" destOrd="0" presId="urn:microsoft.com/office/officeart/2005/8/layout/chevron1"/>
    <dgm:cxn modelId="{7880ED24-8659-9344-9C0B-CEFCBF2A620D}" srcId="{AB437E4C-D94C-1540-B36F-EFD431232710}" destId="{0B72355C-C68F-454E-B68C-15C2BEF0E930}" srcOrd="4" destOrd="0" parTransId="{03454234-A579-FA47-B30E-39953B690DDD}" sibTransId="{F08B8746-1441-B44D-924E-B96D34DE49AD}"/>
    <dgm:cxn modelId="{FB84DA04-5228-3845-869E-581FB55582A4}" type="presOf" srcId="{58EC6A9A-A196-DE4D-AA17-341E7FE416D4}" destId="{354A75D0-273A-4345-88C8-B107E5D53150}" srcOrd="0" destOrd="0" presId="urn:microsoft.com/office/officeart/2005/8/layout/chevron1"/>
    <dgm:cxn modelId="{0BDBA9DE-3560-5F4E-BF44-39D1BBF03AD0}" type="presOf" srcId="{4B5594FC-B835-5344-8886-DA315E05D1B1}" destId="{D6E4A11F-6967-9649-A56E-55E8CD82950F}" srcOrd="0" destOrd="1" presId="urn:microsoft.com/office/officeart/2005/8/layout/chevron1"/>
    <dgm:cxn modelId="{A3359B84-F998-A04F-83E6-3DE38C4DA10E}" type="presOf" srcId="{3062214A-58D4-8E48-B49D-96C2E05260A4}" destId="{11346909-E239-AF4C-BAD0-A106995A0D81}" srcOrd="0" destOrd="0" presId="urn:microsoft.com/office/officeart/2005/8/layout/chevron1"/>
    <dgm:cxn modelId="{4ECB9531-83A7-E445-821C-25D6D62409DF}" srcId="{F37736B7-5243-4F4D-BFFE-22AC815C50DF}" destId="{9B18B552-5375-5B4C-A686-641C6A1EE5D0}" srcOrd="2" destOrd="0" parTransId="{79ABB845-CB8F-1249-80BE-1FC3746ABCE8}" sibTransId="{BD2BC9DF-1F43-B442-8A73-33AF59745A09}"/>
    <dgm:cxn modelId="{11BDC650-3B7B-2741-9C3E-75717173AE15}" type="presOf" srcId="{82EB000A-C33B-FD4C-A228-839E8EC1B1AD}" destId="{D6E4A11F-6967-9649-A56E-55E8CD82950F}" srcOrd="0" destOrd="3" presId="urn:microsoft.com/office/officeart/2005/8/layout/chevron1"/>
    <dgm:cxn modelId="{924AA880-5FC9-E64D-B3BD-ED6541669AB6}" srcId="{AB437E4C-D94C-1540-B36F-EFD431232710}" destId="{F37736B7-5243-4F4D-BFFE-22AC815C50DF}" srcOrd="0" destOrd="0" parTransId="{27BE409E-9A83-1042-9151-081255CFE159}" sibTransId="{CB6A7B09-CF6D-BD4D-B194-CAF65FBF87F6}"/>
    <dgm:cxn modelId="{7BE667BA-48FD-8449-AA2E-2EB312CC95D4}" srcId="{58EC6A9A-A196-DE4D-AA17-341E7FE416D4}" destId="{64BDD2E8-5125-B54B-9D88-A24A345B4342}" srcOrd="2" destOrd="0" parTransId="{3DBCEF82-B09F-024C-81E6-0BD133BA5711}" sibTransId="{95483978-4223-5E49-BC42-758B4372C355}"/>
    <dgm:cxn modelId="{3AFFE252-907A-ED46-80B6-414E1F0100D3}" srcId="{9B18B552-5375-5B4C-A686-641C6A1EE5D0}" destId="{9B41E16D-7A8C-F745-9FD2-ABFD2183CEDA}" srcOrd="1" destOrd="0" parTransId="{64A67697-8764-5849-8995-BA0D039FF631}" sibTransId="{AB5023E1-251E-B348-AF99-7DB805F2782A}"/>
    <dgm:cxn modelId="{5FC78947-995D-7A41-9E7C-E8A72778612B}" srcId="{9B18B552-5375-5B4C-A686-641C6A1EE5D0}" destId="{82EB000A-C33B-FD4C-A228-839E8EC1B1AD}" srcOrd="0" destOrd="0" parTransId="{778748FF-AFB5-0C45-851C-6120769340C5}" sibTransId="{B4FFCBDE-45CF-CB47-A549-4E028D9F0B03}"/>
    <dgm:cxn modelId="{89461275-5A1E-9646-8F22-FE04987E2C65}" type="presOf" srcId="{64BDD2E8-5125-B54B-9D88-A24A345B4342}" destId="{9CA444D4-BA80-1543-B310-9C727FEEF884}" srcOrd="0" destOrd="2" presId="urn:microsoft.com/office/officeart/2005/8/layout/chevron1"/>
    <dgm:cxn modelId="{9B0ADF7C-80DF-924C-8B98-2A81901F474B}" type="presOf" srcId="{0767CA01-F322-7B45-88BE-8A97C58F3E4D}" destId="{9CA444D4-BA80-1543-B310-9C727FEEF884}" srcOrd="0" destOrd="1" presId="urn:microsoft.com/office/officeart/2005/8/layout/chevron1"/>
    <dgm:cxn modelId="{C25B2909-2FD4-3840-AAAE-D41E49F9D0A6}" srcId="{AB437E4C-D94C-1540-B36F-EFD431232710}" destId="{083BD510-203F-2C4A-B4E4-6C3674FE2E5A}" srcOrd="3" destOrd="0" parTransId="{7D8E02DC-9EFD-3449-A4AC-29316EF07132}" sibTransId="{9FCD6B1B-A129-A643-AC05-AEA5B98F36B5}"/>
    <dgm:cxn modelId="{9FAF2956-F889-DF4D-8691-D87F7E3D9F0E}" srcId="{AB437E4C-D94C-1540-B36F-EFD431232710}" destId="{3062214A-58D4-8E48-B49D-96C2E05260A4}" srcOrd="2" destOrd="0" parTransId="{418AB80A-58C5-D748-836F-9FB121F32E1B}" sibTransId="{44E1B9C8-80FC-2A41-8BD4-3090A7E5CBEC}"/>
    <dgm:cxn modelId="{75EE02FD-3615-2D46-91D0-AF7868A63385}" srcId="{AB437E4C-D94C-1540-B36F-EFD431232710}" destId="{58EC6A9A-A196-DE4D-AA17-341E7FE416D4}" srcOrd="1" destOrd="0" parTransId="{F1FDD01C-03CA-324F-94D8-D55E27952C37}" sibTransId="{824F4F29-85ED-6146-AC50-266E1D83A1D9}"/>
    <dgm:cxn modelId="{9EA0F302-E498-B045-9483-03BEBCA2DB9C}" type="presOf" srcId="{C6A893A2-F987-4D4B-9E7D-E691D6C38C17}" destId="{D6E4A11F-6967-9649-A56E-55E8CD82950F}" srcOrd="0" destOrd="5" presId="urn:microsoft.com/office/officeart/2005/8/layout/chevron1"/>
    <dgm:cxn modelId="{785C1F01-2E3D-EB47-8516-308ABBCC03CF}" srcId="{F37736B7-5243-4F4D-BFFE-22AC815C50DF}" destId="{4B5594FC-B835-5344-8886-DA315E05D1B1}" srcOrd="1" destOrd="0" parTransId="{93245A52-F335-5C47-AB43-29095873247A}" sibTransId="{EC1AD382-2312-584D-AEE7-24464ECC1E23}"/>
    <dgm:cxn modelId="{6A974ECF-1756-B345-B70B-C85ACD65F230}" type="presOf" srcId="{BE2A9687-E24A-F54B-BE1E-5CA115BF47D4}" destId="{D6E4A11F-6967-9649-A56E-55E8CD82950F}" srcOrd="0" destOrd="0" presId="urn:microsoft.com/office/officeart/2005/8/layout/chevron1"/>
    <dgm:cxn modelId="{3D3932EA-F9C6-7F4B-AB00-0BBB6CF454AE}" type="presOf" srcId="{9B18B552-5375-5B4C-A686-641C6A1EE5D0}" destId="{D6E4A11F-6967-9649-A56E-55E8CD82950F}" srcOrd="0" destOrd="2" presId="urn:microsoft.com/office/officeart/2005/8/layout/chevron1"/>
    <dgm:cxn modelId="{9F38ED51-A707-3D40-8634-9E8CAC3B0327}" type="presOf" srcId="{17EBC7F2-AE4C-4C40-B500-92FFA9F0B784}" destId="{9CA444D4-BA80-1543-B310-9C727FEEF884}" srcOrd="0" destOrd="0" presId="urn:microsoft.com/office/officeart/2005/8/layout/chevron1"/>
    <dgm:cxn modelId="{88AFA92C-6D3A-F34E-B4DF-792BB7D4A67E}" type="presOf" srcId="{F37736B7-5243-4F4D-BFFE-22AC815C50DF}" destId="{1F7C9D94-BD0D-5246-BA09-ABD295608FF0}" srcOrd="0" destOrd="0" presId="urn:microsoft.com/office/officeart/2005/8/layout/chevron1"/>
    <dgm:cxn modelId="{63EE012F-3073-E94A-946E-8ADC7E203F6E}" srcId="{9B18B552-5375-5B4C-A686-641C6A1EE5D0}" destId="{C6A893A2-F987-4D4B-9E7D-E691D6C38C17}" srcOrd="2" destOrd="0" parTransId="{9AB3EBA5-BF78-3E4C-8AD8-C381D0531138}" sibTransId="{EF3897B1-3BA0-8440-B55F-1CF9CA2996F5}"/>
    <dgm:cxn modelId="{EBD15379-1564-0747-9BA6-CB7041CCE4A9}" srcId="{58EC6A9A-A196-DE4D-AA17-341E7FE416D4}" destId="{0767CA01-F322-7B45-88BE-8A97C58F3E4D}" srcOrd="1" destOrd="0" parTransId="{82C04D1A-242E-B444-AD36-45B86617C73B}" sibTransId="{FC2586E4-25EF-894D-A12A-116B6AF23E0E}"/>
    <dgm:cxn modelId="{A2D59614-1B0D-A042-9B59-20C6801E43D7}" type="presOf" srcId="{AB437E4C-D94C-1540-B36F-EFD431232710}" destId="{79CD3657-083A-1A46-B3F1-DE5C8CA36292}" srcOrd="0" destOrd="0" presId="urn:microsoft.com/office/officeart/2005/8/layout/chevron1"/>
    <dgm:cxn modelId="{ED31F50C-1E96-DC47-B566-D074D47AE4E8}" type="presOf" srcId="{9B41E16D-7A8C-F745-9FD2-ABFD2183CEDA}" destId="{D6E4A11F-6967-9649-A56E-55E8CD82950F}" srcOrd="0" destOrd="4" presId="urn:microsoft.com/office/officeart/2005/8/layout/chevron1"/>
    <dgm:cxn modelId="{968FA296-8AE0-2046-BD97-77D497F32CB2}" type="presParOf" srcId="{79CD3657-083A-1A46-B3F1-DE5C8CA36292}" destId="{63B2E03E-2EE8-9F4E-8EEF-FC329FB01F93}" srcOrd="0" destOrd="0" presId="urn:microsoft.com/office/officeart/2005/8/layout/chevron1"/>
    <dgm:cxn modelId="{8195CD7E-3A34-254F-9432-636C1659BF1D}" type="presParOf" srcId="{63B2E03E-2EE8-9F4E-8EEF-FC329FB01F93}" destId="{1F7C9D94-BD0D-5246-BA09-ABD295608FF0}" srcOrd="0" destOrd="0" presId="urn:microsoft.com/office/officeart/2005/8/layout/chevron1"/>
    <dgm:cxn modelId="{AC862E4D-CE77-E445-8A1F-497F1A26BFAA}" type="presParOf" srcId="{63B2E03E-2EE8-9F4E-8EEF-FC329FB01F93}" destId="{D6E4A11F-6967-9649-A56E-55E8CD82950F}" srcOrd="1" destOrd="0" presId="urn:microsoft.com/office/officeart/2005/8/layout/chevron1"/>
    <dgm:cxn modelId="{C69114A8-FD2D-614F-9B20-FEE479E248A0}" type="presParOf" srcId="{79CD3657-083A-1A46-B3F1-DE5C8CA36292}" destId="{69B3B2C0-ACAB-654F-A819-E4ADF1ACBA1B}" srcOrd="1" destOrd="0" presId="urn:microsoft.com/office/officeart/2005/8/layout/chevron1"/>
    <dgm:cxn modelId="{27E5E0A6-6508-2C48-8C1E-93A0DBE2069F}" type="presParOf" srcId="{79CD3657-083A-1A46-B3F1-DE5C8CA36292}" destId="{CEFD28A6-63C2-154C-B4A1-E09C8F3007C1}" srcOrd="2" destOrd="0" presId="urn:microsoft.com/office/officeart/2005/8/layout/chevron1"/>
    <dgm:cxn modelId="{2F5D054D-E784-E249-B748-D8BABEE72981}" type="presParOf" srcId="{CEFD28A6-63C2-154C-B4A1-E09C8F3007C1}" destId="{354A75D0-273A-4345-88C8-B107E5D53150}" srcOrd="0" destOrd="0" presId="urn:microsoft.com/office/officeart/2005/8/layout/chevron1"/>
    <dgm:cxn modelId="{6F1294CB-0BED-9D4C-B822-21D05D61A56D}" type="presParOf" srcId="{CEFD28A6-63C2-154C-B4A1-E09C8F3007C1}" destId="{9CA444D4-BA80-1543-B310-9C727FEEF884}" srcOrd="1" destOrd="0" presId="urn:microsoft.com/office/officeart/2005/8/layout/chevron1"/>
    <dgm:cxn modelId="{715DFD08-6EA2-304A-845E-68BC007E3E2C}" type="presParOf" srcId="{79CD3657-083A-1A46-B3F1-DE5C8CA36292}" destId="{FE0172CD-226C-9240-87D2-35282F645FA1}" srcOrd="3" destOrd="0" presId="urn:microsoft.com/office/officeart/2005/8/layout/chevron1"/>
    <dgm:cxn modelId="{DE8071D6-80D3-A748-BBBB-426171E3B168}" type="presParOf" srcId="{79CD3657-083A-1A46-B3F1-DE5C8CA36292}" destId="{FEEECD3C-625F-DB4D-8104-F92590EE4151}" srcOrd="4" destOrd="0" presId="urn:microsoft.com/office/officeart/2005/8/layout/chevron1"/>
    <dgm:cxn modelId="{5B27FDB2-F1B1-0A4F-A383-39C49166C37C}" type="presParOf" srcId="{FEEECD3C-625F-DB4D-8104-F92590EE4151}" destId="{11346909-E239-AF4C-BAD0-A106995A0D81}" srcOrd="0" destOrd="0" presId="urn:microsoft.com/office/officeart/2005/8/layout/chevron1"/>
    <dgm:cxn modelId="{AAF63D71-312A-0A41-9EA3-37983642B88A}" type="presParOf" srcId="{FEEECD3C-625F-DB4D-8104-F92590EE4151}" destId="{F2D16283-9584-D446-999B-06AAADD66850}" srcOrd="1" destOrd="0" presId="urn:microsoft.com/office/officeart/2005/8/layout/chevron1"/>
    <dgm:cxn modelId="{2DB6B69E-2CE8-1F42-8319-277924C56D86}" type="presParOf" srcId="{79CD3657-083A-1A46-B3F1-DE5C8CA36292}" destId="{A49E57EA-7782-5648-BF3E-DDCE1A746766}" srcOrd="5" destOrd="0" presId="urn:microsoft.com/office/officeart/2005/8/layout/chevron1"/>
    <dgm:cxn modelId="{AD7308F1-E46B-E44A-AD29-FE20D17CBCF1}" type="presParOf" srcId="{79CD3657-083A-1A46-B3F1-DE5C8CA36292}" destId="{57B1C2EE-8A8F-4248-8BFF-EE6D2F46CF37}" srcOrd="6" destOrd="0" presId="urn:microsoft.com/office/officeart/2005/8/layout/chevron1"/>
    <dgm:cxn modelId="{05B576E3-788D-8141-B229-F004BCDCD56F}" type="presParOf" srcId="{57B1C2EE-8A8F-4248-8BFF-EE6D2F46CF37}" destId="{50038675-3CFE-7242-8F5C-51C58E05BD06}" srcOrd="0" destOrd="0" presId="urn:microsoft.com/office/officeart/2005/8/layout/chevron1"/>
    <dgm:cxn modelId="{0D74D22C-3711-7A47-A4D3-A600496C7AC9}" type="presParOf" srcId="{57B1C2EE-8A8F-4248-8BFF-EE6D2F46CF37}" destId="{E276346A-99B7-9E40-B8C1-A5A6B292C157}" srcOrd="1" destOrd="0" presId="urn:microsoft.com/office/officeart/2005/8/layout/chevron1"/>
    <dgm:cxn modelId="{3F31023E-5DCD-3B44-9C6C-F61DC9BBCF46}" type="presParOf" srcId="{79CD3657-083A-1A46-B3F1-DE5C8CA36292}" destId="{E7253ABC-77EB-BE47-AE56-319C3B87CF3B}" srcOrd="7" destOrd="0" presId="urn:microsoft.com/office/officeart/2005/8/layout/chevron1"/>
    <dgm:cxn modelId="{C7866CA4-85B6-004C-ADCE-646578B201CE}" type="presParOf" srcId="{79CD3657-083A-1A46-B3F1-DE5C8CA36292}" destId="{4145141C-05C5-614C-88A7-F97F8156899E}" srcOrd="8" destOrd="0" presId="urn:microsoft.com/office/officeart/2005/8/layout/chevron1"/>
    <dgm:cxn modelId="{7A070C75-B6F8-8342-93C3-0165F7B56A94}" type="presParOf" srcId="{4145141C-05C5-614C-88A7-F97F8156899E}" destId="{85A2D507-EAAA-8C4B-B300-48233B639C49}" srcOrd="0" destOrd="0" presId="urn:microsoft.com/office/officeart/2005/8/layout/chevron1"/>
    <dgm:cxn modelId="{B70B0A2B-501B-A64E-95E9-6655B07D4B30}" type="presParOf" srcId="{4145141C-05C5-614C-88A7-F97F8156899E}" destId="{1405C058-DA51-D041-A078-DF6B8AA9079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9FE7A-CD20-E14F-B745-141E18D15988}">
      <dsp:nvSpPr>
        <dsp:cNvPr id="0" name=""/>
        <dsp:cNvSpPr/>
      </dsp:nvSpPr>
      <dsp:spPr>
        <a:xfrm>
          <a:off x="2009" y="715516"/>
          <a:ext cx="1788169" cy="7152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Midterm</a:t>
          </a:r>
          <a:endParaRPr lang="en-US" sz="2100" kern="1200" dirty="0"/>
        </a:p>
      </dsp:txBody>
      <dsp:txXfrm>
        <a:off x="359643" y="715516"/>
        <a:ext cx="1072902" cy="715267"/>
      </dsp:txXfrm>
    </dsp:sp>
    <dsp:sp modelId="{9BD87E5D-0422-0F48-8DEE-DED9497C7F77}">
      <dsp:nvSpPr>
        <dsp:cNvPr id="0" name=""/>
        <dsp:cNvSpPr/>
      </dsp:nvSpPr>
      <dsp:spPr>
        <a:xfrm>
          <a:off x="1611362" y="715516"/>
          <a:ext cx="1788169" cy="715267"/>
        </a:xfrm>
        <a:prstGeom prst="chevron">
          <a:avLst/>
        </a:prstGeom>
        <a:gradFill rotWithShape="0">
          <a:gsLst>
            <a:gs pos="0">
              <a:schemeClr val="accent3">
                <a:hueOff val="-379350"/>
                <a:satOff val="-3937"/>
                <a:lumOff val="49"/>
                <a:alphaOff val="0"/>
                <a:shade val="70000"/>
                <a:satMod val="150000"/>
              </a:schemeClr>
            </a:gs>
            <a:gs pos="34000">
              <a:schemeClr val="accent3">
                <a:hueOff val="-379350"/>
                <a:satOff val="-3937"/>
                <a:lumOff val="49"/>
                <a:alphaOff val="0"/>
                <a:shade val="70000"/>
                <a:satMod val="140000"/>
              </a:schemeClr>
            </a:gs>
            <a:gs pos="70000">
              <a:schemeClr val="accent3">
                <a:hueOff val="-379350"/>
                <a:satOff val="-3937"/>
                <a:lumOff val="49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379350"/>
                <a:satOff val="-3937"/>
                <a:lumOff val="49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Week 5</a:t>
          </a:r>
          <a:endParaRPr lang="en-US" sz="2100" kern="1200" dirty="0"/>
        </a:p>
      </dsp:txBody>
      <dsp:txXfrm>
        <a:off x="1968996" y="715516"/>
        <a:ext cx="1072902" cy="715267"/>
      </dsp:txXfrm>
    </dsp:sp>
    <dsp:sp modelId="{EA879B71-2CC1-EC4F-AA0F-274E929C4FEE}">
      <dsp:nvSpPr>
        <dsp:cNvPr id="0" name=""/>
        <dsp:cNvSpPr/>
      </dsp:nvSpPr>
      <dsp:spPr>
        <a:xfrm>
          <a:off x="3220715" y="715516"/>
          <a:ext cx="1788169" cy="715267"/>
        </a:xfrm>
        <a:prstGeom prst="chevron">
          <a:avLst/>
        </a:prstGeom>
        <a:gradFill rotWithShape="0">
          <a:gsLst>
            <a:gs pos="0">
              <a:schemeClr val="accent3">
                <a:hueOff val="-758699"/>
                <a:satOff val="-7874"/>
                <a:lumOff val="98"/>
                <a:alphaOff val="0"/>
                <a:shade val="70000"/>
                <a:satMod val="150000"/>
              </a:schemeClr>
            </a:gs>
            <a:gs pos="34000">
              <a:schemeClr val="accent3">
                <a:hueOff val="-758699"/>
                <a:satOff val="-7874"/>
                <a:lumOff val="98"/>
                <a:alphaOff val="0"/>
                <a:shade val="70000"/>
                <a:satMod val="140000"/>
              </a:schemeClr>
            </a:gs>
            <a:gs pos="70000">
              <a:schemeClr val="accent3">
                <a:hueOff val="-758699"/>
                <a:satOff val="-7874"/>
                <a:lumOff val="9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758699"/>
                <a:satOff val="-7874"/>
                <a:lumOff val="9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Week 6</a:t>
          </a:r>
          <a:endParaRPr lang="en-US" sz="2100" kern="1200" dirty="0"/>
        </a:p>
      </dsp:txBody>
      <dsp:txXfrm>
        <a:off x="3578349" y="715516"/>
        <a:ext cx="1072902" cy="715267"/>
      </dsp:txXfrm>
    </dsp:sp>
    <dsp:sp modelId="{3CFEF026-107A-8742-9038-CD749A6B7063}">
      <dsp:nvSpPr>
        <dsp:cNvPr id="0" name=""/>
        <dsp:cNvSpPr/>
      </dsp:nvSpPr>
      <dsp:spPr>
        <a:xfrm>
          <a:off x="4830067" y="715516"/>
          <a:ext cx="1788169" cy="715267"/>
        </a:xfrm>
        <a:prstGeom prst="chevron">
          <a:avLst/>
        </a:prstGeom>
        <a:gradFill rotWithShape="0">
          <a:gsLst>
            <a:gs pos="0">
              <a:schemeClr val="accent3">
                <a:hueOff val="-1138049"/>
                <a:satOff val="-11811"/>
                <a:lumOff val="147"/>
                <a:alphaOff val="0"/>
                <a:shade val="70000"/>
                <a:satMod val="150000"/>
              </a:schemeClr>
            </a:gs>
            <a:gs pos="34000">
              <a:schemeClr val="accent3">
                <a:hueOff val="-1138049"/>
                <a:satOff val="-11811"/>
                <a:lumOff val="147"/>
                <a:alphaOff val="0"/>
                <a:shade val="70000"/>
                <a:satMod val="140000"/>
              </a:schemeClr>
            </a:gs>
            <a:gs pos="70000">
              <a:schemeClr val="accent3">
                <a:hueOff val="-1138049"/>
                <a:satOff val="-11811"/>
                <a:lumOff val="14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1138049"/>
                <a:satOff val="-11811"/>
                <a:lumOff val="14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Week 7</a:t>
          </a:r>
          <a:endParaRPr lang="en-US" sz="2100" kern="1200" dirty="0"/>
        </a:p>
      </dsp:txBody>
      <dsp:txXfrm>
        <a:off x="5187701" y="715516"/>
        <a:ext cx="1072902" cy="715267"/>
      </dsp:txXfrm>
    </dsp:sp>
    <dsp:sp modelId="{F9D57A5B-C170-D64D-ABD2-93837F6FA534}">
      <dsp:nvSpPr>
        <dsp:cNvPr id="0" name=""/>
        <dsp:cNvSpPr/>
      </dsp:nvSpPr>
      <dsp:spPr>
        <a:xfrm>
          <a:off x="6439420" y="715516"/>
          <a:ext cx="1788169" cy="715267"/>
        </a:xfrm>
        <a:prstGeom prst="chevron">
          <a:avLst/>
        </a:prstGeom>
        <a:gradFill rotWithShape="0">
          <a:gsLst>
            <a:gs pos="0">
              <a:schemeClr val="accent3">
                <a:hueOff val="-1517399"/>
                <a:satOff val="-15748"/>
                <a:lumOff val="196"/>
                <a:alphaOff val="0"/>
                <a:shade val="70000"/>
                <a:satMod val="150000"/>
              </a:schemeClr>
            </a:gs>
            <a:gs pos="34000">
              <a:schemeClr val="accent3">
                <a:hueOff val="-1517399"/>
                <a:satOff val="-15748"/>
                <a:lumOff val="196"/>
                <a:alphaOff val="0"/>
                <a:shade val="70000"/>
                <a:satMod val="140000"/>
              </a:schemeClr>
            </a:gs>
            <a:gs pos="70000">
              <a:schemeClr val="accent3">
                <a:hueOff val="-1517399"/>
                <a:satOff val="-15748"/>
                <a:lumOff val="1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1517399"/>
                <a:satOff val="-15748"/>
                <a:lumOff val="1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Week 8</a:t>
          </a:r>
          <a:endParaRPr lang="en-US" sz="2100" kern="1200" dirty="0"/>
        </a:p>
      </dsp:txBody>
      <dsp:txXfrm>
        <a:off x="6797054" y="715516"/>
        <a:ext cx="1072902" cy="715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C9D94-BD0D-5246-BA09-ABD295608FF0}">
      <dsp:nvSpPr>
        <dsp:cNvPr id="0" name=""/>
        <dsp:cNvSpPr/>
      </dsp:nvSpPr>
      <dsp:spPr>
        <a:xfrm>
          <a:off x="1030" y="2530"/>
          <a:ext cx="1818307" cy="7273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Week 1</a:t>
          </a:r>
          <a:endParaRPr lang="en-US" sz="1400" kern="1200" dirty="0"/>
        </a:p>
      </dsp:txBody>
      <dsp:txXfrm>
        <a:off x="364692" y="2530"/>
        <a:ext cx="1090984" cy="727323"/>
      </dsp:txXfrm>
    </dsp:sp>
    <dsp:sp modelId="{D6E4A11F-6967-9649-A56E-55E8CD82950F}">
      <dsp:nvSpPr>
        <dsp:cNvPr id="0" name=""/>
        <dsp:cNvSpPr/>
      </dsp:nvSpPr>
      <dsp:spPr>
        <a:xfrm>
          <a:off x="1030" y="820769"/>
          <a:ext cx="1454646" cy="132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Select Project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Identify Gaps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Technologies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Git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FG Accounts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OpenStack</a:t>
          </a:r>
          <a:endParaRPr lang="en-US" sz="1400" kern="1200" dirty="0"/>
        </a:p>
      </dsp:txBody>
      <dsp:txXfrm>
        <a:off x="1030" y="820769"/>
        <a:ext cx="1454646" cy="1323000"/>
      </dsp:txXfrm>
    </dsp:sp>
    <dsp:sp modelId="{354A75D0-273A-4345-88C8-B107E5D53150}">
      <dsp:nvSpPr>
        <dsp:cNvPr id="0" name=""/>
        <dsp:cNvSpPr/>
      </dsp:nvSpPr>
      <dsp:spPr>
        <a:xfrm>
          <a:off x="1627049" y="2530"/>
          <a:ext cx="1818307" cy="727323"/>
        </a:xfrm>
        <a:prstGeom prst="chevron">
          <a:avLst/>
        </a:prstGeom>
        <a:gradFill rotWithShape="0">
          <a:gsLst>
            <a:gs pos="0">
              <a:schemeClr val="accent2">
                <a:hueOff val="-2263338"/>
                <a:satOff val="1724"/>
                <a:lumOff val="-6814"/>
                <a:alphaOff val="0"/>
                <a:shade val="70000"/>
                <a:satMod val="150000"/>
              </a:schemeClr>
            </a:gs>
            <a:gs pos="34000">
              <a:schemeClr val="accent2">
                <a:hueOff val="-2263338"/>
                <a:satOff val="1724"/>
                <a:lumOff val="-6814"/>
                <a:alphaOff val="0"/>
                <a:shade val="70000"/>
                <a:satMod val="140000"/>
              </a:schemeClr>
            </a:gs>
            <a:gs pos="70000">
              <a:schemeClr val="accent2">
                <a:hueOff val="-2263338"/>
                <a:satOff val="1724"/>
                <a:lumOff val="-681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2263338"/>
                <a:satOff val="1724"/>
                <a:lumOff val="-681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Week 2</a:t>
          </a:r>
          <a:endParaRPr lang="en-US" sz="1400" kern="1200" dirty="0"/>
        </a:p>
      </dsp:txBody>
      <dsp:txXfrm>
        <a:off x="1990711" y="2530"/>
        <a:ext cx="1090984" cy="727323"/>
      </dsp:txXfrm>
    </dsp:sp>
    <dsp:sp modelId="{9CA444D4-BA80-1543-B310-9C727FEEF884}">
      <dsp:nvSpPr>
        <dsp:cNvPr id="0" name=""/>
        <dsp:cNvSpPr/>
      </dsp:nvSpPr>
      <dsp:spPr>
        <a:xfrm>
          <a:off x="1603338" y="820769"/>
          <a:ext cx="1454646" cy="132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Design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Implementation</a:t>
          </a:r>
          <a:br>
            <a:rPr lang="en-US" sz="1400" kern="1200" dirty="0" smtClean="0"/>
          </a:br>
          <a:r>
            <a:rPr lang="en-US" sz="1400" kern="1200" dirty="0" smtClean="0"/>
            <a:t>plan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Start </a:t>
          </a:r>
          <a:br>
            <a:rPr lang="en-US" sz="1400" kern="1200" dirty="0" smtClean="0"/>
          </a:br>
          <a:r>
            <a:rPr lang="en-US" sz="1400" kern="1200" dirty="0" smtClean="0"/>
            <a:t>Implementation</a:t>
          </a:r>
          <a:endParaRPr lang="en-US" sz="1400" kern="1200" dirty="0"/>
        </a:p>
      </dsp:txBody>
      <dsp:txXfrm>
        <a:off x="1603338" y="820769"/>
        <a:ext cx="1454646" cy="1323000"/>
      </dsp:txXfrm>
    </dsp:sp>
    <dsp:sp modelId="{11346909-E239-AF4C-BAD0-A106995A0D81}">
      <dsp:nvSpPr>
        <dsp:cNvPr id="0" name=""/>
        <dsp:cNvSpPr/>
      </dsp:nvSpPr>
      <dsp:spPr>
        <a:xfrm>
          <a:off x="3205646" y="2530"/>
          <a:ext cx="1818307" cy="727323"/>
        </a:xfrm>
        <a:prstGeom prst="chevron">
          <a:avLst/>
        </a:prstGeom>
        <a:gradFill rotWithShape="0">
          <a:gsLst>
            <a:gs pos="0">
              <a:schemeClr val="accent2">
                <a:hueOff val="-4526676"/>
                <a:satOff val="3448"/>
                <a:lumOff val="-13627"/>
                <a:alphaOff val="0"/>
                <a:shade val="70000"/>
                <a:satMod val="150000"/>
              </a:schemeClr>
            </a:gs>
            <a:gs pos="34000">
              <a:schemeClr val="accent2">
                <a:hueOff val="-4526676"/>
                <a:satOff val="3448"/>
                <a:lumOff val="-13627"/>
                <a:alphaOff val="0"/>
                <a:shade val="70000"/>
                <a:satMod val="140000"/>
              </a:schemeClr>
            </a:gs>
            <a:gs pos="70000">
              <a:schemeClr val="accent2">
                <a:hueOff val="-4526676"/>
                <a:satOff val="3448"/>
                <a:lumOff val="-1362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4526676"/>
                <a:satOff val="3448"/>
                <a:lumOff val="-1362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Week 3 </a:t>
          </a:r>
          <a:endParaRPr lang="en-US" sz="1400" kern="1200" dirty="0"/>
        </a:p>
      </dsp:txBody>
      <dsp:txXfrm>
        <a:off x="3569308" y="2530"/>
        <a:ext cx="1090984" cy="727323"/>
      </dsp:txXfrm>
    </dsp:sp>
    <dsp:sp modelId="{50038675-3CFE-7242-8F5C-51C58E05BD06}">
      <dsp:nvSpPr>
        <dsp:cNvPr id="0" name=""/>
        <dsp:cNvSpPr/>
      </dsp:nvSpPr>
      <dsp:spPr>
        <a:xfrm>
          <a:off x="4807953" y="2530"/>
          <a:ext cx="1818307" cy="727323"/>
        </a:xfrm>
        <a:prstGeom prst="chevron">
          <a:avLst/>
        </a:prstGeom>
        <a:gradFill rotWithShape="0">
          <a:gsLst>
            <a:gs pos="0">
              <a:schemeClr val="accent2">
                <a:hueOff val="-6790014"/>
                <a:satOff val="5172"/>
                <a:lumOff val="-20441"/>
                <a:alphaOff val="0"/>
                <a:shade val="70000"/>
                <a:satMod val="150000"/>
              </a:schemeClr>
            </a:gs>
            <a:gs pos="34000">
              <a:schemeClr val="accent2">
                <a:hueOff val="-6790014"/>
                <a:satOff val="5172"/>
                <a:lumOff val="-20441"/>
                <a:alphaOff val="0"/>
                <a:shade val="70000"/>
                <a:satMod val="140000"/>
              </a:schemeClr>
            </a:gs>
            <a:gs pos="70000">
              <a:schemeClr val="accent2">
                <a:hueOff val="-6790014"/>
                <a:satOff val="5172"/>
                <a:lumOff val="-2044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6790014"/>
                <a:satOff val="5172"/>
                <a:lumOff val="-2044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Week 4</a:t>
          </a:r>
          <a:endParaRPr lang="en-US" sz="1400" kern="1200" dirty="0"/>
        </a:p>
      </dsp:txBody>
      <dsp:txXfrm>
        <a:off x="5171615" y="2530"/>
        <a:ext cx="1090984" cy="727323"/>
      </dsp:txXfrm>
    </dsp:sp>
    <dsp:sp modelId="{85A2D507-EAAA-8C4B-B300-48233B639C49}">
      <dsp:nvSpPr>
        <dsp:cNvPr id="0" name=""/>
        <dsp:cNvSpPr/>
      </dsp:nvSpPr>
      <dsp:spPr>
        <a:xfrm>
          <a:off x="6410261" y="2530"/>
          <a:ext cx="1818307" cy="727323"/>
        </a:xfrm>
        <a:prstGeom prst="chevron">
          <a:avLst/>
        </a:prstGeom>
        <a:gradFill rotWithShape="0">
          <a:gsLst>
            <a:gs pos="0">
              <a:schemeClr val="accent2">
                <a:hueOff val="-9053351"/>
                <a:satOff val="6896"/>
                <a:lumOff val="-27255"/>
                <a:alphaOff val="0"/>
                <a:shade val="70000"/>
                <a:satMod val="150000"/>
              </a:schemeClr>
            </a:gs>
            <a:gs pos="34000">
              <a:schemeClr val="accent2">
                <a:hueOff val="-9053351"/>
                <a:satOff val="6896"/>
                <a:lumOff val="-27255"/>
                <a:alphaOff val="0"/>
                <a:shade val="70000"/>
                <a:satMod val="140000"/>
              </a:schemeClr>
            </a:gs>
            <a:gs pos="70000">
              <a:schemeClr val="accent2">
                <a:hueOff val="-9053351"/>
                <a:satOff val="6896"/>
                <a:lumOff val="-2725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9053351"/>
                <a:satOff val="6896"/>
                <a:lumOff val="-2725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Midterm</a:t>
          </a:r>
          <a:endParaRPr lang="en-US" sz="1400" kern="1200" dirty="0"/>
        </a:p>
      </dsp:txBody>
      <dsp:txXfrm>
        <a:off x="6773923" y="2530"/>
        <a:ext cx="1090984" cy="727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C6CD-5BFF-1549-81E4-94DADF14A7C8}" type="datetimeFigureOut">
              <a:rPr lang="en-US" smtClean="0"/>
              <a:t>6/1/14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F673-4ABB-CD4D-A59D-20891715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2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0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g-logo-whi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0"/>
            <a:ext cx="457200" cy="314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32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br>
              <a:rPr lang="en-US" dirty="0" smtClean="0"/>
            </a:br>
            <a:r>
              <a:rPr lang="en-US" dirty="0" smtClean="0"/>
              <a:t>for Summer Students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Laszewski</a:t>
            </a:r>
            <a:endParaRPr lang="en-US" dirty="0" smtClean="0"/>
          </a:p>
          <a:p>
            <a:r>
              <a:rPr lang="en-US" dirty="0" err="1" smtClean="0"/>
              <a:t>laszewski@gmail.com</a:t>
            </a:r>
            <a:endParaRPr lang="en-US" dirty="0"/>
          </a:p>
        </p:txBody>
      </p:sp>
      <p:pic>
        <p:nvPicPr>
          <p:cNvPr id="4" name="Picture 3" descr="fg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" y="76495"/>
            <a:ext cx="1407652" cy="96822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3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We need to improve documentation, tutorial, and code</a:t>
            </a:r>
          </a:p>
          <a:p>
            <a:r>
              <a:rPr lang="en-US" dirty="0" smtClean="0"/>
              <a:t>Deliverables:</a:t>
            </a:r>
          </a:p>
          <a:p>
            <a:pPr lvl="1"/>
            <a:r>
              <a:rPr lang="en-US" dirty="0" smtClean="0"/>
              <a:t>You can participate in cleanup and improvements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tittle</a:t>
            </a:r>
          </a:p>
          <a:p>
            <a:pPr lvl="1"/>
            <a:r>
              <a:rPr lang="en-US" dirty="0" smtClean="0"/>
              <a:t>What you do depends on your skills</a:t>
            </a:r>
          </a:p>
          <a:p>
            <a:pPr lvl="2"/>
            <a:r>
              <a:rPr lang="en-US" dirty="0" smtClean="0"/>
              <a:t>Dependent on task excellent </a:t>
            </a:r>
            <a:br>
              <a:rPr lang="en-US" dirty="0" smtClean="0"/>
            </a:br>
            <a:r>
              <a:rPr lang="en-US" dirty="0" smtClean="0"/>
              <a:t>English language skills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440737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948487" y="1016000"/>
            <a:ext cx="1492250" cy="508000"/>
          </a:xfrm>
          <a:prstGeom prst="wedgeEllipseCallout">
            <a:avLst>
              <a:gd name="adj1" fmla="val 48315"/>
              <a:gd name="adj2" fmla="val -703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Difficulty</a:t>
            </a:r>
            <a:endParaRPr lang="en-US" dirty="0"/>
          </a:p>
        </p:txBody>
      </p:sp>
      <p:pic>
        <p:nvPicPr>
          <p:cNvPr id="4" name="Picture 3" descr="Screen Shot 2014-05-31 at 9.58.1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93" y="3714750"/>
            <a:ext cx="3681380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</a:t>
            </a:r>
            <a:r>
              <a:rPr lang="en-US" dirty="0" err="1" smtClean="0"/>
              <a:t>iPython</a:t>
            </a:r>
            <a:r>
              <a:rPr lang="en-US" dirty="0" smtClean="0"/>
              <a:t> for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Students need a set of simple educational exercises to learn how to program and access the cloud from python</a:t>
            </a:r>
          </a:p>
          <a:p>
            <a:r>
              <a:rPr lang="en-US" dirty="0" smtClean="0"/>
              <a:t>Deliverables: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 notebooks for simple python language features while relating them to cloud computing examples.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 notebooks for using </a:t>
            </a:r>
            <a:r>
              <a:rPr lang="en-US" dirty="0" err="1" smtClean="0"/>
              <a:t>cloudmesh</a:t>
            </a:r>
            <a:r>
              <a:rPr lang="en-US" dirty="0" smtClean="0"/>
              <a:t> to interface with clouds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 to sphinx integration (already done by </a:t>
            </a:r>
            <a:r>
              <a:rPr lang="en-US" dirty="0" err="1" smtClean="0"/>
              <a:t>Gregor</a:t>
            </a:r>
            <a:r>
              <a:rPr lang="en-US" dirty="0" smtClean="0"/>
              <a:t>) to publish the </a:t>
            </a:r>
            <a:r>
              <a:rPr lang="en-US" dirty="0" err="1" smtClean="0"/>
              <a:t>iPython</a:t>
            </a:r>
            <a:r>
              <a:rPr lang="en-US" dirty="0" smtClean="0"/>
              <a:t> notebooks in sphinx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Understanding of programming</a:t>
            </a:r>
          </a:p>
          <a:p>
            <a:pPr lvl="1"/>
            <a:r>
              <a:rPr lang="en-US" dirty="0" smtClean="0"/>
              <a:t>If no programming background is available, you will learn to program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440737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948487" y="1016000"/>
            <a:ext cx="1492250" cy="508000"/>
          </a:xfrm>
          <a:prstGeom prst="wedgeEllipseCallout">
            <a:avLst>
              <a:gd name="adj1" fmla="val 48315"/>
              <a:gd name="adj2" fmla="val -703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3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what users will see</a:t>
            </a:r>
            <a:endParaRPr lang="en-US" dirty="0"/>
          </a:p>
        </p:txBody>
      </p:sp>
      <p:pic>
        <p:nvPicPr>
          <p:cNvPr id="4" name="Content Placeholder 3" descr="Screen Shot 2014-05-27 at 4.38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b="11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674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</a:t>
            </a:r>
            <a:r>
              <a:rPr lang="en-US" dirty="0" err="1" smtClean="0"/>
              <a:t>django</a:t>
            </a:r>
            <a:r>
              <a:rPr lang="en-US" dirty="0" smtClean="0"/>
              <a:t> for </a:t>
            </a:r>
            <a:r>
              <a:rPr lang="en-US" dirty="0" err="1" smtClean="0"/>
              <a:t>cloudmesh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err="1" smtClean="0"/>
              <a:t>Cloudmesh</a:t>
            </a:r>
            <a:r>
              <a:rPr lang="en-US" dirty="0" smtClean="0"/>
              <a:t> currently uses flask. Develop a prototype </a:t>
            </a:r>
            <a:r>
              <a:rPr lang="en-US" dirty="0" err="1" smtClean="0"/>
              <a:t>django</a:t>
            </a:r>
            <a:r>
              <a:rPr lang="en-US" dirty="0" smtClean="0"/>
              <a:t> server and integrate a very simple subset of functions to demonstrate use and applicability of </a:t>
            </a:r>
            <a:r>
              <a:rPr lang="en-US" dirty="0" err="1" smtClean="0"/>
              <a:t>django</a:t>
            </a:r>
            <a:r>
              <a:rPr lang="en-US" dirty="0" smtClean="0"/>
              <a:t> for </a:t>
            </a:r>
            <a:r>
              <a:rPr lang="en-US" dirty="0" err="1" smtClean="0"/>
              <a:t>cloudmesh</a:t>
            </a:r>
            <a:endParaRPr lang="en-US" dirty="0" smtClean="0"/>
          </a:p>
          <a:p>
            <a:r>
              <a:rPr lang="en-US" dirty="0" smtClean="0"/>
              <a:t>Deliverables:</a:t>
            </a:r>
          </a:p>
          <a:p>
            <a:pPr lvl="1"/>
            <a:r>
              <a:rPr lang="en-US" dirty="0" smtClean="0"/>
              <a:t>Working </a:t>
            </a:r>
            <a:r>
              <a:rPr lang="en-US" dirty="0" err="1" smtClean="0"/>
              <a:t>django</a:t>
            </a:r>
            <a:r>
              <a:rPr lang="en-US" dirty="0" smtClean="0"/>
              <a:t> setup on clean </a:t>
            </a:r>
            <a:r>
              <a:rPr lang="en-US" dirty="0" err="1" smtClean="0"/>
              <a:t>ubuntu</a:t>
            </a:r>
            <a:r>
              <a:rPr lang="en-US" dirty="0" smtClean="0"/>
              <a:t> machine.</a:t>
            </a:r>
          </a:p>
          <a:p>
            <a:pPr lvl="1"/>
            <a:r>
              <a:rPr lang="en-US" dirty="0" err="1" smtClean="0"/>
              <a:t>Django</a:t>
            </a:r>
            <a:r>
              <a:rPr lang="en-US" dirty="0" smtClean="0"/>
              <a:t> bootstrap theme similar to our flask theme</a:t>
            </a:r>
          </a:p>
          <a:p>
            <a:pPr lvl="1"/>
            <a:r>
              <a:rPr lang="en-US" dirty="0" smtClean="0"/>
              <a:t>List of </a:t>
            </a:r>
            <a:r>
              <a:rPr lang="en-US" dirty="0"/>
              <a:t>v</a:t>
            </a:r>
            <a:r>
              <a:rPr lang="en-US" dirty="0" smtClean="0"/>
              <a:t>irtual machines on various clouds using </a:t>
            </a:r>
            <a:br>
              <a:rPr lang="en-US" dirty="0" smtClean="0"/>
            </a:br>
            <a:r>
              <a:rPr lang="en-US" dirty="0" smtClean="0"/>
              <a:t>the convenient </a:t>
            </a:r>
            <a:r>
              <a:rPr lang="en-US" dirty="0" err="1" smtClean="0"/>
              <a:t>cloudmesh</a:t>
            </a:r>
            <a:r>
              <a:rPr lang="en-US" dirty="0" smtClean="0"/>
              <a:t> databases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Understanding of python programming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440737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916862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4-05-26 at 6.4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60" y="4254500"/>
            <a:ext cx="275424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Project: Cloudmesh.v3  </a:t>
            </a:r>
            <a:br>
              <a:rPr lang="en-US" dirty="0" smtClean="0"/>
            </a:br>
            <a:r>
              <a:rPr lang="en-US" dirty="0" smtClean="0"/>
              <a:t>		Account and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Currently projects and accounts are managed via the FutureGrid portal. We like to develop an account and project management framework this is independent from the previous portal</a:t>
            </a:r>
          </a:p>
          <a:p>
            <a:r>
              <a:rPr lang="en-US" dirty="0" smtClean="0"/>
              <a:t>Deliverables:</a:t>
            </a:r>
          </a:p>
          <a:p>
            <a:pPr lvl="1"/>
            <a:r>
              <a:rPr lang="en-US" dirty="0" smtClean="0"/>
              <a:t>Deliver this either </a:t>
            </a:r>
            <a:r>
              <a:rPr lang="en-US" dirty="0"/>
              <a:t>in flask or </a:t>
            </a:r>
            <a:r>
              <a:rPr lang="en-US" dirty="0" err="1"/>
              <a:t>django</a:t>
            </a:r>
            <a:r>
              <a:rPr lang="en-US" dirty="0"/>
              <a:t> (dependent on background of student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Focus on account and project management</a:t>
            </a:r>
          </a:p>
          <a:p>
            <a:pPr lvl="1"/>
            <a:r>
              <a:rPr lang="en-US" dirty="0" smtClean="0"/>
              <a:t>Use a database (possibly </a:t>
            </a:r>
            <a:r>
              <a:rPr lang="en-US" dirty="0" err="1" smtClean="0"/>
              <a:t>mongodb</a:t>
            </a:r>
            <a:r>
              <a:rPr lang="en-US" dirty="0" smtClean="0"/>
              <a:t>) and develop a prototype data structure for projects and users based on what we have in the portal</a:t>
            </a:r>
          </a:p>
          <a:p>
            <a:pPr lvl="1"/>
            <a:r>
              <a:rPr lang="en-US" dirty="0" smtClean="0"/>
              <a:t>Manage multiuser application processes and registration via this portal</a:t>
            </a:r>
          </a:p>
          <a:p>
            <a:pPr lvl="1"/>
            <a:r>
              <a:rPr lang="en-US" dirty="0" smtClean="0"/>
              <a:t>Provide management functions – list – review – roles </a:t>
            </a:r>
          </a:p>
          <a:p>
            <a:pPr lvl="1"/>
            <a:r>
              <a:rPr lang="en-US" dirty="0" smtClean="0"/>
              <a:t>Integrate with OpenStack keystone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Understanding of python programming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440737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916862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Screenshots from current system</a:t>
            </a:r>
            <a:endParaRPr lang="en-US" dirty="0"/>
          </a:p>
        </p:txBody>
      </p:sp>
      <p:pic>
        <p:nvPicPr>
          <p:cNvPr id="7" name="Content Placeholder 3" descr="Screen Shot 2014-05-31 at 9.34.2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 b="12431"/>
          <a:stretch>
            <a:fillRect/>
          </a:stretch>
        </p:blipFill>
        <p:spPr>
          <a:xfrm>
            <a:off x="0" y="1673225"/>
            <a:ext cx="8229600" cy="4876800"/>
          </a:xfrm>
          <a:prstGeom prst="rect">
            <a:avLst/>
          </a:prstGeom>
        </p:spPr>
      </p:pic>
      <p:pic>
        <p:nvPicPr>
          <p:cNvPr id="5" name="Picture 4" descr="Screen Shot 2014-05-31 at 9.35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1841500"/>
            <a:ext cx="869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9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Project: </a:t>
            </a:r>
            <a:r>
              <a:rPr lang="en-US" dirty="0" err="1" smtClean="0"/>
              <a:t>Cloudmesh</a:t>
            </a:r>
            <a:r>
              <a:rPr lang="en-US" dirty="0" smtClean="0"/>
              <a:t> JavaScript GUIs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Currently </a:t>
            </a:r>
            <a:r>
              <a:rPr lang="en-US" dirty="0" err="1" smtClean="0"/>
              <a:t>cloudmesh</a:t>
            </a:r>
            <a:r>
              <a:rPr lang="en-US" dirty="0" smtClean="0"/>
              <a:t> has a number of </a:t>
            </a:r>
            <a:r>
              <a:rPr lang="en-US" dirty="0" err="1" smtClean="0"/>
              <a:t>Javascripts</a:t>
            </a:r>
            <a:r>
              <a:rPr lang="en-US" dirty="0" smtClean="0"/>
              <a:t> GUIs. Implement missing features</a:t>
            </a:r>
          </a:p>
          <a:p>
            <a:r>
              <a:rPr lang="en-US" dirty="0" smtClean="0"/>
              <a:t>Deliverables:</a:t>
            </a:r>
          </a:p>
          <a:p>
            <a:pPr lvl="1"/>
            <a:r>
              <a:rPr lang="en-US" dirty="0" smtClean="0"/>
              <a:t>Many improvements can be done in the </a:t>
            </a:r>
            <a:r>
              <a:rPr lang="en-US" dirty="0" err="1" smtClean="0"/>
              <a:t>GUis</a:t>
            </a:r>
            <a:endParaRPr lang="en-US" dirty="0" smtClean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Understanding of python programming (can be learned)</a:t>
            </a:r>
          </a:p>
          <a:p>
            <a:pPr lvl="1"/>
            <a:r>
              <a:rPr lang="en-US" dirty="0" smtClean="0"/>
              <a:t>Understanding of jinja2 (can be learned)</a:t>
            </a:r>
          </a:p>
          <a:p>
            <a:pPr lvl="1"/>
            <a:r>
              <a:rPr lang="en-US" dirty="0" smtClean="0"/>
              <a:t>Understanding of </a:t>
            </a:r>
            <a:r>
              <a:rPr lang="en-US" dirty="0" err="1" smtClean="0"/>
              <a:t>Javascript</a:t>
            </a:r>
            <a:endParaRPr lang="en-US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8440737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916862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418387" y="444500"/>
            <a:ext cx="492125" cy="460375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panels that need improvements</a:t>
            </a:r>
            <a:endParaRPr lang="en-US" dirty="0"/>
          </a:p>
        </p:txBody>
      </p:sp>
      <p:pic>
        <p:nvPicPr>
          <p:cNvPr id="4" name="Content Placeholder 3" descr="Screen Shot 2014-05-26 at 7.00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16" r="-26116"/>
          <a:stretch>
            <a:fillRect/>
          </a:stretch>
        </p:blipFill>
        <p:spPr>
          <a:xfrm>
            <a:off x="-1209675" y="1600200"/>
            <a:ext cx="8229600" cy="4876800"/>
          </a:xfrm>
        </p:spPr>
      </p:pic>
      <p:pic>
        <p:nvPicPr>
          <p:cNvPr id="5" name="Content Placeholder 3" descr="Screen Shot 2014-05-26 at 7.1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17" r="-42717"/>
          <a:stretch>
            <a:fillRect/>
          </a:stretch>
        </p:blipFill>
        <p:spPr>
          <a:xfrm>
            <a:off x="2292350" y="2276475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 your own project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You may want to work on something else or explore what project you are best suited for</a:t>
            </a:r>
          </a:p>
          <a:p>
            <a:r>
              <a:rPr lang="en-US" dirty="0" smtClean="0"/>
              <a:t>Delivery:</a:t>
            </a:r>
          </a:p>
          <a:p>
            <a:pPr lvl="1"/>
            <a:r>
              <a:rPr lang="en-US" dirty="0" smtClean="0"/>
              <a:t>Work today with </a:t>
            </a:r>
            <a:r>
              <a:rPr lang="en-US" dirty="0" err="1" smtClean="0"/>
              <a:t>Gregor</a:t>
            </a:r>
            <a:r>
              <a:rPr lang="en-US" dirty="0" smtClean="0"/>
              <a:t> to identify and formulate a wonderful project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Deliverables depend on role within the project and will be agreed upon once you commit to the project.</a:t>
            </a:r>
          </a:p>
          <a:p>
            <a:r>
              <a:rPr lang="en-US" dirty="0" smtClean="0"/>
              <a:t>You have general deliverables to do as part of the REU. You will have to deliver them also! They have to be submitted also to </a:t>
            </a:r>
            <a:r>
              <a:rPr lang="en-US" dirty="0" err="1" smtClean="0"/>
              <a:t>Gregor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Concrete Deliverables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REU requirements</a:t>
            </a:r>
          </a:p>
          <a:p>
            <a:pPr lvl="1"/>
            <a:r>
              <a:rPr lang="en-US" dirty="0" smtClean="0"/>
              <a:t>Academic paper about what you did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oster about what you did</a:t>
            </a:r>
          </a:p>
          <a:p>
            <a:pPr lvl="1"/>
            <a:r>
              <a:rPr lang="en-US" dirty="0" smtClean="0"/>
              <a:t>Weekly updates</a:t>
            </a:r>
          </a:p>
          <a:p>
            <a:r>
              <a:rPr lang="en-US" dirty="0" smtClean="0"/>
              <a:t>Project Requirements</a:t>
            </a:r>
          </a:p>
          <a:p>
            <a:pPr lvl="1"/>
            <a:r>
              <a:rPr lang="en-US" dirty="0" smtClean="0"/>
              <a:t>20 hours work</a:t>
            </a:r>
          </a:p>
          <a:p>
            <a:pPr lvl="2"/>
            <a:r>
              <a:rPr lang="en-US" dirty="0" smtClean="0"/>
              <a:t>Come to work rested</a:t>
            </a:r>
          </a:p>
          <a:p>
            <a:pPr lvl="1"/>
            <a:r>
              <a:rPr lang="en-US" dirty="0" smtClean="0"/>
              <a:t>Working Code</a:t>
            </a:r>
          </a:p>
          <a:p>
            <a:pPr lvl="1"/>
            <a:r>
              <a:rPr lang="en-US" dirty="0" smtClean="0"/>
              <a:t>2-4 pages of REU long evolving </a:t>
            </a:r>
            <a:r>
              <a:rPr lang="en-US" b="1" u="sng" dirty="0" smtClean="0"/>
              <a:t>academic</a:t>
            </a:r>
            <a:r>
              <a:rPr lang="en-US" dirty="0" smtClean="0"/>
              <a:t> paper (no timeline report)</a:t>
            </a:r>
          </a:p>
          <a:p>
            <a:pPr lvl="1"/>
            <a:r>
              <a:rPr lang="en-US" dirty="0" smtClean="0"/>
              <a:t>Weekly updates (see above)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Gregor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Adjunct Associate Professor Computer Science Department</a:t>
            </a:r>
          </a:p>
          <a:p>
            <a:r>
              <a:rPr lang="en-US" dirty="0" smtClean="0"/>
              <a:t>Expert in Grid and Cloud Computing</a:t>
            </a:r>
          </a:p>
          <a:p>
            <a:r>
              <a:rPr lang="en-US" dirty="0" smtClean="0"/>
              <a:t>Written many academic papers</a:t>
            </a:r>
          </a:p>
          <a:p>
            <a:r>
              <a:rPr lang="en-US" dirty="0" smtClean="0"/>
              <a:t>Works intensely with students</a:t>
            </a:r>
          </a:p>
          <a:p>
            <a:r>
              <a:rPr lang="en-US" dirty="0" smtClean="0"/>
              <a:t>Has significant programming skills and is known to have helped students when they “tank” a project</a:t>
            </a:r>
          </a:p>
          <a:p>
            <a:r>
              <a:rPr lang="en-US" dirty="0" smtClean="0"/>
              <a:t>Has significant experience in undergraduate including REUs</a:t>
            </a:r>
          </a:p>
          <a:p>
            <a:pPr lvl="1"/>
            <a:r>
              <a:rPr lang="en-US" dirty="0" smtClean="0"/>
              <a:t>In the past </a:t>
            </a:r>
            <a:r>
              <a:rPr lang="en-US" dirty="0" err="1" smtClean="0"/>
              <a:t>coPI</a:t>
            </a:r>
            <a:r>
              <a:rPr lang="en-US" dirty="0" smtClean="0"/>
              <a:t> of an REU site</a:t>
            </a:r>
          </a:p>
          <a:p>
            <a:pPr lvl="1"/>
            <a:r>
              <a:rPr lang="en-US" dirty="0" smtClean="0"/>
              <a:t>Best mentor award from the Department of Energy</a:t>
            </a:r>
          </a:p>
          <a:p>
            <a:pPr lvl="1"/>
            <a:r>
              <a:rPr lang="en-US" dirty="0" smtClean="0"/>
              <a:t>Undergraduates in his supervision won awards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5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and time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must be committed to the project. This includes actually spending time on the project ;-)</a:t>
            </a:r>
          </a:p>
          <a:p>
            <a:pPr lvl="1"/>
            <a:r>
              <a:rPr lang="en-US" dirty="0" smtClean="0"/>
              <a:t>But I have so many other commitments</a:t>
            </a:r>
          </a:p>
          <a:p>
            <a:pPr lvl="2"/>
            <a:r>
              <a:rPr lang="en-US" dirty="0" smtClean="0"/>
              <a:t> such as lectures and outings and trips and parties and sports activities and phone calls and lunch and dinner and TV and social network updates that I need to check and respond to in seconds as my friends expect this …</a:t>
            </a:r>
          </a:p>
          <a:p>
            <a:pPr lvl="2"/>
            <a:r>
              <a:rPr lang="en-US" dirty="0" smtClean="0"/>
              <a:t>so there is really no time to do a project … ;-)</a:t>
            </a:r>
          </a:p>
          <a:p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8 weeks is a very short time</a:t>
            </a:r>
          </a:p>
          <a:p>
            <a:pPr lvl="1"/>
            <a:r>
              <a:rPr lang="en-US" dirty="0" smtClean="0"/>
              <a:t>Do things early – </a:t>
            </a:r>
            <a:r>
              <a:rPr lang="en-US" dirty="0"/>
              <a:t>p</a:t>
            </a:r>
            <a:r>
              <a:rPr lang="en-US" dirty="0" smtClean="0"/>
              <a:t>rocrastination is </a:t>
            </a:r>
            <a:r>
              <a:rPr lang="en-US" dirty="0"/>
              <a:t>real bad </a:t>
            </a:r>
            <a:r>
              <a:rPr lang="en-US" dirty="0" smtClean="0"/>
              <a:t>– </a:t>
            </a:r>
            <a:r>
              <a:rPr lang="en-US" dirty="0" err="1" smtClean="0"/>
              <a:t>dont</a:t>
            </a:r>
            <a:r>
              <a:rPr lang="en-US" dirty="0" smtClean="0"/>
              <a:t> start your project in week 7</a:t>
            </a:r>
          </a:p>
          <a:p>
            <a:pPr lvl="1"/>
            <a:r>
              <a:rPr lang="en-US" dirty="0" smtClean="0"/>
              <a:t>Find a balance between your project and social life, remember you have social life also after you finish the 8 weeks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are allowed to work more hours, including the weekend and evenings. You have access to the building</a:t>
            </a:r>
          </a:p>
          <a:p>
            <a:pPr lvl="1"/>
            <a:r>
              <a:rPr lang="en-US" dirty="0" smtClean="0"/>
              <a:t>Switch off your twitter and </a:t>
            </a:r>
            <a:r>
              <a:rPr lang="en-US" dirty="0" err="1" smtClean="0"/>
              <a:t>facebook</a:t>
            </a:r>
            <a:r>
              <a:rPr lang="en-US" dirty="0" smtClean="0"/>
              <a:t> tweets or sounds and IGNORE them if they are not essential. Create an uninterrupted time for work</a:t>
            </a:r>
          </a:p>
          <a:p>
            <a:pPr lvl="1"/>
            <a:r>
              <a:rPr lang="en-US" dirty="0" smtClean="0"/>
              <a:t>20 hours work means be in the office Mo-Fri for at least 4 hours! If you have other things to do that day, add the hours to another day. </a:t>
            </a:r>
            <a:endParaRPr lang="en-US" dirty="0"/>
          </a:p>
          <a:p>
            <a:pPr lvl="1"/>
            <a:r>
              <a:rPr lang="en-US" dirty="0" smtClean="0"/>
              <a:t>Make sure you work at least 20 hours on the project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76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updates in written form:</a:t>
            </a:r>
          </a:p>
          <a:p>
            <a:pPr lvl="1"/>
            <a:r>
              <a:rPr lang="en-US" dirty="0" smtClean="0"/>
              <a:t>Avoid double work for REU site and project: COMBINE!!!!</a:t>
            </a:r>
          </a:p>
          <a:p>
            <a:pPr lvl="1"/>
            <a:r>
              <a:rPr lang="en-US" dirty="0" smtClean="0"/>
              <a:t>What have I done this week?</a:t>
            </a:r>
          </a:p>
          <a:p>
            <a:pPr lvl="1"/>
            <a:r>
              <a:rPr lang="en-US" dirty="0" smtClean="0"/>
              <a:t>What am I planning to do next week?</a:t>
            </a:r>
          </a:p>
          <a:p>
            <a:pPr lvl="1"/>
            <a:r>
              <a:rPr lang="en-US" dirty="0" smtClean="0"/>
              <a:t>What have I not achieved this week?</a:t>
            </a:r>
          </a:p>
          <a:p>
            <a:pPr lvl="1"/>
            <a:r>
              <a:rPr lang="en-US" dirty="0" smtClean="0"/>
              <a:t>How did I contribute this weed to</a:t>
            </a:r>
          </a:p>
          <a:p>
            <a:pPr lvl="2"/>
            <a:r>
              <a:rPr lang="en-US" dirty="0" smtClean="0"/>
              <a:t>Final poster?</a:t>
            </a:r>
          </a:p>
          <a:p>
            <a:pPr lvl="2"/>
            <a:r>
              <a:rPr lang="en-US" dirty="0" smtClean="0"/>
              <a:t>Final </a:t>
            </a:r>
            <a:r>
              <a:rPr lang="en-US" dirty="0" err="1" smtClean="0"/>
              <a:t>ppt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Final paper?</a:t>
            </a:r>
          </a:p>
          <a:p>
            <a:pPr lvl="2"/>
            <a:r>
              <a:rPr lang="en-US" dirty="0" smtClean="0"/>
              <a:t>Final code?</a:t>
            </a:r>
          </a:p>
          <a:p>
            <a:pPr lvl="1"/>
            <a:r>
              <a:rPr lang="en-US" dirty="0" smtClean="0"/>
              <a:t>If it takes you more than 10 minutes to answer the question something is wrong … come to </a:t>
            </a:r>
            <a:r>
              <a:rPr lang="en-US" dirty="0" err="1" smtClean="0"/>
              <a:t>Gregor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5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9906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1: Identify Project and Communicate to others what you do</a:t>
            </a:r>
          </a:p>
          <a:p>
            <a:pPr lvl="1"/>
            <a:r>
              <a:rPr lang="en-US" dirty="0" smtClean="0"/>
              <a:t>Identify FutureGrid Project</a:t>
            </a:r>
          </a:p>
          <a:p>
            <a:pPr lvl="1"/>
            <a:r>
              <a:rPr lang="en-US" dirty="0" smtClean="0"/>
              <a:t>Write 1 page summary of what the project is about and what the goal is</a:t>
            </a:r>
          </a:p>
          <a:p>
            <a:pPr lvl="1"/>
            <a:r>
              <a:rPr lang="en-US" dirty="0" smtClean="0"/>
              <a:t>Prepare slides</a:t>
            </a:r>
          </a:p>
          <a:p>
            <a:pPr lvl="2"/>
            <a:r>
              <a:rPr lang="en-US" dirty="0" smtClean="0"/>
              <a:t>Slide 1: Project Objective – What is the problem and what am I doing ?</a:t>
            </a:r>
          </a:p>
          <a:p>
            <a:pPr lvl="2"/>
            <a:r>
              <a:rPr lang="en-US" dirty="0" smtClean="0"/>
              <a:t>Slide 2: Background – What is the motivation ?</a:t>
            </a:r>
          </a:p>
          <a:p>
            <a:pPr lvl="2"/>
            <a:r>
              <a:rPr lang="en-US" dirty="0" smtClean="0"/>
              <a:t>Slide 3: Project Plan -  What are you doing when</a:t>
            </a:r>
          </a:p>
          <a:p>
            <a:pPr lvl="2"/>
            <a:r>
              <a:rPr lang="en-US" dirty="0" smtClean="0"/>
              <a:t>Slide 4: Project Deliveries – What will I deliver and what will be achieved </a:t>
            </a:r>
          </a:p>
          <a:p>
            <a:pPr lvl="2"/>
            <a:r>
              <a:rPr lang="en-US" dirty="0" smtClean="0"/>
              <a:t>Slide 5: Gap Analysis – What knowledge do I not have yet to conduct the 	  	project </a:t>
            </a:r>
          </a:p>
          <a:p>
            <a:pPr lvl="1"/>
            <a:r>
              <a:rPr lang="en-US" dirty="0" smtClean="0"/>
              <a:t>Communicate general REU timeline to </a:t>
            </a:r>
            <a:r>
              <a:rPr lang="en-US" dirty="0" err="1" smtClean="0"/>
              <a:t>Gregor</a:t>
            </a:r>
            <a:r>
              <a:rPr lang="en-US" dirty="0" smtClean="0"/>
              <a:t> so time adjustments can be made</a:t>
            </a:r>
          </a:p>
          <a:p>
            <a:pPr lvl="2"/>
            <a:r>
              <a:rPr lang="en-US" dirty="0" smtClean="0"/>
              <a:t>For example REU may have additional lectures, ….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9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886500"/>
              </p:ext>
            </p:extLst>
          </p:nvPr>
        </p:nvGraphicFramePr>
        <p:xfrm>
          <a:off x="504825" y="3997325"/>
          <a:ext cx="8229600" cy="21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98900"/>
            <a:ext cx="8229600" cy="214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987883"/>
              </p:ext>
            </p:extLst>
          </p:nvPr>
        </p:nvGraphicFramePr>
        <p:xfrm>
          <a:off x="473075" y="1657350"/>
          <a:ext cx="8229600" cy="21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5855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Week 2 – 4</a:t>
            </a:r>
          </a:p>
          <a:p>
            <a:pPr lvl="1"/>
            <a:r>
              <a:rPr lang="en-US" dirty="0" smtClean="0"/>
              <a:t>Conduct the design and start the project</a:t>
            </a:r>
          </a:p>
          <a:p>
            <a:pPr lvl="1"/>
            <a:r>
              <a:rPr lang="en-US" dirty="0" smtClean="0"/>
              <a:t>Each week improve your paper and presentation</a:t>
            </a:r>
          </a:p>
          <a:p>
            <a:pPr lvl="1"/>
            <a:r>
              <a:rPr lang="en-US" dirty="0" smtClean="0"/>
              <a:t>Daily check in your progress into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Week 4</a:t>
            </a:r>
          </a:p>
          <a:p>
            <a:pPr lvl="1"/>
            <a:r>
              <a:rPr lang="en-US" dirty="0"/>
              <a:t>Identify gaps that you need to fill and de</a:t>
            </a:r>
            <a:endParaRPr lang="en-US" dirty="0" smtClean="0"/>
          </a:p>
          <a:p>
            <a:pPr lvl="1"/>
            <a:r>
              <a:rPr lang="en-US" dirty="0" smtClean="0"/>
              <a:t>Midterm evaluation</a:t>
            </a:r>
          </a:p>
          <a:p>
            <a:pPr lvl="1"/>
            <a:r>
              <a:rPr lang="en-US" dirty="0" smtClean="0"/>
              <a:t>Identify with </a:t>
            </a:r>
            <a:r>
              <a:rPr lang="en-US" dirty="0" err="1" smtClean="0"/>
              <a:t>Gregor</a:t>
            </a:r>
            <a:r>
              <a:rPr lang="en-US" dirty="0" smtClean="0"/>
              <a:t> what needs to be done for the rest of the time, adjust deliverables</a:t>
            </a:r>
          </a:p>
          <a:p>
            <a:r>
              <a:rPr lang="en-US" dirty="0" smtClean="0"/>
              <a:t>Week 5-7</a:t>
            </a:r>
          </a:p>
          <a:p>
            <a:pPr lvl="1"/>
            <a:r>
              <a:rPr lang="en-US" dirty="0" smtClean="0"/>
              <a:t>Complete the project</a:t>
            </a:r>
          </a:p>
          <a:p>
            <a:pPr lvl="1"/>
            <a:r>
              <a:rPr lang="en-US" dirty="0"/>
              <a:t>Each week improve your paper and presentation</a:t>
            </a:r>
          </a:p>
          <a:p>
            <a:pPr lvl="1"/>
            <a:r>
              <a:rPr lang="en-US" dirty="0"/>
              <a:t>Daily check in your progress into </a:t>
            </a:r>
            <a:r>
              <a:rPr lang="en-US" dirty="0" err="1"/>
              <a:t>github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46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8</a:t>
            </a:r>
          </a:p>
          <a:p>
            <a:pPr lvl="1"/>
            <a:r>
              <a:rPr lang="en-US" dirty="0" smtClean="0"/>
              <a:t>You should have most of the project completed</a:t>
            </a:r>
          </a:p>
          <a:p>
            <a:pPr lvl="1"/>
            <a:r>
              <a:rPr lang="en-US" dirty="0" smtClean="0"/>
              <a:t>Spend time cleaning up the project</a:t>
            </a:r>
          </a:p>
          <a:p>
            <a:pPr lvl="1"/>
            <a:r>
              <a:rPr lang="en-US" dirty="0" smtClean="0"/>
              <a:t>Prepare a professional document</a:t>
            </a:r>
          </a:p>
          <a:p>
            <a:pPr lvl="2"/>
            <a:r>
              <a:rPr lang="en-US" dirty="0" smtClean="0"/>
              <a:t>Will be done throughout the semester in </a:t>
            </a:r>
            <a:r>
              <a:rPr lang="en-US" dirty="0" err="1" smtClean="0"/>
              <a:t>google</a:t>
            </a:r>
            <a:r>
              <a:rPr lang="en-US" dirty="0" smtClean="0"/>
              <a:t> docs with </a:t>
            </a:r>
            <a:r>
              <a:rPr lang="en-US" dirty="0" err="1" smtClean="0"/>
              <a:t>acm</a:t>
            </a:r>
            <a:r>
              <a:rPr lang="en-US" dirty="0" smtClean="0"/>
              <a:t> template</a:t>
            </a:r>
          </a:p>
          <a:p>
            <a:pPr lvl="1"/>
            <a:r>
              <a:rPr lang="en-US" dirty="0" smtClean="0"/>
              <a:t>Prepare a professional PPT</a:t>
            </a:r>
          </a:p>
          <a:p>
            <a:pPr lvl="2"/>
            <a:r>
              <a:rPr lang="en-US" dirty="0" smtClean="0"/>
              <a:t>Use this template</a:t>
            </a:r>
          </a:p>
          <a:p>
            <a:pPr lvl="2"/>
            <a:r>
              <a:rPr lang="en-US" dirty="0" smtClean="0"/>
              <a:t>If no access to </a:t>
            </a:r>
            <a:r>
              <a:rPr lang="en-US" dirty="0" err="1" smtClean="0"/>
              <a:t>ppt</a:t>
            </a:r>
            <a:r>
              <a:rPr lang="en-US" dirty="0" smtClean="0"/>
              <a:t>, use </a:t>
            </a:r>
            <a:r>
              <a:rPr lang="en-US" dirty="0" err="1" smtClean="0"/>
              <a:t>google</a:t>
            </a:r>
            <a:r>
              <a:rPr lang="en-US" dirty="0" smtClean="0"/>
              <a:t> presentations</a:t>
            </a:r>
          </a:p>
          <a:p>
            <a:pPr lvl="1"/>
            <a:r>
              <a:rPr lang="en-US" dirty="0" smtClean="0"/>
              <a:t>Code</a:t>
            </a:r>
          </a:p>
          <a:p>
            <a:pPr lvl="2"/>
            <a:r>
              <a:rPr lang="en-US" dirty="0" smtClean="0"/>
              <a:t>In case code is deliverable make sure its all checked in and works</a:t>
            </a:r>
          </a:p>
          <a:p>
            <a:pPr lvl="2"/>
            <a:r>
              <a:rPr lang="en-US" dirty="0" smtClean="0"/>
              <a:t>In case documentation is deliverable make sure everything is checked in and it is documented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7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student are we looking for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enthusiastic about the project </a:t>
            </a:r>
          </a:p>
          <a:p>
            <a:r>
              <a:rPr lang="en-US" dirty="0" smtClean="0"/>
              <a:t>Has work ethic</a:t>
            </a:r>
          </a:p>
          <a:p>
            <a:r>
              <a:rPr lang="en-US" dirty="0" smtClean="0"/>
              <a:t>Can work in a team</a:t>
            </a:r>
          </a:p>
          <a:p>
            <a:pPr lvl="1"/>
            <a:r>
              <a:rPr lang="en-US" dirty="0" smtClean="0"/>
              <a:t>But can work on a task without supervision over multiple days</a:t>
            </a:r>
          </a:p>
          <a:p>
            <a:pPr lvl="1"/>
            <a:r>
              <a:rPr lang="en-US" dirty="0" smtClean="0"/>
              <a:t>We do not do the project for you ;-)</a:t>
            </a:r>
          </a:p>
          <a:p>
            <a:r>
              <a:rPr lang="en-US" dirty="0" smtClean="0"/>
              <a:t>Wants to make a contribution they can be proud about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Can manage the deliverables from the REU site and the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Works 40 hours a week (e.g. 40/5 = 8 hours a day)</a:t>
            </a:r>
          </a:p>
          <a:p>
            <a:pPr lvl="1"/>
            <a:r>
              <a:rPr lang="en-US" dirty="0" smtClean="0"/>
              <a:t>GRE Prep Course is not included in the 40 hours, this is your </a:t>
            </a:r>
            <a:r>
              <a:rPr lang="en-US" dirty="0" err="1" smtClean="0"/>
              <a:t>freetime</a:t>
            </a:r>
            <a:endParaRPr lang="en-US" dirty="0" smtClean="0"/>
          </a:p>
          <a:p>
            <a:r>
              <a:rPr lang="en-US" dirty="0" smtClean="0"/>
              <a:t>Spends time in the free time to expand knowledge</a:t>
            </a:r>
          </a:p>
          <a:p>
            <a:r>
              <a:rPr lang="en-US" dirty="0" smtClean="0"/>
              <a:t>Comes to us in case he experiences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8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FutureGrid?</a:t>
            </a:r>
          </a:p>
          <a:p>
            <a:r>
              <a:rPr lang="en-US" dirty="0"/>
              <a:t>Why chose a FutureGrid Project? </a:t>
            </a:r>
            <a:endParaRPr lang="en-US" dirty="0" smtClean="0"/>
          </a:p>
          <a:p>
            <a:r>
              <a:rPr lang="en-US" dirty="0" smtClean="0"/>
              <a:t>What type of projects exist?</a:t>
            </a:r>
          </a:p>
          <a:p>
            <a:r>
              <a:rPr lang="en-US" dirty="0" smtClean="0"/>
              <a:t>What is expected from me?</a:t>
            </a:r>
          </a:p>
          <a:p>
            <a:pPr lvl="1"/>
            <a:r>
              <a:rPr lang="en-US" dirty="0" smtClean="0"/>
              <a:t>Deliverables</a:t>
            </a:r>
          </a:p>
          <a:p>
            <a:pPr lvl="2"/>
            <a:r>
              <a:rPr lang="en-US" dirty="0" smtClean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41308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Distributed Resources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636" y="1334935"/>
            <a:ext cx="9100728" cy="4684865"/>
            <a:chOff x="21636" y="1334935"/>
            <a:chExt cx="9100728" cy="4684865"/>
          </a:xfrm>
        </p:grpSpPr>
        <p:grpSp>
          <p:nvGrpSpPr>
            <p:cNvPr id="30" name="Group 29"/>
            <p:cNvGrpSpPr/>
            <p:nvPr/>
          </p:nvGrpSpPr>
          <p:grpSpPr>
            <a:xfrm>
              <a:off x="227427" y="5029200"/>
              <a:ext cx="8518273" cy="990600"/>
              <a:chOff x="227427" y="4495800"/>
              <a:chExt cx="8518273" cy="990600"/>
            </a:xfrm>
          </p:grpSpPr>
          <p:grpSp>
            <p:nvGrpSpPr>
              <p:cNvPr id="32" name="Group 11"/>
              <p:cNvGrpSpPr/>
              <p:nvPr/>
            </p:nvGrpSpPr>
            <p:grpSpPr>
              <a:xfrm>
                <a:off x="227427" y="4860341"/>
                <a:ext cx="2820573" cy="626059"/>
                <a:chOff x="152400" y="6172200"/>
                <a:chExt cx="2820573" cy="646331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838200" y="6172200"/>
                  <a:ext cx="8354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Private</a:t>
                  </a:r>
                  <a:br>
                    <a:rPr lang="en-US" dirty="0">
                      <a:solidFill>
                        <a:prstClr val="black"/>
                      </a:solidFill>
                    </a:rPr>
                  </a:br>
                  <a:r>
                    <a:rPr lang="en-US" dirty="0">
                      <a:solidFill>
                        <a:prstClr val="black"/>
                      </a:solidFill>
                    </a:rPr>
                    <a:t>Public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52400" y="6400800"/>
                  <a:ext cx="457200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2400" y="6629400"/>
                  <a:ext cx="457200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1676400" y="6324600"/>
                  <a:ext cx="1296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FG Network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934200" y="4495800"/>
                <a:ext cx="1811500" cy="53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600" b="1" dirty="0">
                    <a:solidFill>
                      <a:prstClr val="black"/>
                    </a:solidFill>
                  </a:rPr>
                  <a:t>NID</a:t>
                </a:r>
                <a:r>
                  <a:rPr lang="en-US" sz="1400" dirty="0">
                    <a:solidFill>
                      <a:prstClr val="black"/>
                    </a:solidFill>
                  </a:rPr>
                  <a:t>: Network Impairment Device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636" y="1334935"/>
              <a:ext cx="9100728" cy="4564174"/>
              <a:chOff x="21636" y="1146913"/>
              <a:chExt cx="9100728" cy="4564174"/>
            </a:xfrm>
          </p:grpSpPr>
          <p:pic>
            <p:nvPicPr>
              <p:cNvPr id="12" name="Picture 11" descr="gtb network v1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636" y="1146913"/>
                <a:ext cx="9100728" cy="456417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955407" y="3733799"/>
                <a:ext cx="21426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12TF Disk rich + GPU 512 cores</a:t>
                </a:r>
                <a:endParaRPr lang="en-US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46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+mn-lt"/>
              </a:rPr>
              <a:t>FutureGird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Computd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Resources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" y="1600200"/>
            <a:ext cx="8229600" cy="4876800"/>
            <a:chOff x="31261" y="807932"/>
            <a:chExt cx="9112740" cy="606002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80916" y="807932"/>
              <a:ext cx="1463083" cy="2095905"/>
            </a:xfrm>
            <a:prstGeom prst="rect">
              <a:avLst/>
            </a:prstGeom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6" b="16637"/>
            <a:stretch/>
          </p:blipFill>
          <p:spPr bwMode="auto">
            <a:xfrm>
              <a:off x="4435700" y="4724400"/>
              <a:ext cx="2266553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465008" y="6371518"/>
              <a:ext cx="1549647" cy="4589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Sierra (SDSC)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539" y="3810000"/>
              <a:ext cx="1944161" cy="3041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676921" y="6365656"/>
              <a:ext cx="1456790" cy="4589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Foxtrot (UF)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1" y="3829664"/>
              <a:ext cx="2423855" cy="2997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1262" y="6365656"/>
              <a:ext cx="1797638" cy="4589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Hotel (Chicago)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1755" y="825518"/>
              <a:ext cx="5548719" cy="2984482"/>
              <a:chOff x="61755" y="825518"/>
              <a:chExt cx="5548719" cy="2984482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94" b="7623"/>
              <a:stretch/>
            </p:blipFill>
            <p:spPr bwMode="auto">
              <a:xfrm>
                <a:off x="61755" y="825518"/>
                <a:ext cx="5548719" cy="2984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97941" y="3289134"/>
                <a:ext cx="42888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India (IBM) and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Xray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(Cray) (IU)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52"/>
            <a:stretch/>
          </p:blipFill>
          <p:spPr bwMode="auto">
            <a:xfrm>
              <a:off x="5141615" y="868978"/>
              <a:ext cx="2910378" cy="2512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5170" r="8493" b="10515"/>
            <a:stretch/>
          </p:blipFill>
          <p:spPr bwMode="auto">
            <a:xfrm>
              <a:off x="6717035" y="2898115"/>
              <a:ext cx="2426966" cy="3969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781800" y="6371518"/>
              <a:ext cx="1990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Alamo (TACC)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3326" y="2811401"/>
              <a:ext cx="2415180" cy="4589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Bravo Delta Echo (IU)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364240" y="3814398"/>
              <a:ext cx="2409472" cy="88040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85784" y="3337933"/>
              <a:ext cx="1438445" cy="4589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Lima (SDSC)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35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47835"/>
              </p:ext>
            </p:extLst>
          </p:nvPr>
        </p:nvGraphicFramePr>
        <p:xfrm>
          <a:off x="555627" y="523873"/>
          <a:ext cx="8131172" cy="5983241"/>
        </p:xfrm>
        <a:graphic>
          <a:graphicData uri="http://schemas.openxmlformats.org/drawingml/2006/table">
            <a:tbl>
              <a:tblPr firstRow="1" firstCol="1" lastRow="1" lastCol="1" bandRow="1">
                <a:tableStyleId>{B301B821-A1FF-4177-AEE7-76D212191A09}</a:tableStyleId>
              </a:tblPr>
              <a:tblGrid>
                <a:gridCol w="871670"/>
                <a:gridCol w="1261778"/>
                <a:gridCol w="759205"/>
                <a:gridCol w="687562"/>
                <a:gridCol w="799888"/>
                <a:gridCol w="937424"/>
                <a:gridCol w="937425"/>
                <a:gridCol w="676646"/>
                <a:gridCol w="1199574"/>
              </a:tblGrid>
              <a:tr h="6388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Cores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RAM (GB)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Secondary Storage (TB)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Status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536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2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TACC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536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536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SDSC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536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Cray XT5m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536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0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0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73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SSD Test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3.8(SSD)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8(SATA)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544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Echo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memory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ScaleMP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0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+ 32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+14336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54.8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23840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6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choose a FutureGrid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 is important</a:t>
            </a:r>
          </a:p>
          <a:p>
            <a:r>
              <a:rPr lang="en-US" dirty="0" smtClean="0"/>
              <a:t>FutureGrid is an international leading project</a:t>
            </a:r>
          </a:p>
          <a:p>
            <a:pPr lvl="1"/>
            <a:r>
              <a:rPr lang="en-US" dirty="0" smtClean="0"/>
              <a:t>2000+ users</a:t>
            </a:r>
          </a:p>
          <a:p>
            <a:pPr lvl="1"/>
            <a:r>
              <a:rPr lang="en-US" dirty="0" smtClean="0"/>
              <a:t>300+ projects</a:t>
            </a:r>
          </a:p>
          <a:p>
            <a:pPr lvl="1"/>
            <a:r>
              <a:rPr lang="en-US" dirty="0" smtClean="0"/>
              <a:t>500+ computers, 10 clusters, 4000+ cores</a:t>
            </a:r>
          </a:p>
          <a:p>
            <a:pPr lvl="2"/>
            <a:r>
              <a:rPr lang="en-US" dirty="0" smtClean="0"/>
              <a:t>Go ahead and by 500+ computers at best buy and put in your dorm room ;-)</a:t>
            </a:r>
          </a:p>
          <a:p>
            <a:r>
              <a:rPr lang="en-US" dirty="0" smtClean="0"/>
              <a:t>You will be working on one project and complete it well</a:t>
            </a:r>
          </a:p>
          <a:p>
            <a:r>
              <a:rPr lang="en-US" dirty="0" smtClean="0"/>
              <a:t>You will be working in a team </a:t>
            </a:r>
          </a:p>
          <a:p>
            <a:r>
              <a:rPr lang="en-US" dirty="0" smtClean="0"/>
              <a:t>You will do something that is actually used and you can be proud about</a:t>
            </a:r>
            <a:endParaRPr lang="en-US" dirty="0"/>
          </a:p>
          <a:p>
            <a:r>
              <a:rPr lang="en-US" dirty="0" smtClean="0"/>
              <a:t>The projects are interesting and have various degrees of difficulty (freshmen – PhD level)</a:t>
            </a:r>
          </a:p>
        </p:txBody>
      </p:sp>
    </p:spTree>
    <p:extLst>
      <p:ext uri="{BB962C8B-B14F-4D97-AF65-F5344CB8AC3E}">
        <p14:creationId xmlns:p14="http://schemas.microsoft.com/office/powerpoint/2010/main" val="279255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many projects</a:t>
            </a:r>
          </a:p>
          <a:p>
            <a:r>
              <a:rPr lang="en-US" dirty="0" smtClean="0"/>
              <a:t>We can define a project that is suited to your background</a:t>
            </a:r>
          </a:p>
          <a:p>
            <a:r>
              <a:rPr lang="en-US" dirty="0" smtClean="0"/>
              <a:t>We will help you in the course of the project</a:t>
            </a:r>
          </a:p>
          <a:p>
            <a:r>
              <a:rPr lang="en-US" dirty="0" smtClean="0"/>
              <a:t>You must understand that there is a difference between a course homework assignment and a project in the REU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Larger</a:t>
            </a:r>
          </a:p>
          <a:p>
            <a:pPr lvl="1"/>
            <a:r>
              <a:rPr lang="en-US" dirty="0" smtClean="0"/>
              <a:t>We like to make use of the project after you leave </a:t>
            </a:r>
          </a:p>
          <a:p>
            <a:pPr lvl="2"/>
            <a:r>
              <a:rPr lang="en-US" dirty="0" smtClean="0"/>
              <a:t>Its not to be designed to just have you do busy work</a:t>
            </a:r>
          </a:p>
          <a:p>
            <a:pPr lvl="2"/>
            <a:r>
              <a:rPr lang="en-US" dirty="0" smtClean="0"/>
              <a:t>Flaws must be communicated before you leave</a:t>
            </a:r>
          </a:p>
          <a:p>
            <a:pPr lvl="1"/>
            <a:r>
              <a:rPr lang="en-US" dirty="0" smtClean="0"/>
              <a:t>Professional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2953</TotalTime>
  <Words>1669</Words>
  <Application>Microsoft Macintosh PowerPoint</Application>
  <PresentationFormat>On-screen Show (4:3)</PresentationFormat>
  <Paragraphs>338</Paragraphs>
  <Slides>25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Projects  for Summer Students </vt:lpstr>
      <vt:lpstr>Who is Gregor?</vt:lpstr>
      <vt:lpstr>Which student are we looking for </vt:lpstr>
      <vt:lpstr>Outline</vt:lpstr>
      <vt:lpstr>FutureGrid Distributed Resources</vt:lpstr>
      <vt:lpstr>FutureGird Computd Resources</vt:lpstr>
      <vt:lpstr>PowerPoint Presentation</vt:lpstr>
      <vt:lpstr>Why choose a FutureGrid Project?</vt:lpstr>
      <vt:lpstr>Projects</vt:lpstr>
      <vt:lpstr>Project: Quality Control</vt:lpstr>
      <vt:lpstr>Project: iPython for Clouds</vt:lpstr>
      <vt:lpstr>Example of what users will see</vt:lpstr>
      <vt:lpstr>Project: django for cloudmesh</vt:lpstr>
      <vt:lpstr>Project: Cloudmesh.v3     Account and Project Management</vt:lpstr>
      <vt:lpstr>Example Screenshots from current system</vt:lpstr>
      <vt:lpstr>Project: Cloudmesh JavaScript GUIs  </vt:lpstr>
      <vt:lpstr>Example panels that need improvements</vt:lpstr>
      <vt:lpstr>Project Design your own project with us</vt:lpstr>
      <vt:lpstr>Deliverables</vt:lpstr>
      <vt:lpstr>Commitment and time management</vt:lpstr>
      <vt:lpstr>Time management</vt:lpstr>
      <vt:lpstr>Timeline</vt:lpstr>
      <vt:lpstr>PowerPoint Presentation</vt:lpstr>
      <vt:lpstr>Timeline</vt:lpstr>
      <vt:lpstr>Timeline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</dc:title>
  <dc:creator>flat</dc:creator>
  <cp:lastModifiedBy>flat</cp:lastModifiedBy>
  <cp:revision>40</cp:revision>
  <dcterms:created xsi:type="dcterms:W3CDTF">2014-05-31T10:53:24Z</dcterms:created>
  <dcterms:modified xsi:type="dcterms:W3CDTF">2014-06-02T12:07:04Z</dcterms:modified>
</cp:coreProperties>
</file>