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2" r:id="rId8"/>
    <p:sldId id="261" r:id="rId9"/>
    <p:sldId id="257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E24-CD6D-F245-BA50-44436EA3897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1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ble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48" r="-42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773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ble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323" b="-163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968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ble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5" r="-14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9608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Tale of Two Paradigms</a:t>
            </a:r>
            <a:endParaRPr lang="en-US" dirty="0"/>
          </a:p>
        </p:txBody>
      </p:sp>
      <p:pic>
        <p:nvPicPr>
          <p:cNvPr id="5" name="Content Placeholder 4" descr="layers_HPC_bigdat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94" b="-135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059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doop-on-hpc-viceverse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637" b="-266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371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le-of-two.tableII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719" b="-407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9522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kmeans-harp-mpi-spark-speedup-efficienc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9" r="-5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749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HPBDS</a:t>
            </a:r>
            <a:endParaRPr lang="en-US" dirty="0"/>
          </a:p>
        </p:txBody>
      </p:sp>
      <p:pic>
        <p:nvPicPr>
          <p:cNvPr id="5" name="Content Placeholder 4" descr="layers_v0.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33" r="-65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74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63209&quot;&gt;&lt;object type=&quot;3&quot; unique_id=&quot;163210&quot;&gt;&lt;property id=&quot;20148&quot; value=&quot;5&quot;/&gt;&lt;property id=&quot;20300&quot; value=&quot;Slide 1&quot;/&gt;&lt;property id=&quot;20307&quot; value=&quot;256&quot;/&gt;&lt;/object&gt;&lt;object type=&quot;3&quot; unique_id=&quot;163211&quot;&gt;&lt;property id=&quot;20148&quot; value=&quot;5&quot;/&gt;&lt;property id=&quot;20300&quot; value=&quot;Slide 2&quot;/&gt;&lt;property id=&quot;20307&quot; value=&quot;263&quot;/&gt;&lt;/object&gt;&lt;object type=&quot;3&quot; unique_id=&quot;163212&quot;&gt;&lt;property id=&quot;20148&quot; value=&quot;5&quot;/&gt;&lt;property id=&quot;20300&quot; value=&quot;Slide 3&quot;/&gt;&lt;property id=&quot;20307&quot; value=&quot;264&quot;/&gt;&lt;/object&gt;&lt;object type=&quot;3&quot; unique_id=&quot;163213&quot;&gt;&lt;property id=&quot;20148&quot; value=&quot;5&quot;/&gt;&lt;property id=&quot;20300&quot; value=&quot;Slide 4&quot;/&gt;&lt;property id=&quot;20307&quot; value=&quot;265&quot;/&gt;&lt;/object&gt;&lt;object type=&quot;3&quot; unique_id=&quot;163214&quot;&gt;&lt;property id=&quot;20148&quot; value=&quot;5&quot;/&gt;&lt;property id=&quot;20300&quot; value=&quot;Slide 5 - &amp;quot;Tale of Two Paradigms&amp;quot;&quot;/&gt;&lt;property id=&quot;20307&quot; value=&quot;258&quot;/&gt;&lt;/object&gt;&lt;object type=&quot;3&quot; unique_id=&quot;163215&quot;&gt;&lt;property id=&quot;20148&quot; value=&quot;5&quot;/&gt;&lt;property id=&quot;20300&quot; value=&quot;Slide 6&quot;/&gt;&lt;property id=&quot;20307&quot; value=&quot;259&quot;/&gt;&lt;/object&gt;&lt;object type=&quot;3&quot; unique_id=&quot;163216&quot;&gt;&lt;property id=&quot;20148&quot; value=&quot;5&quot;/&gt;&lt;property id=&quot;20300&quot; value=&quot;Slide 7&quot;/&gt;&lt;property id=&quot;20307&quot; value=&quot;262&quot;/&gt;&lt;/object&gt;&lt;object type=&quot;3&quot; unique_id=&quot;163217&quot;&gt;&lt;property id=&quot;20148&quot; value=&quot;5&quot;/&gt;&lt;property id=&quot;20300&quot; value=&quot;Slide 8&quot;/&gt;&lt;property id=&quot;20307&quot; value=&quot;261&quot;/&gt;&lt;/object&gt;&lt;object type=&quot;3&quot; unique_id=&quot;163218&quot;&gt;&lt;property id=&quot;20148&quot; value=&quot;5&quot;/&gt;&lt;property id=&quot;20300&quot; value=&quot;Slide 9 - &amp;quot;HPBDS&amp;quot;&quot;/&gt;&lt;property id=&quot;20307&quot; value=&quot;257&quot;/&gt;&lt;/object&gt;&lt;/object&gt;&lt;object type=&quot;8&quot; unique_id=&quot;16322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Tale of Two Paradigms</vt:lpstr>
      <vt:lpstr>PowerPoint Presentation</vt:lpstr>
      <vt:lpstr>PowerPoint Presentation</vt:lpstr>
      <vt:lpstr>PowerPoint Presentation</vt:lpstr>
      <vt:lpstr>HPBDS</vt:lpstr>
    </vt:vector>
  </TitlesOfParts>
  <Company>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4</cp:revision>
  <dcterms:created xsi:type="dcterms:W3CDTF">2014-02-25T01:32:12Z</dcterms:created>
  <dcterms:modified xsi:type="dcterms:W3CDTF">2014-04-17T02:38:57Z</dcterms:modified>
</cp:coreProperties>
</file>