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31" r:id="rId2"/>
    <p:sldId id="333" r:id="rId3"/>
    <p:sldId id="335" r:id="rId4"/>
    <p:sldId id="334" r:id="rId5"/>
    <p:sldId id="338" r:id="rId6"/>
    <p:sldId id="339" r:id="rId7"/>
    <p:sldId id="352" r:id="rId8"/>
    <p:sldId id="353" r:id="rId9"/>
    <p:sldId id="357" r:id="rId10"/>
    <p:sldId id="341" r:id="rId11"/>
    <p:sldId id="356" r:id="rId12"/>
    <p:sldId id="344" r:id="rId13"/>
    <p:sldId id="345" r:id="rId14"/>
    <p:sldId id="346" r:id="rId15"/>
    <p:sldId id="348" r:id="rId16"/>
    <p:sldId id="349" r:id="rId17"/>
    <p:sldId id="354" r:id="rId18"/>
    <p:sldId id="337" r:id="rId19"/>
    <p:sldId id="347" r:id="rId20"/>
    <p:sldId id="350" r:id="rId21"/>
    <p:sldId id="340" r:id="rId22"/>
    <p:sldId id="351" r:id="rId2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94660"/>
  </p:normalViewPr>
  <p:slideViewPr>
    <p:cSldViewPr>
      <p:cViewPr>
        <p:scale>
          <a:sx n="66" d="100"/>
          <a:sy n="66" d="100"/>
        </p:scale>
        <p:origin x="-1248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new:Downloads:report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report.csv!$B$5</c:f>
              <c:strCache>
                <c:ptCount val="1"/>
                <c:pt idx="0">
                  <c:v>openstack</c:v>
                </c:pt>
              </c:strCache>
            </c:strRef>
          </c:tx>
          <c:marker>
            <c:symbol val="none"/>
          </c:marker>
          <c:cat>
            <c:strRef>
              <c:f>report.csv!$A$6:$A$199</c:f>
              <c:strCache>
                <c:ptCount val="194"/>
                <c:pt idx="0">
                  <c:v>2009-03-22 - 2009-03-28</c:v>
                </c:pt>
                <c:pt idx="1">
                  <c:v>2009-03-29 - 2009-04-04</c:v>
                </c:pt>
                <c:pt idx="2">
                  <c:v>2009-04-05 - 2009-04-11</c:v>
                </c:pt>
                <c:pt idx="3">
                  <c:v>2009-04-12 - 2009-04-18</c:v>
                </c:pt>
                <c:pt idx="4">
                  <c:v>2009-04-19 - 2009-04-25</c:v>
                </c:pt>
                <c:pt idx="5">
                  <c:v>2009-04-26 - 2009-05-02</c:v>
                </c:pt>
                <c:pt idx="6">
                  <c:v>2009-05-03 - 2009-05-09</c:v>
                </c:pt>
                <c:pt idx="7">
                  <c:v>2009-05-10 - 2009-05-16</c:v>
                </c:pt>
                <c:pt idx="8">
                  <c:v>2009-05-17 - 2009-05-23</c:v>
                </c:pt>
                <c:pt idx="9">
                  <c:v>2009-05-24 - 2009-05-30</c:v>
                </c:pt>
                <c:pt idx="10">
                  <c:v>2009-05-31 - 2009-06-06</c:v>
                </c:pt>
                <c:pt idx="11">
                  <c:v>2009-06-07 - 2009-06-13</c:v>
                </c:pt>
                <c:pt idx="12">
                  <c:v>2009-06-14 - 2009-06-20</c:v>
                </c:pt>
                <c:pt idx="13">
                  <c:v>2009-06-21 - 2009-06-27</c:v>
                </c:pt>
                <c:pt idx="14">
                  <c:v>2009-06-28 - 2009-07-04</c:v>
                </c:pt>
                <c:pt idx="15">
                  <c:v>2009-07-05 - 2009-07-11</c:v>
                </c:pt>
                <c:pt idx="16">
                  <c:v>2009-07-12 - 2009-07-18</c:v>
                </c:pt>
                <c:pt idx="17">
                  <c:v>2009-07-19 - 2009-07-25</c:v>
                </c:pt>
                <c:pt idx="18">
                  <c:v>2009-07-26 - 2009-08-01</c:v>
                </c:pt>
                <c:pt idx="19">
                  <c:v>2009-08-02 - 2009-08-08</c:v>
                </c:pt>
                <c:pt idx="20">
                  <c:v>2009-08-09 - 2009-08-15</c:v>
                </c:pt>
                <c:pt idx="21">
                  <c:v>2009-08-16 - 2009-08-22</c:v>
                </c:pt>
                <c:pt idx="22">
                  <c:v>2009-08-23 - 2009-08-29</c:v>
                </c:pt>
                <c:pt idx="23">
                  <c:v>2009-08-30 - 2009-09-05</c:v>
                </c:pt>
                <c:pt idx="24">
                  <c:v>2009-09-06 - 2009-09-12</c:v>
                </c:pt>
                <c:pt idx="25">
                  <c:v>2009-09-13 - 2009-09-19</c:v>
                </c:pt>
                <c:pt idx="26">
                  <c:v>2009-09-20 - 2009-09-26</c:v>
                </c:pt>
                <c:pt idx="27">
                  <c:v>2009-09-27 - 2009-10-03</c:v>
                </c:pt>
                <c:pt idx="28">
                  <c:v>2009-10-04 - 2009-10-10</c:v>
                </c:pt>
                <c:pt idx="29">
                  <c:v>2009-10-11 - 2009-10-17</c:v>
                </c:pt>
                <c:pt idx="30">
                  <c:v>2009-10-18 - 2009-10-24</c:v>
                </c:pt>
                <c:pt idx="31">
                  <c:v>2009-10-25 - 2009-10-31</c:v>
                </c:pt>
                <c:pt idx="32">
                  <c:v>2009-11-01 - 2009-11-07</c:v>
                </c:pt>
                <c:pt idx="33">
                  <c:v>2009-11-08 - 2009-11-14</c:v>
                </c:pt>
                <c:pt idx="34">
                  <c:v>2009-11-15 - 2009-11-21</c:v>
                </c:pt>
                <c:pt idx="35">
                  <c:v>2009-11-22 - 2009-11-28</c:v>
                </c:pt>
                <c:pt idx="36">
                  <c:v>2009-11-29 - 2009-12-05</c:v>
                </c:pt>
                <c:pt idx="37">
                  <c:v>2009-12-06 - 2009-12-12</c:v>
                </c:pt>
                <c:pt idx="38">
                  <c:v>2009-12-13 - 2009-12-19</c:v>
                </c:pt>
                <c:pt idx="39">
                  <c:v>2009-12-20 - 2009-12-26</c:v>
                </c:pt>
                <c:pt idx="40">
                  <c:v>2009-12-27 - 2010-01-02</c:v>
                </c:pt>
                <c:pt idx="41">
                  <c:v>2010-01-03 - 2010-01-09</c:v>
                </c:pt>
                <c:pt idx="42">
                  <c:v>2010-01-10 - 2010-01-16</c:v>
                </c:pt>
                <c:pt idx="43">
                  <c:v>2010-01-17 - 2010-01-23</c:v>
                </c:pt>
                <c:pt idx="44">
                  <c:v>2010-01-24 - 2010-01-30</c:v>
                </c:pt>
                <c:pt idx="45">
                  <c:v>2010-01-31 - 2010-02-06</c:v>
                </c:pt>
                <c:pt idx="46">
                  <c:v>2010-02-07 - 2010-02-13</c:v>
                </c:pt>
                <c:pt idx="47">
                  <c:v>2010-02-14 - 2010-02-20</c:v>
                </c:pt>
                <c:pt idx="48">
                  <c:v>2010-02-21 - 2010-02-27</c:v>
                </c:pt>
                <c:pt idx="49">
                  <c:v>2010-02-28 - 2010-03-06</c:v>
                </c:pt>
                <c:pt idx="50">
                  <c:v>2010-03-07 - 2010-03-13</c:v>
                </c:pt>
                <c:pt idx="51">
                  <c:v>2010-03-14 - 2010-03-20</c:v>
                </c:pt>
                <c:pt idx="52">
                  <c:v>2010-03-21 - 2010-03-27</c:v>
                </c:pt>
                <c:pt idx="53">
                  <c:v>2010-03-28 - 2010-04-03</c:v>
                </c:pt>
                <c:pt idx="54">
                  <c:v>2010-04-04 - 2010-04-10</c:v>
                </c:pt>
                <c:pt idx="55">
                  <c:v>2010-04-11 - 2010-04-17</c:v>
                </c:pt>
                <c:pt idx="56">
                  <c:v>2010-04-18 - 2010-04-24</c:v>
                </c:pt>
                <c:pt idx="57">
                  <c:v>2010-04-25 - 2010-05-01</c:v>
                </c:pt>
                <c:pt idx="58">
                  <c:v>2010-05-02 - 2010-05-08</c:v>
                </c:pt>
                <c:pt idx="59">
                  <c:v>2010-05-09 - 2010-05-15</c:v>
                </c:pt>
                <c:pt idx="60">
                  <c:v>2010-05-16 - 2010-05-22</c:v>
                </c:pt>
                <c:pt idx="61">
                  <c:v>2010-05-23 - 2010-05-29</c:v>
                </c:pt>
                <c:pt idx="62">
                  <c:v>2010-05-30 - 2010-06-05</c:v>
                </c:pt>
                <c:pt idx="63">
                  <c:v>2010-06-06 - 2010-06-12</c:v>
                </c:pt>
                <c:pt idx="64">
                  <c:v>2010-06-13 - 2010-06-19</c:v>
                </c:pt>
                <c:pt idx="65">
                  <c:v>2010-06-20 - 2010-06-26</c:v>
                </c:pt>
                <c:pt idx="66">
                  <c:v>2010-06-27 - 2010-07-03</c:v>
                </c:pt>
                <c:pt idx="67">
                  <c:v>2010-07-04 - 2010-07-10</c:v>
                </c:pt>
                <c:pt idx="68">
                  <c:v>2010-07-11 - 2010-07-17</c:v>
                </c:pt>
                <c:pt idx="69">
                  <c:v>2010-07-18 - 2010-07-24</c:v>
                </c:pt>
                <c:pt idx="70">
                  <c:v>2010-07-25 - 2010-07-31</c:v>
                </c:pt>
                <c:pt idx="71">
                  <c:v>2010-08-01 - 2010-08-07</c:v>
                </c:pt>
                <c:pt idx="72">
                  <c:v>2010-08-08 - 2010-08-14</c:v>
                </c:pt>
                <c:pt idx="73">
                  <c:v>2010-08-15 - 2010-08-21</c:v>
                </c:pt>
                <c:pt idx="74">
                  <c:v>2010-08-22 - 2010-08-28</c:v>
                </c:pt>
                <c:pt idx="75">
                  <c:v>2010-08-29 - 2010-09-04</c:v>
                </c:pt>
                <c:pt idx="76">
                  <c:v>2010-09-05 - 2010-09-11</c:v>
                </c:pt>
                <c:pt idx="77">
                  <c:v>2010-09-12 - 2010-09-18</c:v>
                </c:pt>
                <c:pt idx="78">
                  <c:v>2010-09-19 - 2010-09-25</c:v>
                </c:pt>
                <c:pt idx="79">
                  <c:v>2010-09-26 - 2010-10-02</c:v>
                </c:pt>
                <c:pt idx="80">
                  <c:v>2010-10-03 - 2010-10-09</c:v>
                </c:pt>
                <c:pt idx="81">
                  <c:v>2010-10-10 - 2010-10-16</c:v>
                </c:pt>
                <c:pt idx="82">
                  <c:v>2010-10-17 - 2010-10-23</c:v>
                </c:pt>
                <c:pt idx="83">
                  <c:v>2010-10-24 - 2010-10-30</c:v>
                </c:pt>
                <c:pt idx="84">
                  <c:v>2010-10-31 - 2010-11-06</c:v>
                </c:pt>
                <c:pt idx="85">
                  <c:v>2010-11-07 - 2010-11-13</c:v>
                </c:pt>
                <c:pt idx="86">
                  <c:v>2010-11-14 - 2010-11-20</c:v>
                </c:pt>
                <c:pt idx="87">
                  <c:v>2010-11-21 - 2010-11-27</c:v>
                </c:pt>
                <c:pt idx="88">
                  <c:v>2010-11-28 - 2010-12-04</c:v>
                </c:pt>
                <c:pt idx="89">
                  <c:v>2010-12-05 - 2010-12-11</c:v>
                </c:pt>
                <c:pt idx="90">
                  <c:v>2010-12-12 - 2010-12-18</c:v>
                </c:pt>
                <c:pt idx="91">
                  <c:v>2010-12-19 - 2010-12-25</c:v>
                </c:pt>
                <c:pt idx="92">
                  <c:v>2010-12-26 - 2011-01-01</c:v>
                </c:pt>
                <c:pt idx="93">
                  <c:v>2011-01-02 - 2011-01-08</c:v>
                </c:pt>
                <c:pt idx="94">
                  <c:v>2011-01-09 - 2011-01-15</c:v>
                </c:pt>
                <c:pt idx="95">
                  <c:v>2011-01-16 - 2011-01-22</c:v>
                </c:pt>
                <c:pt idx="96">
                  <c:v>2011-01-23 - 2011-01-29</c:v>
                </c:pt>
                <c:pt idx="97">
                  <c:v>2011-01-30 - 2011-02-05</c:v>
                </c:pt>
                <c:pt idx="98">
                  <c:v>2011-02-06 - 2011-02-12</c:v>
                </c:pt>
                <c:pt idx="99">
                  <c:v>2011-02-13 - 2011-02-19</c:v>
                </c:pt>
                <c:pt idx="100">
                  <c:v>2011-02-20 - 2011-02-26</c:v>
                </c:pt>
                <c:pt idx="101">
                  <c:v>2011-02-27 - 2011-03-05</c:v>
                </c:pt>
                <c:pt idx="102">
                  <c:v>2011-03-06 - 2011-03-12</c:v>
                </c:pt>
                <c:pt idx="103">
                  <c:v>2011-03-13 - 2011-03-19</c:v>
                </c:pt>
                <c:pt idx="104">
                  <c:v>2011-03-20 - 2011-03-26</c:v>
                </c:pt>
                <c:pt idx="105">
                  <c:v>2011-03-27 - 2011-04-02</c:v>
                </c:pt>
                <c:pt idx="106">
                  <c:v>2011-04-03 - 2011-04-09</c:v>
                </c:pt>
                <c:pt idx="107">
                  <c:v>2011-04-10 - 2011-04-16</c:v>
                </c:pt>
                <c:pt idx="108">
                  <c:v>2011-04-17 - 2011-04-23</c:v>
                </c:pt>
                <c:pt idx="109">
                  <c:v>2011-04-24 - 2011-04-30</c:v>
                </c:pt>
                <c:pt idx="110">
                  <c:v>2011-05-01 - 2011-05-07</c:v>
                </c:pt>
                <c:pt idx="111">
                  <c:v>2011-05-08 - 2011-05-14</c:v>
                </c:pt>
                <c:pt idx="112">
                  <c:v>2011-05-15 - 2011-05-21</c:v>
                </c:pt>
                <c:pt idx="113">
                  <c:v>2011-05-22 - 2011-05-28</c:v>
                </c:pt>
                <c:pt idx="114">
                  <c:v>2011-05-29 - 2011-06-04</c:v>
                </c:pt>
                <c:pt idx="115">
                  <c:v>2011-06-05 - 2011-06-11</c:v>
                </c:pt>
                <c:pt idx="116">
                  <c:v>2011-06-12 - 2011-06-18</c:v>
                </c:pt>
                <c:pt idx="117">
                  <c:v>2011-06-19 - 2011-06-25</c:v>
                </c:pt>
                <c:pt idx="118">
                  <c:v>2011-06-26 - 2011-07-02</c:v>
                </c:pt>
                <c:pt idx="119">
                  <c:v>2011-07-03 - 2011-07-09</c:v>
                </c:pt>
                <c:pt idx="120">
                  <c:v>2011-07-10 - 2011-07-16</c:v>
                </c:pt>
                <c:pt idx="121">
                  <c:v>2011-07-17 - 2011-07-23</c:v>
                </c:pt>
                <c:pt idx="122">
                  <c:v>2011-07-24 - 2011-07-30</c:v>
                </c:pt>
                <c:pt idx="123">
                  <c:v>2011-07-31 - 2011-08-06</c:v>
                </c:pt>
                <c:pt idx="124">
                  <c:v>2011-08-07 - 2011-08-13</c:v>
                </c:pt>
                <c:pt idx="125">
                  <c:v>2011-08-14 - 2011-08-20</c:v>
                </c:pt>
                <c:pt idx="126">
                  <c:v>2011-08-21 - 2011-08-27</c:v>
                </c:pt>
                <c:pt idx="127">
                  <c:v>2011-08-28 - 2011-09-03</c:v>
                </c:pt>
                <c:pt idx="128">
                  <c:v>2011-09-04 - 2011-09-10</c:v>
                </c:pt>
                <c:pt idx="129">
                  <c:v>2011-09-11 - 2011-09-17</c:v>
                </c:pt>
                <c:pt idx="130">
                  <c:v>2011-09-18 - 2011-09-24</c:v>
                </c:pt>
                <c:pt idx="131">
                  <c:v>2011-09-25 - 2011-10-01</c:v>
                </c:pt>
                <c:pt idx="132">
                  <c:v>2011-10-02 - 2011-10-08</c:v>
                </c:pt>
                <c:pt idx="133">
                  <c:v>2011-10-09 - 2011-10-15</c:v>
                </c:pt>
                <c:pt idx="134">
                  <c:v>2011-10-16 - 2011-10-22</c:v>
                </c:pt>
                <c:pt idx="135">
                  <c:v>2011-10-23 - 2011-10-29</c:v>
                </c:pt>
                <c:pt idx="136">
                  <c:v>2011-10-30 - 2011-11-05</c:v>
                </c:pt>
                <c:pt idx="137">
                  <c:v>2011-11-06 - 2011-11-12</c:v>
                </c:pt>
                <c:pt idx="138">
                  <c:v>2011-11-13 - 2011-11-19</c:v>
                </c:pt>
                <c:pt idx="139">
                  <c:v>2011-11-20 - 2011-11-26</c:v>
                </c:pt>
                <c:pt idx="140">
                  <c:v>2011-11-27 - 2011-12-03</c:v>
                </c:pt>
                <c:pt idx="141">
                  <c:v>2011-12-04 - 2011-12-10</c:v>
                </c:pt>
                <c:pt idx="142">
                  <c:v>2011-12-11 - 2011-12-17</c:v>
                </c:pt>
                <c:pt idx="143">
                  <c:v>2011-12-18 - 2011-12-24</c:v>
                </c:pt>
                <c:pt idx="144">
                  <c:v>2011-12-25 - 2011-12-31</c:v>
                </c:pt>
                <c:pt idx="145">
                  <c:v>2012-01-01 - 2012-01-07</c:v>
                </c:pt>
                <c:pt idx="146">
                  <c:v>2012-01-08 - 2012-01-14</c:v>
                </c:pt>
                <c:pt idx="147">
                  <c:v>2012-01-15 - 2012-01-21</c:v>
                </c:pt>
                <c:pt idx="148">
                  <c:v>2012-01-22 - 2012-01-28</c:v>
                </c:pt>
                <c:pt idx="149">
                  <c:v>2012-01-29 - 2012-02-04</c:v>
                </c:pt>
                <c:pt idx="150">
                  <c:v>2012-02-05 - 2012-02-11</c:v>
                </c:pt>
                <c:pt idx="151">
                  <c:v>2012-02-12 - 2012-02-18</c:v>
                </c:pt>
                <c:pt idx="152">
                  <c:v>2012-02-19 - 2012-02-25</c:v>
                </c:pt>
                <c:pt idx="153">
                  <c:v>2012-02-26 - 2012-03-03</c:v>
                </c:pt>
                <c:pt idx="154">
                  <c:v>2012-03-04 - 2012-03-10</c:v>
                </c:pt>
                <c:pt idx="155">
                  <c:v>2012-03-11 - 2012-03-17</c:v>
                </c:pt>
                <c:pt idx="156">
                  <c:v>2012-03-18 - 2012-03-24</c:v>
                </c:pt>
                <c:pt idx="157">
                  <c:v>2012-03-25 - 2012-03-31</c:v>
                </c:pt>
                <c:pt idx="158">
                  <c:v>2012-04-01 - 2012-04-07</c:v>
                </c:pt>
                <c:pt idx="159">
                  <c:v>2012-04-08 - 2012-04-14</c:v>
                </c:pt>
                <c:pt idx="160">
                  <c:v>2012-04-15 - 2012-04-21</c:v>
                </c:pt>
                <c:pt idx="161">
                  <c:v>2012-04-22 - 2012-04-28</c:v>
                </c:pt>
                <c:pt idx="162">
                  <c:v>2012-04-29 - 2012-05-05</c:v>
                </c:pt>
                <c:pt idx="163">
                  <c:v>2012-05-06 - 2012-05-12</c:v>
                </c:pt>
                <c:pt idx="164">
                  <c:v>2012-05-13 - 2012-05-19</c:v>
                </c:pt>
                <c:pt idx="165">
                  <c:v>2012-05-20 - 2012-05-26</c:v>
                </c:pt>
                <c:pt idx="166">
                  <c:v>2012-05-27 - 2012-06-02</c:v>
                </c:pt>
                <c:pt idx="167">
                  <c:v>2012-06-03 - 2012-06-09</c:v>
                </c:pt>
                <c:pt idx="168">
                  <c:v>2012-06-10 - 2012-06-16</c:v>
                </c:pt>
                <c:pt idx="169">
                  <c:v>2012-06-17 - 2012-06-23</c:v>
                </c:pt>
                <c:pt idx="170">
                  <c:v>2012-06-24 - 2012-06-30</c:v>
                </c:pt>
                <c:pt idx="171">
                  <c:v>2012-07-01 - 2012-07-07</c:v>
                </c:pt>
                <c:pt idx="172">
                  <c:v>2012-07-08 - 2012-07-14</c:v>
                </c:pt>
                <c:pt idx="173">
                  <c:v>2012-07-15 - 2012-07-21</c:v>
                </c:pt>
                <c:pt idx="174">
                  <c:v>2012-07-22 - 2012-07-28</c:v>
                </c:pt>
                <c:pt idx="175">
                  <c:v>2012-07-29 - 2012-08-04</c:v>
                </c:pt>
                <c:pt idx="176">
                  <c:v>2012-08-05 - 2012-08-11</c:v>
                </c:pt>
                <c:pt idx="177">
                  <c:v>2012-08-12 - 2012-08-18</c:v>
                </c:pt>
                <c:pt idx="178">
                  <c:v>2012-08-19 - 2012-08-25</c:v>
                </c:pt>
                <c:pt idx="179">
                  <c:v>2012-08-26 - 2012-09-01</c:v>
                </c:pt>
                <c:pt idx="180">
                  <c:v>2012-09-02 - 2012-09-08</c:v>
                </c:pt>
                <c:pt idx="181">
                  <c:v>2012-09-09 - 2012-09-15</c:v>
                </c:pt>
                <c:pt idx="182">
                  <c:v>2012-09-16 - 2012-09-22</c:v>
                </c:pt>
                <c:pt idx="183">
                  <c:v>2012-09-23 - 2012-09-29</c:v>
                </c:pt>
                <c:pt idx="184">
                  <c:v>2012-09-30 - 2012-10-06</c:v>
                </c:pt>
                <c:pt idx="185">
                  <c:v>2012-10-07 - 2012-10-13</c:v>
                </c:pt>
                <c:pt idx="186">
                  <c:v>2012-10-14 - 2012-10-20</c:v>
                </c:pt>
                <c:pt idx="187">
                  <c:v>2012-10-21 - 2012-10-27</c:v>
                </c:pt>
                <c:pt idx="188">
                  <c:v>2012-10-28 - 2012-11-03</c:v>
                </c:pt>
                <c:pt idx="189">
                  <c:v>2012-11-04 - 2012-11-10</c:v>
                </c:pt>
                <c:pt idx="190">
                  <c:v>2012-11-11 - 2012-11-17</c:v>
                </c:pt>
                <c:pt idx="191">
                  <c:v>2012-11-18 - 2012-11-24</c:v>
                </c:pt>
                <c:pt idx="192">
                  <c:v>2012-11-25 - 2012-12-01</c:v>
                </c:pt>
                <c:pt idx="193">
                  <c:v>2012-12-02 - 2012-12-08</c:v>
                </c:pt>
              </c:strCache>
            </c:strRef>
          </c:cat>
          <c:val>
            <c:numRef>
              <c:f>report.csv!$B$6:$B$199</c:f>
              <c:numCache>
                <c:formatCode>General</c:formatCode>
                <c:ptCount val="19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33.0</c:v>
                </c:pt>
                <c:pt idx="70">
                  <c:v>9.0</c:v>
                </c:pt>
                <c:pt idx="71">
                  <c:v>8.0</c:v>
                </c:pt>
                <c:pt idx="72">
                  <c:v>6.0</c:v>
                </c:pt>
                <c:pt idx="73">
                  <c:v>5.0</c:v>
                </c:pt>
                <c:pt idx="74">
                  <c:v>9.0</c:v>
                </c:pt>
                <c:pt idx="75">
                  <c:v>7.0</c:v>
                </c:pt>
                <c:pt idx="76">
                  <c:v>6.0</c:v>
                </c:pt>
                <c:pt idx="77">
                  <c:v>5.0</c:v>
                </c:pt>
                <c:pt idx="78">
                  <c:v>5.0</c:v>
                </c:pt>
                <c:pt idx="79">
                  <c:v>4.0</c:v>
                </c:pt>
                <c:pt idx="80">
                  <c:v>9.0</c:v>
                </c:pt>
                <c:pt idx="81">
                  <c:v>7.0</c:v>
                </c:pt>
                <c:pt idx="82">
                  <c:v>15.0</c:v>
                </c:pt>
                <c:pt idx="83">
                  <c:v>21.0</c:v>
                </c:pt>
                <c:pt idx="84">
                  <c:v>10.0</c:v>
                </c:pt>
                <c:pt idx="85">
                  <c:v>8.0</c:v>
                </c:pt>
                <c:pt idx="86">
                  <c:v>10.0</c:v>
                </c:pt>
                <c:pt idx="87">
                  <c:v>7.0</c:v>
                </c:pt>
                <c:pt idx="88">
                  <c:v>7.0</c:v>
                </c:pt>
                <c:pt idx="89">
                  <c:v>8.0</c:v>
                </c:pt>
                <c:pt idx="90">
                  <c:v>11.0</c:v>
                </c:pt>
                <c:pt idx="91">
                  <c:v>7.0</c:v>
                </c:pt>
                <c:pt idx="92">
                  <c:v>6.0</c:v>
                </c:pt>
                <c:pt idx="93">
                  <c:v>12.0</c:v>
                </c:pt>
                <c:pt idx="94">
                  <c:v>21.0</c:v>
                </c:pt>
                <c:pt idx="95">
                  <c:v>14.0</c:v>
                </c:pt>
                <c:pt idx="96">
                  <c:v>9.0</c:v>
                </c:pt>
                <c:pt idx="97">
                  <c:v>20.0</c:v>
                </c:pt>
                <c:pt idx="98">
                  <c:v>28.0</c:v>
                </c:pt>
                <c:pt idx="99">
                  <c:v>16.0</c:v>
                </c:pt>
                <c:pt idx="100">
                  <c:v>13.0</c:v>
                </c:pt>
                <c:pt idx="101">
                  <c:v>13.0</c:v>
                </c:pt>
                <c:pt idx="102">
                  <c:v>23.0</c:v>
                </c:pt>
                <c:pt idx="103">
                  <c:v>16.0</c:v>
                </c:pt>
                <c:pt idx="104">
                  <c:v>20.0</c:v>
                </c:pt>
                <c:pt idx="105">
                  <c:v>20.0</c:v>
                </c:pt>
                <c:pt idx="106">
                  <c:v>20.0</c:v>
                </c:pt>
                <c:pt idx="107">
                  <c:v>30.0</c:v>
                </c:pt>
                <c:pt idx="108">
                  <c:v>34.0</c:v>
                </c:pt>
                <c:pt idx="109">
                  <c:v>26.0</c:v>
                </c:pt>
                <c:pt idx="110">
                  <c:v>23.0</c:v>
                </c:pt>
                <c:pt idx="111">
                  <c:v>36.0</c:v>
                </c:pt>
                <c:pt idx="112">
                  <c:v>33.0</c:v>
                </c:pt>
                <c:pt idx="113">
                  <c:v>30.0</c:v>
                </c:pt>
                <c:pt idx="114">
                  <c:v>28.0</c:v>
                </c:pt>
                <c:pt idx="115">
                  <c:v>24.0</c:v>
                </c:pt>
                <c:pt idx="116">
                  <c:v>29.0</c:v>
                </c:pt>
                <c:pt idx="117">
                  <c:v>26.0</c:v>
                </c:pt>
                <c:pt idx="118">
                  <c:v>23.0</c:v>
                </c:pt>
                <c:pt idx="119">
                  <c:v>20.0</c:v>
                </c:pt>
                <c:pt idx="120">
                  <c:v>30.0</c:v>
                </c:pt>
                <c:pt idx="121">
                  <c:v>29.0</c:v>
                </c:pt>
                <c:pt idx="122">
                  <c:v>48.0</c:v>
                </c:pt>
                <c:pt idx="123">
                  <c:v>39.0</c:v>
                </c:pt>
                <c:pt idx="124">
                  <c:v>37.0</c:v>
                </c:pt>
                <c:pt idx="125">
                  <c:v>36.0</c:v>
                </c:pt>
                <c:pt idx="126">
                  <c:v>31.0</c:v>
                </c:pt>
                <c:pt idx="127">
                  <c:v>34.0</c:v>
                </c:pt>
                <c:pt idx="128">
                  <c:v>35.0</c:v>
                </c:pt>
                <c:pt idx="129">
                  <c:v>31.0</c:v>
                </c:pt>
                <c:pt idx="130">
                  <c:v>41.0</c:v>
                </c:pt>
                <c:pt idx="131">
                  <c:v>47.0</c:v>
                </c:pt>
                <c:pt idx="132">
                  <c:v>57.0</c:v>
                </c:pt>
                <c:pt idx="133">
                  <c:v>56.0</c:v>
                </c:pt>
                <c:pt idx="134">
                  <c:v>41.0</c:v>
                </c:pt>
                <c:pt idx="135">
                  <c:v>41.0</c:v>
                </c:pt>
                <c:pt idx="136">
                  <c:v>46.0</c:v>
                </c:pt>
                <c:pt idx="137">
                  <c:v>43.0</c:v>
                </c:pt>
                <c:pt idx="138">
                  <c:v>41.0</c:v>
                </c:pt>
                <c:pt idx="139">
                  <c:v>38.0</c:v>
                </c:pt>
                <c:pt idx="140">
                  <c:v>38.0</c:v>
                </c:pt>
                <c:pt idx="141">
                  <c:v>37.0</c:v>
                </c:pt>
                <c:pt idx="142">
                  <c:v>39.0</c:v>
                </c:pt>
                <c:pt idx="143">
                  <c:v>30.0</c:v>
                </c:pt>
                <c:pt idx="144">
                  <c:v>28.0</c:v>
                </c:pt>
                <c:pt idx="145">
                  <c:v>31.0</c:v>
                </c:pt>
                <c:pt idx="146">
                  <c:v>43.0</c:v>
                </c:pt>
                <c:pt idx="147">
                  <c:v>40.0</c:v>
                </c:pt>
                <c:pt idx="148">
                  <c:v>33.0</c:v>
                </c:pt>
                <c:pt idx="149">
                  <c:v>55.0</c:v>
                </c:pt>
                <c:pt idx="150">
                  <c:v>41.0</c:v>
                </c:pt>
                <c:pt idx="151">
                  <c:v>38.0</c:v>
                </c:pt>
                <c:pt idx="152">
                  <c:v>45.0</c:v>
                </c:pt>
                <c:pt idx="153">
                  <c:v>41.0</c:v>
                </c:pt>
                <c:pt idx="154">
                  <c:v>42.0</c:v>
                </c:pt>
                <c:pt idx="155">
                  <c:v>44.0</c:v>
                </c:pt>
                <c:pt idx="156">
                  <c:v>48.0</c:v>
                </c:pt>
                <c:pt idx="157">
                  <c:v>49.0</c:v>
                </c:pt>
                <c:pt idx="158">
                  <c:v>77.0</c:v>
                </c:pt>
                <c:pt idx="159">
                  <c:v>75.0</c:v>
                </c:pt>
                <c:pt idx="160">
                  <c:v>86.0</c:v>
                </c:pt>
                <c:pt idx="161">
                  <c:v>65.0</c:v>
                </c:pt>
                <c:pt idx="162">
                  <c:v>54.0</c:v>
                </c:pt>
                <c:pt idx="163">
                  <c:v>63.0</c:v>
                </c:pt>
                <c:pt idx="164">
                  <c:v>60.0</c:v>
                </c:pt>
                <c:pt idx="165">
                  <c:v>60.0</c:v>
                </c:pt>
                <c:pt idx="166">
                  <c:v>55.0</c:v>
                </c:pt>
                <c:pt idx="167">
                  <c:v>73.0</c:v>
                </c:pt>
                <c:pt idx="168">
                  <c:v>57.0</c:v>
                </c:pt>
                <c:pt idx="169">
                  <c:v>60.0</c:v>
                </c:pt>
                <c:pt idx="170">
                  <c:v>56.0</c:v>
                </c:pt>
                <c:pt idx="171">
                  <c:v>59.0</c:v>
                </c:pt>
                <c:pt idx="172">
                  <c:v>57.0</c:v>
                </c:pt>
                <c:pt idx="173">
                  <c:v>63.0</c:v>
                </c:pt>
                <c:pt idx="174">
                  <c:v>65.0</c:v>
                </c:pt>
                <c:pt idx="175">
                  <c:v>62.0</c:v>
                </c:pt>
                <c:pt idx="176">
                  <c:v>66.0</c:v>
                </c:pt>
                <c:pt idx="177">
                  <c:v>71.0</c:v>
                </c:pt>
                <c:pt idx="178">
                  <c:v>67.0</c:v>
                </c:pt>
                <c:pt idx="179">
                  <c:v>78.0</c:v>
                </c:pt>
                <c:pt idx="180">
                  <c:v>66.0</c:v>
                </c:pt>
                <c:pt idx="181">
                  <c:v>66.0</c:v>
                </c:pt>
                <c:pt idx="182">
                  <c:v>84.0</c:v>
                </c:pt>
                <c:pt idx="183">
                  <c:v>74.0</c:v>
                </c:pt>
                <c:pt idx="184">
                  <c:v>66.0</c:v>
                </c:pt>
                <c:pt idx="185">
                  <c:v>74.0</c:v>
                </c:pt>
                <c:pt idx="186">
                  <c:v>100.0</c:v>
                </c:pt>
                <c:pt idx="187">
                  <c:v>79.0</c:v>
                </c:pt>
                <c:pt idx="188">
                  <c:v>68.0</c:v>
                </c:pt>
                <c:pt idx="189">
                  <c:v>67.0</c:v>
                </c:pt>
                <c:pt idx="190">
                  <c:v>63.0</c:v>
                </c:pt>
                <c:pt idx="191">
                  <c:v>58.0</c:v>
                </c:pt>
                <c:pt idx="192">
                  <c:v>69.0</c:v>
                </c:pt>
                <c:pt idx="193">
                  <c:v>58.0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report.csv!$C$5</c:f>
              <c:strCache>
                <c:ptCount val="1"/>
                <c:pt idx="0">
                  <c:v>cloudstack</c:v>
                </c:pt>
              </c:strCache>
            </c:strRef>
          </c:tx>
          <c:marker>
            <c:symbol val="none"/>
          </c:marker>
          <c:cat>
            <c:strRef>
              <c:f>report.csv!$A$6:$A$199</c:f>
              <c:strCache>
                <c:ptCount val="194"/>
                <c:pt idx="0">
                  <c:v>2009-03-22 - 2009-03-28</c:v>
                </c:pt>
                <c:pt idx="1">
                  <c:v>2009-03-29 - 2009-04-04</c:v>
                </c:pt>
                <c:pt idx="2">
                  <c:v>2009-04-05 - 2009-04-11</c:v>
                </c:pt>
                <c:pt idx="3">
                  <c:v>2009-04-12 - 2009-04-18</c:v>
                </c:pt>
                <c:pt idx="4">
                  <c:v>2009-04-19 - 2009-04-25</c:v>
                </c:pt>
                <c:pt idx="5">
                  <c:v>2009-04-26 - 2009-05-02</c:v>
                </c:pt>
                <c:pt idx="6">
                  <c:v>2009-05-03 - 2009-05-09</c:v>
                </c:pt>
                <c:pt idx="7">
                  <c:v>2009-05-10 - 2009-05-16</c:v>
                </c:pt>
                <c:pt idx="8">
                  <c:v>2009-05-17 - 2009-05-23</c:v>
                </c:pt>
                <c:pt idx="9">
                  <c:v>2009-05-24 - 2009-05-30</c:v>
                </c:pt>
                <c:pt idx="10">
                  <c:v>2009-05-31 - 2009-06-06</c:v>
                </c:pt>
                <c:pt idx="11">
                  <c:v>2009-06-07 - 2009-06-13</c:v>
                </c:pt>
                <c:pt idx="12">
                  <c:v>2009-06-14 - 2009-06-20</c:v>
                </c:pt>
                <c:pt idx="13">
                  <c:v>2009-06-21 - 2009-06-27</c:v>
                </c:pt>
                <c:pt idx="14">
                  <c:v>2009-06-28 - 2009-07-04</c:v>
                </c:pt>
                <c:pt idx="15">
                  <c:v>2009-07-05 - 2009-07-11</c:v>
                </c:pt>
                <c:pt idx="16">
                  <c:v>2009-07-12 - 2009-07-18</c:v>
                </c:pt>
                <c:pt idx="17">
                  <c:v>2009-07-19 - 2009-07-25</c:v>
                </c:pt>
                <c:pt idx="18">
                  <c:v>2009-07-26 - 2009-08-01</c:v>
                </c:pt>
                <c:pt idx="19">
                  <c:v>2009-08-02 - 2009-08-08</c:v>
                </c:pt>
                <c:pt idx="20">
                  <c:v>2009-08-09 - 2009-08-15</c:v>
                </c:pt>
                <c:pt idx="21">
                  <c:v>2009-08-16 - 2009-08-22</c:v>
                </c:pt>
                <c:pt idx="22">
                  <c:v>2009-08-23 - 2009-08-29</c:v>
                </c:pt>
                <c:pt idx="23">
                  <c:v>2009-08-30 - 2009-09-05</c:v>
                </c:pt>
                <c:pt idx="24">
                  <c:v>2009-09-06 - 2009-09-12</c:v>
                </c:pt>
                <c:pt idx="25">
                  <c:v>2009-09-13 - 2009-09-19</c:v>
                </c:pt>
                <c:pt idx="26">
                  <c:v>2009-09-20 - 2009-09-26</c:v>
                </c:pt>
                <c:pt idx="27">
                  <c:v>2009-09-27 - 2009-10-03</c:v>
                </c:pt>
                <c:pt idx="28">
                  <c:v>2009-10-04 - 2009-10-10</c:v>
                </c:pt>
                <c:pt idx="29">
                  <c:v>2009-10-11 - 2009-10-17</c:v>
                </c:pt>
                <c:pt idx="30">
                  <c:v>2009-10-18 - 2009-10-24</c:v>
                </c:pt>
                <c:pt idx="31">
                  <c:v>2009-10-25 - 2009-10-31</c:v>
                </c:pt>
                <c:pt idx="32">
                  <c:v>2009-11-01 - 2009-11-07</c:v>
                </c:pt>
                <c:pt idx="33">
                  <c:v>2009-11-08 - 2009-11-14</c:v>
                </c:pt>
                <c:pt idx="34">
                  <c:v>2009-11-15 - 2009-11-21</c:v>
                </c:pt>
                <c:pt idx="35">
                  <c:v>2009-11-22 - 2009-11-28</c:v>
                </c:pt>
                <c:pt idx="36">
                  <c:v>2009-11-29 - 2009-12-05</c:v>
                </c:pt>
                <c:pt idx="37">
                  <c:v>2009-12-06 - 2009-12-12</c:v>
                </c:pt>
                <c:pt idx="38">
                  <c:v>2009-12-13 - 2009-12-19</c:v>
                </c:pt>
                <c:pt idx="39">
                  <c:v>2009-12-20 - 2009-12-26</c:v>
                </c:pt>
                <c:pt idx="40">
                  <c:v>2009-12-27 - 2010-01-02</c:v>
                </c:pt>
                <c:pt idx="41">
                  <c:v>2010-01-03 - 2010-01-09</c:v>
                </c:pt>
                <c:pt idx="42">
                  <c:v>2010-01-10 - 2010-01-16</c:v>
                </c:pt>
                <c:pt idx="43">
                  <c:v>2010-01-17 - 2010-01-23</c:v>
                </c:pt>
                <c:pt idx="44">
                  <c:v>2010-01-24 - 2010-01-30</c:v>
                </c:pt>
                <c:pt idx="45">
                  <c:v>2010-01-31 - 2010-02-06</c:v>
                </c:pt>
                <c:pt idx="46">
                  <c:v>2010-02-07 - 2010-02-13</c:v>
                </c:pt>
                <c:pt idx="47">
                  <c:v>2010-02-14 - 2010-02-20</c:v>
                </c:pt>
                <c:pt idx="48">
                  <c:v>2010-02-21 - 2010-02-27</c:v>
                </c:pt>
                <c:pt idx="49">
                  <c:v>2010-02-28 - 2010-03-06</c:v>
                </c:pt>
                <c:pt idx="50">
                  <c:v>2010-03-07 - 2010-03-13</c:v>
                </c:pt>
                <c:pt idx="51">
                  <c:v>2010-03-14 - 2010-03-20</c:v>
                </c:pt>
                <c:pt idx="52">
                  <c:v>2010-03-21 - 2010-03-27</c:v>
                </c:pt>
                <c:pt idx="53">
                  <c:v>2010-03-28 - 2010-04-03</c:v>
                </c:pt>
                <c:pt idx="54">
                  <c:v>2010-04-04 - 2010-04-10</c:v>
                </c:pt>
                <c:pt idx="55">
                  <c:v>2010-04-11 - 2010-04-17</c:v>
                </c:pt>
                <c:pt idx="56">
                  <c:v>2010-04-18 - 2010-04-24</c:v>
                </c:pt>
                <c:pt idx="57">
                  <c:v>2010-04-25 - 2010-05-01</c:v>
                </c:pt>
                <c:pt idx="58">
                  <c:v>2010-05-02 - 2010-05-08</c:v>
                </c:pt>
                <c:pt idx="59">
                  <c:v>2010-05-09 - 2010-05-15</c:v>
                </c:pt>
                <c:pt idx="60">
                  <c:v>2010-05-16 - 2010-05-22</c:v>
                </c:pt>
                <c:pt idx="61">
                  <c:v>2010-05-23 - 2010-05-29</c:v>
                </c:pt>
                <c:pt idx="62">
                  <c:v>2010-05-30 - 2010-06-05</c:v>
                </c:pt>
                <c:pt idx="63">
                  <c:v>2010-06-06 - 2010-06-12</c:v>
                </c:pt>
                <c:pt idx="64">
                  <c:v>2010-06-13 - 2010-06-19</c:v>
                </c:pt>
                <c:pt idx="65">
                  <c:v>2010-06-20 - 2010-06-26</c:v>
                </c:pt>
                <c:pt idx="66">
                  <c:v>2010-06-27 - 2010-07-03</c:v>
                </c:pt>
                <c:pt idx="67">
                  <c:v>2010-07-04 - 2010-07-10</c:v>
                </c:pt>
                <c:pt idx="68">
                  <c:v>2010-07-11 - 2010-07-17</c:v>
                </c:pt>
                <c:pt idx="69">
                  <c:v>2010-07-18 - 2010-07-24</c:v>
                </c:pt>
                <c:pt idx="70">
                  <c:v>2010-07-25 - 2010-07-31</c:v>
                </c:pt>
                <c:pt idx="71">
                  <c:v>2010-08-01 - 2010-08-07</c:v>
                </c:pt>
                <c:pt idx="72">
                  <c:v>2010-08-08 - 2010-08-14</c:v>
                </c:pt>
                <c:pt idx="73">
                  <c:v>2010-08-15 - 2010-08-21</c:v>
                </c:pt>
                <c:pt idx="74">
                  <c:v>2010-08-22 - 2010-08-28</c:v>
                </c:pt>
                <c:pt idx="75">
                  <c:v>2010-08-29 - 2010-09-04</c:v>
                </c:pt>
                <c:pt idx="76">
                  <c:v>2010-09-05 - 2010-09-11</c:v>
                </c:pt>
                <c:pt idx="77">
                  <c:v>2010-09-12 - 2010-09-18</c:v>
                </c:pt>
                <c:pt idx="78">
                  <c:v>2010-09-19 - 2010-09-25</c:v>
                </c:pt>
                <c:pt idx="79">
                  <c:v>2010-09-26 - 2010-10-02</c:v>
                </c:pt>
                <c:pt idx="80">
                  <c:v>2010-10-03 - 2010-10-09</c:v>
                </c:pt>
                <c:pt idx="81">
                  <c:v>2010-10-10 - 2010-10-16</c:v>
                </c:pt>
                <c:pt idx="82">
                  <c:v>2010-10-17 - 2010-10-23</c:v>
                </c:pt>
                <c:pt idx="83">
                  <c:v>2010-10-24 - 2010-10-30</c:v>
                </c:pt>
                <c:pt idx="84">
                  <c:v>2010-10-31 - 2010-11-06</c:v>
                </c:pt>
                <c:pt idx="85">
                  <c:v>2010-11-07 - 2010-11-13</c:v>
                </c:pt>
                <c:pt idx="86">
                  <c:v>2010-11-14 - 2010-11-20</c:v>
                </c:pt>
                <c:pt idx="87">
                  <c:v>2010-11-21 - 2010-11-27</c:v>
                </c:pt>
                <c:pt idx="88">
                  <c:v>2010-11-28 - 2010-12-04</c:v>
                </c:pt>
                <c:pt idx="89">
                  <c:v>2010-12-05 - 2010-12-11</c:v>
                </c:pt>
                <c:pt idx="90">
                  <c:v>2010-12-12 - 2010-12-18</c:v>
                </c:pt>
                <c:pt idx="91">
                  <c:v>2010-12-19 - 2010-12-25</c:v>
                </c:pt>
                <c:pt idx="92">
                  <c:v>2010-12-26 - 2011-01-01</c:v>
                </c:pt>
                <c:pt idx="93">
                  <c:v>2011-01-02 - 2011-01-08</c:v>
                </c:pt>
                <c:pt idx="94">
                  <c:v>2011-01-09 - 2011-01-15</c:v>
                </c:pt>
                <c:pt idx="95">
                  <c:v>2011-01-16 - 2011-01-22</c:v>
                </c:pt>
                <c:pt idx="96">
                  <c:v>2011-01-23 - 2011-01-29</c:v>
                </c:pt>
                <c:pt idx="97">
                  <c:v>2011-01-30 - 2011-02-05</c:v>
                </c:pt>
                <c:pt idx="98">
                  <c:v>2011-02-06 - 2011-02-12</c:v>
                </c:pt>
                <c:pt idx="99">
                  <c:v>2011-02-13 - 2011-02-19</c:v>
                </c:pt>
                <c:pt idx="100">
                  <c:v>2011-02-20 - 2011-02-26</c:v>
                </c:pt>
                <c:pt idx="101">
                  <c:v>2011-02-27 - 2011-03-05</c:v>
                </c:pt>
                <c:pt idx="102">
                  <c:v>2011-03-06 - 2011-03-12</c:v>
                </c:pt>
                <c:pt idx="103">
                  <c:v>2011-03-13 - 2011-03-19</c:v>
                </c:pt>
                <c:pt idx="104">
                  <c:v>2011-03-20 - 2011-03-26</c:v>
                </c:pt>
                <c:pt idx="105">
                  <c:v>2011-03-27 - 2011-04-02</c:v>
                </c:pt>
                <c:pt idx="106">
                  <c:v>2011-04-03 - 2011-04-09</c:v>
                </c:pt>
                <c:pt idx="107">
                  <c:v>2011-04-10 - 2011-04-16</c:v>
                </c:pt>
                <c:pt idx="108">
                  <c:v>2011-04-17 - 2011-04-23</c:v>
                </c:pt>
                <c:pt idx="109">
                  <c:v>2011-04-24 - 2011-04-30</c:v>
                </c:pt>
                <c:pt idx="110">
                  <c:v>2011-05-01 - 2011-05-07</c:v>
                </c:pt>
                <c:pt idx="111">
                  <c:v>2011-05-08 - 2011-05-14</c:v>
                </c:pt>
                <c:pt idx="112">
                  <c:v>2011-05-15 - 2011-05-21</c:v>
                </c:pt>
                <c:pt idx="113">
                  <c:v>2011-05-22 - 2011-05-28</c:v>
                </c:pt>
                <c:pt idx="114">
                  <c:v>2011-05-29 - 2011-06-04</c:v>
                </c:pt>
                <c:pt idx="115">
                  <c:v>2011-06-05 - 2011-06-11</c:v>
                </c:pt>
                <c:pt idx="116">
                  <c:v>2011-06-12 - 2011-06-18</c:v>
                </c:pt>
                <c:pt idx="117">
                  <c:v>2011-06-19 - 2011-06-25</c:v>
                </c:pt>
                <c:pt idx="118">
                  <c:v>2011-06-26 - 2011-07-02</c:v>
                </c:pt>
                <c:pt idx="119">
                  <c:v>2011-07-03 - 2011-07-09</c:v>
                </c:pt>
                <c:pt idx="120">
                  <c:v>2011-07-10 - 2011-07-16</c:v>
                </c:pt>
                <c:pt idx="121">
                  <c:v>2011-07-17 - 2011-07-23</c:v>
                </c:pt>
                <c:pt idx="122">
                  <c:v>2011-07-24 - 2011-07-30</c:v>
                </c:pt>
                <c:pt idx="123">
                  <c:v>2011-07-31 - 2011-08-06</c:v>
                </c:pt>
                <c:pt idx="124">
                  <c:v>2011-08-07 - 2011-08-13</c:v>
                </c:pt>
                <c:pt idx="125">
                  <c:v>2011-08-14 - 2011-08-20</c:v>
                </c:pt>
                <c:pt idx="126">
                  <c:v>2011-08-21 - 2011-08-27</c:v>
                </c:pt>
                <c:pt idx="127">
                  <c:v>2011-08-28 - 2011-09-03</c:v>
                </c:pt>
                <c:pt idx="128">
                  <c:v>2011-09-04 - 2011-09-10</c:v>
                </c:pt>
                <c:pt idx="129">
                  <c:v>2011-09-11 - 2011-09-17</c:v>
                </c:pt>
                <c:pt idx="130">
                  <c:v>2011-09-18 - 2011-09-24</c:v>
                </c:pt>
                <c:pt idx="131">
                  <c:v>2011-09-25 - 2011-10-01</c:v>
                </c:pt>
                <c:pt idx="132">
                  <c:v>2011-10-02 - 2011-10-08</c:v>
                </c:pt>
                <c:pt idx="133">
                  <c:v>2011-10-09 - 2011-10-15</c:v>
                </c:pt>
                <c:pt idx="134">
                  <c:v>2011-10-16 - 2011-10-22</c:v>
                </c:pt>
                <c:pt idx="135">
                  <c:v>2011-10-23 - 2011-10-29</c:v>
                </c:pt>
                <c:pt idx="136">
                  <c:v>2011-10-30 - 2011-11-05</c:v>
                </c:pt>
                <c:pt idx="137">
                  <c:v>2011-11-06 - 2011-11-12</c:v>
                </c:pt>
                <c:pt idx="138">
                  <c:v>2011-11-13 - 2011-11-19</c:v>
                </c:pt>
                <c:pt idx="139">
                  <c:v>2011-11-20 - 2011-11-26</c:v>
                </c:pt>
                <c:pt idx="140">
                  <c:v>2011-11-27 - 2011-12-03</c:v>
                </c:pt>
                <c:pt idx="141">
                  <c:v>2011-12-04 - 2011-12-10</c:v>
                </c:pt>
                <c:pt idx="142">
                  <c:v>2011-12-11 - 2011-12-17</c:v>
                </c:pt>
                <c:pt idx="143">
                  <c:v>2011-12-18 - 2011-12-24</c:v>
                </c:pt>
                <c:pt idx="144">
                  <c:v>2011-12-25 - 2011-12-31</c:v>
                </c:pt>
                <c:pt idx="145">
                  <c:v>2012-01-01 - 2012-01-07</c:v>
                </c:pt>
                <c:pt idx="146">
                  <c:v>2012-01-08 - 2012-01-14</c:v>
                </c:pt>
                <c:pt idx="147">
                  <c:v>2012-01-15 - 2012-01-21</c:v>
                </c:pt>
                <c:pt idx="148">
                  <c:v>2012-01-22 - 2012-01-28</c:v>
                </c:pt>
                <c:pt idx="149">
                  <c:v>2012-01-29 - 2012-02-04</c:v>
                </c:pt>
                <c:pt idx="150">
                  <c:v>2012-02-05 - 2012-02-11</c:v>
                </c:pt>
                <c:pt idx="151">
                  <c:v>2012-02-12 - 2012-02-18</c:v>
                </c:pt>
                <c:pt idx="152">
                  <c:v>2012-02-19 - 2012-02-25</c:v>
                </c:pt>
                <c:pt idx="153">
                  <c:v>2012-02-26 - 2012-03-03</c:v>
                </c:pt>
                <c:pt idx="154">
                  <c:v>2012-03-04 - 2012-03-10</c:v>
                </c:pt>
                <c:pt idx="155">
                  <c:v>2012-03-11 - 2012-03-17</c:v>
                </c:pt>
                <c:pt idx="156">
                  <c:v>2012-03-18 - 2012-03-24</c:v>
                </c:pt>
                <c:pt idx="157">
                  <c:v>2012-03-25 - 2012-03-31</c:v>
                </c:pt>
                <c:pt idx="158">
                  <c:v>2012-04-01 - 2012-04-07</c:v>
                </c:pt>
                <c:pt idx="159">
                  <c:v>2012-04-08 - 2012-04-14</c:v>
                </c:pt>
                <c:pt idx="160">
                  <c:v>2012-04-15 - 2012-04-21</c:v>
                </c:pt>
                <c:pt idx="161">
                  <c:v>2012-04-22 - 2012-04-28</c:v>
                </c:pt>
                <c:pt idx="162">
                  <c:v>2012-04-29 - 2012-05-05</c:v>
                </c:pt>
                <c:pt idx="163">
                  <c:v>2012-05-06 - 2012-05-12</c:v>
                </c:pt>
                <c:pt idx="164">
                  <c:v>2012-05-13 - 2012-05-19</c:v>
                </c:pt>
                <c:pt idx="165">
                  <c:v>2012-05-20 - 2012-05-26</c:v>
                </c:pt>
                <c:pt idx="166">
                  <c:v>2012-05-27 - 2012-06-02</c:v>
                </c:pt>
                <c:pt idx="167">
                  <c:v>2012-06-03 - 2012-06-09</c:v>
                </c:pt>
                <c:pt idx="168">
                  <c:v>2012-06-10 - 2012-06-16</c:v>
                </c:pt>
                <c:pt idx="169">
                  <c:v>2012-06-17 - 2012-06-23</c:v>
                </c:pt>
                <c:pt idx="170">
                  <c:v>2012-06-24 - 2012-06-30</c:v>
                </c:pt>
                <c:pt idx="171">
                  <c:v>2012-07-01 - 2012-07-07</c:v>
                </c:pt>
                <c:pt idx="172">
                  <c:v>2012-07-08 - 2012-07-14</c:v>
                </c:pt>
                <c:pt idx="173">
                  <c:v>2012-07-15 - 2012-07-21</c:v>
                </c:pt>
                <c:pt idx="174">
                  <c:v>2012-07-22 - 2012-07-28</c:v>
                </c:pt>
                <c:pt idx="175">
                  <c:v>2012-07-29 - 2012-08-04</c:v>
                </c:pt>
                <c:pt idx="176">
                  <c:v>2012-08-05 - 2012-08-11</c:v>
                </c:pt>
                <c:pt idx="177">
                  <c:v>2012-08-12 - 2012-08-18</c:v>
                </c:pt>
                <c:pt idx="178">
                  <c:v>2012-08-19 - 2012-08-25</c:v>
                </c:pt>
                <c:pt idx="179">
                  <c:v>2012-08-26 - 2012-09-01</c:v>
                </c:pt>
                <c:pt idx="180">
                  <c:v>2012-09-02 - 2012-09-08</c:v>
                </c:pt>
                <c:pt idx="181">
                  <c:v>2012-09-09 - 2012-09-15</c:v>
                </c:pt>
                <c:pt idx="182">
                  <c:v>2012-09-16 - 2012-09-22</c:v>
                </c:pt>
                <c:pt idx="183">
                  <c:v>2012-09-23 - 2012-09-29</c:v>
                </c:pt>
                <c:pt idx="184">
                  <c:v>2012-09-30 - 2012-10-06</c:v>
                </c:pt>
                <c:pt idx="185">
                  <c:v>2012-10-07 - 2012-10-13</c:v>
                </c:pt>
                <c:pt idx="186">
                  <c:v>2012-10-14 - 2012-10-20</c:v>
                </c:pt>
                <c:pt idx="187">
                  <c:v>2012-10-21 - 2012-10-27</c:v>
                </c:pt>
                <c:pt idx="188">
                  <c:v>2012-10-28 - 2012-11-03</c:v>
                </c:pt>
                <c:pt idx="189">
                  <c:v>2012-11-04 - 2012-11-10</c:v>
                </c:pt>
                <c:pt idx="190">
                  <c:v>2012-11-11 - 2012-11-17</c:v>
                </c:pt>
                <c:pt idx="191">
                  <c:v>2012-11-18 - 2012-11-24</c:v>
                </c:pt>
                <c:pt idx="192">
                  <c:v>2012-11-25 - 2012-12-01</c:v>
                </c:pt>
                <c:pt idx="193">
                  <c:v>2012-12-02 - 2012-12-08</c:v>
                </c:pt>
              </c:strCache>
            </c:strRef>
          </c:cat>
          <c:val>
            <c:numRef>
              <c:f>report.csv!$C$6:$C$199</c:f>
              <c:numCache>
                <c:formatCode>General</c:formatCode>
                <c:ptCount val="19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2.0</c:v>
                </c:pt>
                <c:pt idx="100">
                  <c:v>3.0</c:v>
                </c:pt>
                <c:pt idx="101">
                  <c:v>2.0</c:v>
                </c:pt>
                <c:pt idx="102">
                  <c:v>2.0</c:v>
                </c:pt>
                <c:pt idx="103">
                  <c:v>3.0</c:v>
                </c:pt>
                <c:pt idx="104">
                  <c:v>2.0</c:v>
                </c:pt>
                <c:pt idx="105">
                  <c:v>3.0</c:v>
                </c:pt>
                <c:pt idx="106">
                  <c:v>2.0</c:v>
                </c:pt>
                <c:pt idx="107">
                  <c:v>2.0</c:v>
                </c:pt>
                <c:pt idx="108">
                  <c:v>2.0</c:v>
                </c:pt>
                <c:pt idx="109">
                  <c:v>2.0</c:v>
                </c:pt>
                <c:pt idx="110">
                  <c:v>2.0</c:v>
                </c:pt>
                <c:pt idx="111">
                  <c:v>2.0</c:v>
                </c:pt>
                <c:pt idx="112">
                  <c:v>4.0</c:v>
                </c:pt>
                <c:pt idx="113">
                  <c:v>4.0</c:v>
                </c:pt>
                <c:pt idx="114">
                  <c:v>4.0</c:v>
                </c:pt>
                <c:pt idx="115">
                  <c:v>3.0</c:v>
                </c:pt>
                <c:pt idx="116">
                  <c:v>4.0</c:v>
                </c:pt>
                <c:pt idx="117">
                  <c:v>4.0</c:v>
                </c:pt>
                <c:pt idx="118">
                  <c:v>3.0</c:v>
                </c:pt>
                <c:pt idx="119">
                  <c:v>5.0</c:v>
                </c:pt>
                <c:pt idx="120">
                  <c:v>6.0</c:v>
                </c:pt>
                <c:pt idx="121">
                  <c:v>6.0</c:v>
                </c:pt>
                <c:pt idx="122">
                  <c:v>4.0</c:v>
                </c:pt>
                <c:pt idx="123">
                  <c:v>3.0</c:v>
                </c:pt>
                <c:pt idx="124">
                  <c:v>6.0</c:v>
                </c:pt>
                <c:pt idx="125">
                  <c:v>6.0</c:v>
                </c:pt>
                <c:pt idx="126">
                  <c:v>4.0</c:v>
                </c:pt>
                <c:pt idx="127">
                  <c:v>18.0</c:v>
                </c:pt>
                <c:pt idx="128">
                  <c:v>7.0</c:v>
                </c:pt>
                <c:pt idx="129">
                  <c:v>7.0</c:v>
                </c:pt>
                <c:pt idx="130">
                  <c:v>6.0</c:v>
                </c:pt>
                <c:pt idx="131">
                  <c:v>7.0</c:v>
                </c:pt>
                <c:pt idx="132">
                  <c:v>6.0</c:v>
                </c:pt>
                <c:pt idx="133">
                  <c:v>7.0</c:v>
                </c:pt>
                <c:pt idx="134">
                  <c:v>7.0</c:v>
                </c:pt>
                <c:pt idx="135">
                  <c:v>7.0</c:v>
                </c:pt>
                <c:pt idx="136">
                  <c:v>7.0</c:v>
                </c:pt>
                <c:pt idx="137">
                  <c:v>7.0</c:v>
                </c:pt>
                <c:pt idx="138">
                  <c:v>7.0</c:v>
                </c:pt>
                <c:pt idx="139">
                  <c:v>8.0</c:v>
                </c:pt>
                <c:pt idx="140">
                  <c:v>9.0</c:v>
                </c:pt>
                <c:pt idx="141">
                  <c:v>8.0</c:v>
                </c:pt>
                <c:pt idx="142">
                  <c:v>8.0</c:v>
                </c:pt>
                <c:pt idx="143">
                  <c:v>6.0</c:v>
                </c:pt>
                <c:pt idx="144">
                  <c:v>5.0</c:v>
                </c:pt>
                <c:pt idx="145">
                  <c:v>5.0</c:v>
                </c:pt>
                <c:pt idx="146">
                  <c:v>8.0</c:v>
                </c:pt>
                <c:pt idx="147">
                  <c:v>8.0</c:v>
                </c:pt>
                <c:pt idx="148">
                  <c:v>9.0</c:v>
                </c:pt>
                <c:pt idx="149">
                  <c:v>8.0</c:v>
                </c:pt>
                <c:pt idx="150">
                  <c:v>8.0</c:v>
                </c:pt>
                <c:pt idx="151">
                  <c:v>12.0</c:v>
                </c:pt>
                <c:pt idx="152">
                  <c:v>12.0</c:v>
                </c:pt>
                <c:pt idx="153">
                  <c:v>13.0</c:v>
                </c:pt>
                <c:pt idx="154">
                  <c:v>9.0</c:v>
                </c:pt>
                <c:pt idx="155">
                  <c:v>11.0</c:v>
                </c:pt>
                <c:pt idx="156">
                  <c:v>11.0</c:v>
                </c:pt>
                <c:pt idx="157">
                  <c:v>13.0</c:v>
                </c:pt>
                <c:pt idx="158">
                  <c:v>33.0</c:v>
                </c:pt>
                <c:pt idx="159">
                  <c:v>21.0</c:v>
                </c:pt>
                <c:pt idx="160">
                  <c:v>17.0</c:v>
                </c:pt>
                <c:pt idx="161">
                  <c:v>15.0</c:v>
                </c:pt>
                <c:pt idx="162">
                  <c:v>14.0</c:v>
                </c:pt>
                <c:pt idx="163">
                  <c:v>20.0</c:v>
                </c:pt>
                <c:pt idx="164">
                  <c:v>16.0</c:v>
                </c:pt>
                <c:pt idx="165">
                  <c:v>19.0</c:v>
                </c:pt>
                <c:pt idx="166">
                  <c:v>16.0</c:v>
                </c:pt>
                <c:pt idx="167">
                  <c:v>17.0</c:v>
                </c:pt>
                <c:pt idx="168">
                  <c:v>17.0</c:v>
                </c:pt>
                <c:pt idx="169">
                  <c:v>16.0</c:v>
                </c:pt>
                <c:pt idx="170">
                  <c:v>15.0</c:v>
                </c:pt>
                <c:pt idx="171">
                  <c:v>19.0</c:v>
                </c:pt>
                <c:pt idx="172">
                  <c:v>15.0</c:v>
                </c:pt>
                <c:pt idx="173">
                  <c:v>20.0</c:v>
                </c:pt>
                <c:pt idx="174">
                  <c:v>19.0</c:v>
                </c:pt>
                <c:pt idx="175">
                  <c:v>17.0</c:v>
                </c:pt>
                <c:pt idx="176">
                  <c:v>18.0</c:v>
                </c:pt>
                <c:pt idx="177">
                  <c:v>18.0</c:v>
                </c:pt>
                <c:pt idx="178">
                  <c:v>17.0</c:v>
                </c:pt>
                <c:pt idx="179">
                  <c:v>17.0</c:v>
                </c:pt>
                <c:pt idx="180">
                  <c:v>19.0</c:v>
                </c:pt>
                <c:pt idx="181">
                  <c:v>18.0</c:v>
                </c:pt>
                <c:pt idx="182">
                  <c:v>16.0</c:v>
                </c:pt>
                <c:pt idx="183">
                  <c:v>17.0</c:v>
                </c:pt>
                <c:pt idx="184">
                  <c:v>15.0</c:v>
                </c:pt>
                <c:pt idx="185">
                  <c:v>17.0</c:v>
                </c:pt>
                <c:pt idx="186">
                  <c:v>19.0</c:v>
                </c:pt>
                <c:pt idx="187">
                  <c:v>18.0</c:v>
                </c:pt>
                <c:pt idx="188">
                  <c:v>15.0</c:v>
                </c:pt>
                <c:pt idx="189">
                  <c:v>22.0</c:v>
                </c:pt>
                <c:pt idx="190">
                  <c:v>20.0</c:v>
                </c:pt>
                <c:pt idx="191">
                  <c:v>15.0</c:v>
                </c:pt>
                <c:pt idx="192">
                  <c:v>19.0</c:v>
                </c:pt>
                <c:pt idx="193">
                  <c:v>13.0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report.csv!$D$5</c:f>
              <c:strCache>
                <c:ptCount val="1"/>
                <c:pt idx="0">
                  <c:v>ubuntu eucalyptus</c:v>
                </c:pt>
              </c:strCache>
            </c:strRef>
          </c:tx>
          <c:marker>
            <c:symbol val="none"/>
          </c:marker>
          <c:cat>
            <c:strRef>
              <c:f>report.csv!$A$6:$A$199</c:f>
              <c:strCache>
                <c:ptCount val="194"/>
                <c:pt idx="0">
                  <c:v>2009-03-22 - 2009-03-28</c:v>
                </c:pt>
                <c:pt idx="1">
                  <c:v>2009-03-29 - 2009-04-04</c:v>
                </c:pt>
                <c:pt idx="2">
                  <c:v>2009-04-05 - 2009-04-11</c:v>
                </c:pt>
                <c:pt idx="3">
                  <c:v>2009-04-12 - 2009-04-18</c:v>
                </c:pt>
                <c:pt idx="4">
                  <c:v>2009-04-19 - 2009-04-25</c:v>
                </c:pt>
                <c:pt idx="5">
                  <c:v>2009-04-26 - 2009-05-02</c:v>
                </c:pt>
                <c:pt idx="6">
                  <c:v>2009-05-03 - 2009-05-09</c:v>
                </c:pt>
                <c:pt idx="7">
                  <c:v>2009-05-10 - 2009-05-16</c:v>
                </c:pt>
                <c:pt idx="8">
                  <c:v>2009-05-17 - 2009-05-23</c:v>
                </c:pt>
                <c:pt idx="9">
                  <c:v>2009-05-24 - 2009-05-30</c:v>
                </c:pt>
                <c:pt idx="10">
                  <c:v>2009-05-31 - 2009-06-06</c:v>
                </c:pt>
                <c:pt idx="11">
                  <c:v>2009-06-07 - 2009-06-13</c:v>
                </c:pt>
                <c:pt idx="12">
                  <c:v>2009-06-14 - 2009-06-20</c:v>
                </c:pt>
                <c:pt idx="13">
                  <c:v>2009-06-21 - 2009-06-27</c:v>
                </c:pt>
                <c:pt idx="14">
                  <c:v>2009-06-28 - 2009-07-04</c:v>
                </c:pt>
                <c:pt idx="15">
                  <c:v>2009-07-05 - 2009-07-11</c:v>
                </c:pt>
                <c:pt idx="16">
                  <c:v>2009-07-12 - 2009-07-18</c:v>
                </c:pt>
                <c:pt idx="17">
                  <c:v>2009-07-19 - 2009-07-25</c:v>
                </c:pt>
                <c:pt idx="18">
                  <c:v>2009-07-26 - 2009-08-01</c:v>
                </c:pt>
                <c:pt idx="19">
                  <c:v>2009-08-02 - 2009-08-08</c:v>
                </c:pt>
                <c:pt idx="20">
                  <c:v>2009-08-09 - 2009-08-15</c:v>
                </c:pt>
                <c:pt idx="21">
                  <c:v>2009-08-16 - 2009-08-22</c:v>
                </c:pt>
                <c:pt idx="22">
                  <c:v>2009-08-23 - 2009-08-29</c:v>
                </c:pt>
                <c:pt idx="23">
                  <c:v>2009-08-30 - 2009-09-05</c:v>
                </c:pt>
                <c:pt idx="24">
                  <c:v>2009-09-06 - 2009-09-12</c:v>
                </c:pt>
                <c:pt idx="25">
                  <c:v>2009-09-13 - 2009-09-19</c:v>
                </c:pt>
                <c:pt idx="26">
                  <c:v>2009-09-20 - 2009-09-26</c:v>
                </c:pt>
                <c:pt idx="27">
                  <c:v>2009-09-27 - 2009-10-03</c:v>
                </c:pt>
                <c:pt idx="28">
                  <c:v>2009-10-04 - 2009-10-10</c:v>
                </c:pt>
                <c:pt idx="29">
                  <c:v>2009-10-11 - 2009-10-17</c:v>
                </c:pt>
                <c:pt idx="30">
                  <c:v>2009-10-18 - 2009-10-24</c:v>
                </c:pt>
                <c:pt idx="31">
                  <c:v>2009-10-25 - 2009-10-31</c:v>
                </c:pt>
                <c:pt idx="32">
                  <c:v>2009-11-01 - 2009-11-07</c:v>
                </c:pt>
                <c:pt idx="33">
                  <c:v>2009-11-08 - 2009-11-14</c:v>
                </c:pt>
                <c:pt idx="34">
                  <c:v>2009-11-15 - 2009-11-21</c:v>
                </c:pt>
                <c:pt idx="35">
                  <c:v>2009-11-22 - 2009-11-28</c:v>
                </c:pt>
                <c:pt idx="36">
                  <c:v>2009-11-29 - 2009-12-05</c:v>
                </c:pt>
                <c:pt idx="37">
                  <c:v>2009-12-06 - 2009-12-12</c:v>
                </c:pt>
                <c:pt idx="38">
                  <c:v>2009-12-13 - 2009-12-19</c:v>
                </c:pt>
                <c:pt idx="39">
                  <c:v>2009-12-20 - 2009-12-26</c:v>
                </c:pt>
                <c:pt idx="40">
                  <c:v>2009-12-27 - 2010-01-02</c:v>
                </c:pt>
                <c:pt idx="41">
                  <c:v>2010-01-03 - 2010-01-09</c:v>
                </c:pt>
                <c:pt idx="42">
                  <c:v>2010-01-10 - 2010-01-16</c:v>
                </c:pt>
                <c:pt idx="43">
                  <c:v>2010-01-17 - 2010-01-23</c:v>
                </c:pt>
                <c:pt idx="44">
                  <c:v>2010-01-24 - 2010-01-30</c:v>
                </c:pt>
                <c:pt idx="45">
                  <c:v>2010-01-31 - 2010-02-06</c:v>
                </c:pt>
                <c:pt idx="46">
                  <c:v>2010-02-07 - 2010-02-13</c:v>
                </c:pt>
                <c:pt idx="47">
                  <c:v>2010-02-14 - 2010-02-20</c:v>
                </c:pt>
                <c:pt idx="48">
                  <c:v>2010-02-21 - 2010-02-27</c:v>
                </c:pt>
                <c:pt idx="49">
                  <c:v>2010-02-28 - 2010-03-06</c:v>
                </c:pt>
                <c:pt idx="50">
                  <c:v>2010-03-07 - 2010-03-13</c:v>
                </c:pt>
                <c:pt idx="51">
                  <c:v>2010-03-14 - 2010-03-20</c:v>
                </c:pt>
                <c:pt idx="52">
                  <c:v>2010-03-21 - 2010-03-27</c:v>
                </c:pt>
                <c:pt idx="53">
                  <c:v>2010-03-28 - 2010-04-03</c:v>
                </c:pt>
                <c:pt idx="54">
                  <c:v>2010-04-04 - 2010-04-10</c:v>
                </c:pt>
                <c:pt idx="55">
                  <c:v>2010-04-11 - 2010-04-17</c:v>
                </c:pt>
                <c:pt idx="56">
                  <c:v>2010-04-18 - 2010-04-24</c:v>
                </c:pt>
                <c:pt idx="57">
                  <c:v>2010-04-25 - 2010-05-01</c:v>
                </c:pt>
                <c:pt idx="58">
                  <c:v>2010-05-02 - 2010-05-08</c:v>
                </c:pt>
                <c:pt idx="59">
                  <c:v>2010-05-09 - 2010-05-15</c:v>
                </c:pt>
                <c:pt idx="60">
                  <c:v>2010-05-16 - 2010-05-22</c:v>
                </c:pt>
                <c:pt idx="61">
                  <c:v>2010-05-23 - 2010-05-29</c:v>
                </c:pt>
                <c:pt idx="62">
                  <c:v>2010-05-30 - 2010-06-05</c:v>
                </c:pt>
                <c:pt idx="63">
                  <c:v>2010-06-06 - 2010-06-12</c:v>
                </c:pt>
                <c:pt idx="64">
                  <c:v>2010-06-13 - 2010-06-19</c:v>
                </c:pt>
                <c:pt idx="65">
                  <c:v>2010-06-20 - 2010-06-26</c:v>
                </c:pt>
                <c:pt idx="66">
                  <c:v>2010-06-27 - 2010-07-03</c:v>
                </c:pt>
                <c:pt idx="67">
                  <c:v>2010-07-04 - 2010-07-10</c:v>
                </c:pt>
                <c:pt idx="68">
                  <c:v>2010-07-11 - 2010-07-17</c:v>
                </c:pt>
                <c:pt idx="69">
                  <c:v>2010-07-18 - 2010-07-24</c:v>
                </c:pt>
                <c:pt idx="70">
                  <c:v>2010-07-25 - 2010-07-31</c:v>
                </c:pt>
                <c:pt idx="71">
                  <c:v>2010-08-01 - 2010-08-07</c:v>
                </c:pt>
                <c:pt idx="72">
                  <c:v>2010-08-08 - 2010-08-14</c:v>
                </c:pt>
                <c:pt idx="73">
                  <c:v>2010-08-15 - 2010-08-21</c:v>
                </c:pt>
                <c:pt idx="74">
                  <c:v>2010-08-22 - 2010-08-28</c:v>
                </c:pt>
                <c:pt idx="75">
                  <c:v>2010-08-29 - 2010-09-04</c:v>
                </c:pt>
                <c:pt idx="76">
                  <c:v>2010-09-05 - 2010-09-11</c:v>
                </c:pt>
                <c:pt idx="77">
                  <c:v>2010-09-12 - 2010-09-18</c:v>
                </c:pt>
                <c:pt idx="78">
                  <c:v>2010-09-19 - 2010-09-25</c:v>
                </c:pt>
                <c:pt idx="79">
                  <c:v>2010-09-26 - 2010-10-02</c:v>
                </c:pt>
                <c:pt idx="80">
                  <c:v>2010-10-03 - 2010-10-09</c:v>
                </c:pt>
                <c:pt idx="81">
                  <c:v>2010-10-10 - 2010-10-16</c:v>
                </c:pt>
                <c:pt idx="82">
                  <c:v>2010-10-17 - 2010-10-23</c:v>
                </c:pt>
                <c:pt idx="83">
                  <c:v>2010-10-24 - 2010-10-30</c:v>
                </c:pt>
                <c:pt idx="84">
                  <c:v>2010-10-31 - 2010-11-06</c:v>
                </c:pt>
                <c:pt idx="85">
                  <c:v>2010-11-07 - 2010-11-13</c:v>
                </c:pt>
                <c:pt idx="86">
                  <c:v>2010-11-14 - 2010-11-20</c:v>
                </c:pt>
                <c:pt idx="87">
                  <c:v>2010-11-21 - 2010-11-27</c:v>
                </c:pt>
                <c:pt idx="88">
                  <c:v>2010-11-28 - 2010-12-04</c:v>
                </c:pt>
                <c:pt idx="89">
                  <c:v>2010-12-05 - 2010-12-11</c:v>
                </c:pt>
                <c:pt idx="90">
                  <c:v>2010-12-12 - 2010-12-18</c:v>
                </c:pt>
                <c:pt idx="91">
                  <c:v>2010-12-19 - 2010-12-25</c:v>
                </c:pt>
                <c:pt idx="92">
                  <c:v>2010-12-26 - 2011-01-01</c:v>
                </c:pt>
                <c:pt idx="93">
                  <c:v>2011-01-02 - 2011-01-08</c:v>
                </c:pt>
                <c:pt idx="94">
                  <c:v>2011-01-09 - 2011-01-15</c:v>
                </c:pt>
                <c:pt idx="95">
                  <c:v>2011-01-16 - 2011-01-22</c:v>
                </c:pt>
                <c:pt idx="96">
                  <c:v>2011-01-23 - 2011-01-29</c:v>
                </c:pt>
                <c:pt idx="97">
                  <c:v>2011-01-30 - 2011-02-05</c:v>
                </c:pt>
                <c:pt idx="98">
                  <c:v>2011-02-06 - 2011-02-12</c:v>
                </c:pt>
                <c:pt idx="99">
                  <c:v>2011-02-13 - 2011-02-19</c:v>
                </c:pt>
                <c:pt idx="100">
                  <c:v>2011-02-20 - 2011-02-26</c:v>
                </c:pt>
                <c:pt idx="101">
                  <c:v>2011-02-27 - 2011-03-05</c:v>
                </c:pt>
                <c:pt idx="102">
                  <c:v>2011-03-06 - 2011-03-12</c:v>
                </c:pt>
                <c:pt idx="103">
                  <c:v>2011-03-13 - 2011-03-19</c:v>
                </c:pt>
                <c:pt idx="104">
                  <c:v>2011-03-20 - 2011-03-26</c:v>
                </c:pt>
                <c:pt idx="105">
                  <c:v>2011-03-27 - 2011-04-02</c:v>
                </c:pt>
                <c:pt idx="106">
                  <c:v>2011-04-03 - 2011-04-09</c:v>
                </c:pt>
                <c:pt idx="107">
                  <c:v>2011-04-10 - 2011-04-16</c:v>
                </c:pt>
                <c:pt idx="108">
                  <c:v>2011-04-17 - 2011-04-23</c:v>
                </c:pt>
                <c:pt idx="109">
                  <c:v>2011-04-24 - 2011-04-30</c:v>
                </c:pt>
                <c:pt idx="110">
                  <c:v>2011-05-01 - 2011-05-07</c:v>
                </c:pt>
                <c:pt idx="111">
                  <c:v>2011-05-08 - 2011-05-14</c:v>
                </c:pt>
                <c:pt idx="112">
                  <c:v>2011-05-15 - 2011-05-21</c:v>
                </c:pt>
                <c:pt idx="113">
                  <c:v>2011-05-22 - 2011-05-28</c:v>
                </c:pt>
                <c:pt idx="114">
                  <c:v>2011-05-29 - 2011-06-04</c:v>
                </c:pt>
                <c:pt idx="115">
                  <c:v>2011-06-05 - 2011-06-11</c:v>
                </c:pt>
                <c:pt idx="116">
                  <c:v>2011-06-12 - 2011-06-18</c:v>
                </c:pt>
                <c:pt idx="117">
                  <c:v>2011-06-19 - 2011-06-25</c:v>
                </c:pt>
                <c:pt idx="118">
                  <c:v>2011-06-26 - 2011-07-02</c:v>
                </c:pt>
                <c:pt idx="119">
                  <c:v>2011-07-03 - 2011-07-09</c:v>
                </c:pt>
                <c:pt idx="120">
                  <c:v>2011-07-10 - 2011-07-16</c:v>
                </c:pt>
                <c:pt idx="121">
                  <c:v>2011-07-17 - 2011-07-23</c:v>
                </c:pt>
                <c:pt idx="122">
                  <c:v>2011-07-24 - 2011-07-30</c:v>
                </c:pt>
                <c:pt idx="123">
                  <c:v>2011-07-31 - 2011-08-06</c:v>
                </c:pt>
                <c:pt idx="124">
                  <c:v>2011-08-07 - 2011-08-13</c:v>
                </c:pt>
                <c:pt idx="125">
                  <c:v>2011-08-14 - 2011-08-20</c:v>
                </c:pt>
                <c:pt idx="126">
                  <c:v>2011-08-21 - 2011-08-27</c:v>
                </c:pt>
                <c:pt idx="127">
                  <c:v>2011-08-28 - 2011-09-03</c:v>
                </c:pt>
                <c:pt idx="128">
                  <c:v>2011-09-04 - 2011-09-10</c:v>
                </c:pt>
                <c:pt idx="129">
                  <c:v>2011-09-11 - 2011-09-17</c:v>
                </c:pt>
                <c:pt idx="130">
                  <c:v>2011-09-18 - 2011-09-24</c:v>
                </c:pt>
                <c:pt idx="131">
                  <c:v>2011-09-25 - 2011-10-01</c:v>
                </c:pt>
                <c:pt idx="132">
                  <c:v>2011-10-02 - 2011-10-08</c:v>
                </c:pt>
                <c:pt idx="133">
                  <c:v>2011-10-09 - 2011-10-15</c:v>
                </c:pt>
                <c:pt idx="134">
                  <c:v>2011-10-16 - 2011-10-22</c:v>
                </c:pt>
                <c:pt idx="135">
                  <c:v>2011-10-23 - 2011-10-29</c:v>
                </c:pt>
                <c:pt idx="136">
                  <c:v>2011-10-30 - 2011-11-05</c:v>
                </c:pt>
                <c:pt idx="137">
                  <c:v>2011-11-06 - 2011-11-12</c:v>
                </c:pt>
                <c:pt idx="138">
                  <c:v>2011-11-13 - 2011-11-19</c:v>
                </c:pt>
                <c:pt idx="139">
                  <c:v>2011-11-20 - 2011-11-26</c:v>
                </c:pt>
                <c:pt idx="140">
                  <c:v>2011-11-27 - 2011-12-03</c:v>
                </c:pt>
                <c:pt idx="141">
                  <c:v>2011-12-04 - 2011-12-10</c:v>
                </c:pt>
                <c:pt idx="142">
                  <c:v>2011-12-11 - 2011-12-17</c:v>
                </c:pt>
                <c:pt idx="143">
                  <c:v>2011-12-18 - 2011-12-24</c:v>
                </c:pt>
                <c:pt idx="144">
                  <c:v>2011-12-25 - 2011-12-31</c:v>
                </c:pt>
                <c:pt idx="145">
                  <c:v>2012-01-01 - 2012-01-07</c:v>
                </c:pt>
                <c:pt idx="146">
                  <c:v>2012-01-08 - 2012-01-14</c:v>
                </c:pt>
                <c:pt idx="147">
                  <c:v>2012-01-15 - 2012-01-21</c:v>
                </c:pt>
                <c:pt idx="148">
                  <c:v>2012-01-22 - 2012-01-28</c:v>
                </c:pt>
                <c:pt idx="149">
                  <c:v>2012-01-29 - 2012-02-04</c:v>
                </c:pt>
                <c:pt idx="150">
                  <c:v>2012-02-05 - 2012-02-11</c:v>
                </c:pt>
                <c:pt idx="151">
                  <c:v>2012-02-12 - 2012-02-18</c:v>
                </c:pt>
                <c:pt idx="152">
                  <c:v>2012-02-19 - 2012-02-25</c:v>
                </c:pt>
                <c:pt idx="153">
                  <c:v>2012-02-26 - 2012-03-03</c:v>
                </c:pt>
                <c:pt idx="154">
                  <c:v>2012-03-04 - 2012-03-10</c:v>
                </c:pt>
                <c:pt idx="155">
                  <c:v>2012-03-11 - 2012-03-17</c:v>
                </c:pt>
                <c:pt idx="156">
                  <c:v>2012-03-18 - 2012-03-24</c:v>
                </c:pt>
                <c:pt idx="157">
                  <c:v>2012-03-25 - 2012-03-31</c:v>
                </c:pt>
                <c:pt idx="158">
                  <c:v>2012-04-01 - 2012-04-07</c:v>
                </c:pt>
                <c:pt idx="159">
                  <c:v>2012-04-08 - 2012-04-14</c:v>
                </c:pt>
                <c:pt idx="160">
                  <c:v>2012-04-15 - 2012-04-21</c:v>
                </c:pt>
                <c:pt idx="161">
                  <c:v>2012-04-22 - 2012-04-28</c:v>
                </c:pt>
                <c:pt idx="162">
                  <c:v>2012-04-29 - 2012-05-05</c:v>
                </c:pt>
                <c:pt idx="163">
                  <c:v>2012-05-06 - 2012-05-12</c:v>
                </c:pt>
                <c:pt idx="164">
                  <c:v>2012-05-13 - 2012-05-19</c:v>
                </c:pt>
                <c:pt idx="165">
                  <c:v>2012-05-20 - 2012-05-26</c:v>
                </c:pt>
                <c:pt idx="166">
                  <c:v>2012-05-27 - 2012-06-02</c:v>
                </c:pt>
                <c:pt idx="167">
                  <c:v>2012-06-03 - 2012-06-09</c:v>
                </c:pt>
                <c:pt idx="168">
                  <c:v>2012-06-10 - 2012-06-16</c:v>
                </c:pt>
                <c:pt idx="169">
                  <c:v>2012-06-17 - 2012-06-23</c:v>
                </c:pt>
                <c:pt idx="170">
                  <c:v>2012-06-24 - 2012-06-30</c:v>
                </c:pt>
                <c:pt idx="171">
                  <c:v>2012-07-01 - 2012-07-07</c:v>
                </c:pt>
                <c:pt idx="172">
                  <c:v>2012-07-08 - 2012-07-14</c:v>
                </c:pt>
                <c:pt idx="173">
                  <c:v>2012-07-15 - 2012-07-21</c:v>
                </c:pt>
                <c:pt idx="174">
                  <c:v>2012-07-22 - 2012-07-28</c:v>
                </c:pt>
                <c:pt idx="175">
                  <c:v>2012-07-29 - 2012-08-04</c:v>
                </c:pt>
                <c:pt idx="176">
                  <c:v>2012-08-05 - 2012-08-11</c:v>
                </c:pt>
                <c:pt idx="177">
                  <c:v>2012-08-12 - 2012-08-18</c:v>
                </c:pt>
                <c:pt idx="178">
                  <c:v>2012-08-19 - 2012-08-25</c:v>
                </c:pt>
                <c:pt idx="179">
                  <c:v>2012-08-26 - 2012-09-01</c:v>
                </c:pt>
                <c:pt idx="180">
                  <c:v>2012-09-02 - 2012-09-08</c:v>
                </c:pt>
                <c:pt idx="181">
                  <c:v>2012-09-09 - 2012-09-15</c:v>
                </c:pt>
                <c:pt idx="182">
                  <c:v>2012-09-16 - 2012-09-22</c:v>
                </c:pt>
                <c:pt idx="183">
                  <c:v>2012-09-23 - 2012-09-29</c:v>
                </c:pt>
                <c:pt idx="184">
                  <c:v>2012-09-30 - 2012-10-06</c:v>
                </c:pt>
                <c:pt idx="185">
                  <c:v>2012-10-07 - 2012-10-13</c:v>
                </c:pt>
                <c:pt idx="186">
                  <c:v>2012-10-14 - 2012-10-20</c:v>
                </c:pt>
                <c:pt idx="187">
                  <c:v>2012-10-21 - 2012-10-27</c:v>
                </c:pt>
                <c:pt idx="188">
                  <c:v>2012-10-28 - 2012-11-03</c:v>
                </c:pt>
                <c:pt idx="189">
                  <c:v>2012-11-04 - 2012-11-10</c:v>
                </c:pt>
                <c:pt idx="190">
                  <c:v>2012-11-11 - 2012-11-17</c:v>
                </c:pt>
                <c:pt idx="191">
                  <c:v>2012-11-18 - 2012-11-24</c:v>
                </c:pt>
                <c:pt idx="192">
                  <c:v>2012-11-25 - 2012-12-01</c:v>
                </c:pt>
                <c:pt idx="193">
                  <c:v>2012-12-02 - 2012-12-08</c:v>
                </c:pt>
              </c:strCache>
            </c:strRef>
          </c:cat>
          <c:val>
            <c:numRef>
              <c:f>report.csv!$D$6:$D$199</c:f>
              <c:numCache>
                <c:formatCode>General</c:formatCode>
                <c:ptCount val="194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7.0</c:v>
                </c:pt>
                <c:pt idx="5">
                  <c:v>6.0</c:v>
                </c:pt>
                <c:pt idx="6">
                  <c:v>4.0</c:v>
                </c:pt>
                <c:pt idx="7">
                  <c:v>4.0</c:v>
                </c:pt>
                <c:pt idx="8">
                  <c:v>3.0</c:v>
                </c:pt>
                <c:pt idx="9">
                  <c:v>4.0</c:v>
                </c:pt>
                <c:pt idx="10">
                  <c:v>3.0</c:v>
                </c:pt>
                <c:pt idx="11">
                  <c:v>2.0</c:v>
                </c:pt>
                <c:pt idx="12">
                  <c:v>2.0</c:v>
                </c:pt>
                <c:pt idx="13">
                  <c:v>3.0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3.0</c:v>
                </c:pt>
                <c:pt idx="19">
                  <c:v>4.0</c:v>
                </c:pt>
                <c:pt idx="20">
                  <c:v>3.0</c:v>
                </c:pt>
                <c:pt idx="21">
                  <c:v>3.0</c:v>
                </c:pt>
                <c:pt idx="22">
                  <c:v>2.0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2.0</c:v>
                </c:pt>
                <c:pt idx="27">
                  <c:v>5.0</c:v>
                </c:pt>
                <c:pt idx="28">
                  <c:v>5.0</c:v>
                </c:pt>
                <c:pt idx="29">
                  <c:v>5.0</c:v>
                </c:pt>
                <c:pt idx="30">
                  <c:v>4.0</c:v>
                </c:pt>
                <c:pt idx="31">
                  <c:v>7.0</c:v>
                </c:pt>
                <c:pt idx="32">
                  <c:v>6.0</c:v>
                </c:pt>
                <c:pt idx="33">
                  <c:v>4.0</c:v>
                </c:pt>
                <c:pt idx="34">
                  <c:v>4.0</c:v>
                </c:pt>
                <c:pt idx="35">
                  <c:v>6.0</c:v>
                </c:pt>
                <c:pt idx="36">
                  <c:v>3.0</c:v>
                </c:pt>
                <c:pt idx="37">
                  <c:v>3.0</c:v>
                </c:pt>
                <c:pt idx="38">
                  <c:v>2.0</c:v>
                </c:pt>
                <c:pt idx="39">
                  <c:v>3.0</c:v>
                </c:pt>
                <c:pt idx="40">
                  <c:v>3.0</c:v>
                </c:pt>
                <c:pt idx="41">
                  <c:v>3.0</c:v>
                </c:pt>
                <c:pt idx="42">
                  <c:v>3.0</c:v>
                </c:pt>
                <c:pt idx="43">
                  <c:v>3.0</c:v>
                </c:pt>
                <c:pt idx="44">
                  <c:v>3.0</c:v>
                </c:pt>
                <c:pt idx="45">
                  <c:v>4.0</c:v>
                </c:pt>
                <c:pt idx="46">
                  <c:v>4.0</c:v>
                </c:pt>
                <c:pt idx="47">
                  <c:v>3.0</c:v>
                </c:pt>
                <c:pt idx="48">
                  <c:v>4.0</c:v>
                </c:pt>
                <c:pt idx="49">
                  <c:v>5.0</c:v>
                </c:pt>
                <c:pt idx="50">
                  <c:v>4.0</c:v>
                </c:pt>
                <c:pt idx="51">
                  <c:v>4.0</c:v>
                </c:pt>
                <c:pt idx="52">
                  <c:v>5.0</c:v>
                </c:pt>
                <c:pt idx="53">
                  <c:v>4.0</c:v>
                </c:pt>
                <c:pt idx="54">
                  <c:v>4.0</c:v>
                </c:pt>
                <c:pt idx="55">
                  <c:v>4.0</c:v>
                </c:pt>
                <c:pt idx="56">
                  <c:v>5.0</c:v>
                </c:pt>
                <c:pt idx="57">
                  <c:v>6.0</c:v>
                </c:pt>
                <c:pt idx="58">
                  <c:v>4.0</c:v>
                </c:pt>
                <c:pt idx="59">
                  <c:v>4.0</c:v>
                </c:pt>
                <c:pt idx="60">
                  <c:v>4.0</c:v>
                </c:pt>
                <c:pt idx="61">
                  <c:v>4.0</c:v>
                </c:pt>
                <c:pt idx="62">
                  <c:v>3.0</c:v>
                </c:pt>
                <c:pt idx="63">
                  <c:v>3.0</c:v>
                </c:pt>
                <c:pt idx="64">
                  <c:v>3.0</c:v>
                </c:pt>
                <c:pt idx="65">
                  <c:v>3.0</c:v>
                </c:pt>
                <c:pt idx="66">
                  <c:v>3.0</c:v>
                </c:pt>
                <c:pt idx="67">
                  <c:v>3.0</c:v>
                </c:pt>
                <c:pt idx="68">
                  <c:v>3.0</c:v>
                </c:pt>
                <c:pt idx="69">
                  <c:v>4.0</c:v>
                </c:pt>
                <c:pt idx="70">
                  <c:v>3.0</c:v>
                </c:pt>
                <c:pt idx="71">
                  <c:v>4.0</c:v>
                </c:pt>
                <c:pt idx="72">
                  <c:v>3.0</c:v>
                </c:pt>
                <c:pt idx="73">
                  <c:v>3.0</c:v>
                </c:pt>
                <c:pt idx="74">
                  <c:v>2.0</c:v>
                </c:pt>
                <c:pt idx="75">
                  <c:v>3.0</c:v>
                </c:pt>
                <c:pt idx="76">
                  <c:v>2.0</c:v>
                </c:pt>
                <c:pt idx="77">
                  <c:v>4.0</c:v>
                </c:pt>
                <c:pt idx="78">
                  <c:v>3.0</c:v>
                </c:pt>
                <c:pt idx="79">
                  <c:v>3.0</c:v>
                </c:pt>
                <c:pt idx="80">
                  <c:v>3.0</c:v>
                </c:pt>
                <c:pt idx="81">
                  <c:v>4.0</c:v>
                </c:pt>
                <c:pt idx="82">
                  <c:v>3.0</c:v>
                </c:pt>
                <c:pt idx="83">
                  <c:v>4.0</c:v>
                </c:pt>
                <c:pt idx="84">
                  <c:v>3.0</c:v>
                </c:pt>
                <c:pt idx="85">
                  <c:v>3.0</c:v>
                </c:pt>
                <c:pt idx="86">
                  <c:v>3.0</c:v>
                </c:pt>
                <c:pt idx="87">
                  <c:v>3.0</c:v>
                </c:pt>
                <c:pt idx="88">
                  <c:v>3.0</c:v>
                </c:pt>
                <c:pt idx="89">
                  <c:v>2.0</c:v>
                </c:pt>
                <c:pt idx="90">
                  <c:v>3.0</c:v>
                </c:pt>
                <c:pt idx="91">
                  <c:v>2.0</c:v>
                </c:pt>
                <c:pt idx="92">
                  <c:v>2.0</c:v>
                </c:pt>
                <c:pt idx="93">
                  <c:v>3.0</c:v>
                </c:pt>
                <c:pt idx="94">
                  <c:v>3.0</c:v>
                </c:pt>
                <c:pt idx="95">
                  <c:v>3.0</c:v>
                </c:pt>
                <c:pt idx="96">
                  <c:v>3.0</c:v>
                </c:pt>
                <c:pt idx="97">
                  <c:v>3.0</c:v>
                </c:pt>
                <c:pt idx="98">
                  <c:v>2.0</c:v>
                </c:pt>
                <c:pt idx="99">
                  <c:v>3.0</c:v>
                </c:pt>
                <c:pt idx="100">
                  <c:v>2.0</c:v>
                </c:pt>
                <c:pt idx="101">
                  <c:v>3.0</c:v>
                </c:pt>
                <c:pt idx="102">
                  <c:v>3.0</c:v>
                </c:pt>
                <c:pt idx="103">
                  <c:v>3.0</c:v>
                </c:pt>
                <c:pt idx="104">
                  <c:v>3.0</c:v>
                </c:pt>
                <c:pt idx="105">
                  <c:v>2.0</c:v>
                </c:pt>
                <c:pt idx="106">
                  <c:v>2.0</c:v>
                </c:pt>
                <c:pt idx="107">
                  <c:v>2.0</c:v>
                </c:pt>
                <c:pt idx="108">
                  <c:v>3.0</c:v>
                </c:pt>
                <c:pt idx="109">
                  <c:v>3.0</c:v>
                </c:pt>
                <c:pt idx="110">
                  <c:v>4.0</c:v>
                </c:pt>
                <c:pt idx="111">
                  <c:v>4.0</c:v>
                </c:pt>
                <c:pt idx="112">
                  <c:v>3.0</c:v>
                </c:pt>
                <c:pt idx="113">
                  <c:v>1.0</c:v>
                </c:pt>
                <c:pt idx="114">
                  <c:v>2.0</c:v>
                </c:pt>
                <c:pt idx="115">
                  <c:v>3.0</c:v>
                </c:pt>
                <c:pt idx="116">
                  <c:v>2.0</c:v>
                </c:pt>
                <c:pt idx="117">
                  <c:v>2.0</c:v>
                </c:pt>
                <c:pt idx="118">
                  <c:v>2.0</c:v>
                </c:pt>
                <c:pt idx="119">
                  <c:v>2.0</c:v>
                </c:pt>
                <c:pt idx="120">
                  <c:v>3.0</c:v>
                </c:pt>
                <c:pt idx="121">
                  <c:v>2.0</c:v>
                </c:pt>
                <c:pt idx="122">
                  <c:v>3.0</c:v>
                </c:pt>
                <c:pt idx="123">
                  <c:v>2.0</c:v>
                </c:pt>
                <c:pt idx="124">
                  <c:v>2.0</c:v>
                </c:pt>
                <c:pt idx="125">
                  <c:v>1.0</c:v>
                </c:pt>
                <c:pt idx="126">
                  <c:v>2.0</c:v>
                </c:pt>
                <c:pt idx="127">
                  <c:v>1.0</c:v>
                </c:pt>
                <c:pt idx="128">
                  <c:v>2.0</c:v>
                </c:pt>
                <c:pt idx="129">
                  <c:v>1.0</c:v>
                </c:pt>
                <c:pt idx="130">
                  <c:v>3.0</c:v>
                </c:pt>
                <c:pt idx="131">
                  <c:v>2.0</c:v>
                </c:pt>
                <c:pt idx="132">
                  <c:v>1.0</c:v>
                </c:pt>
                <c:pt idx="133">
                  <c:v>2.0</c:v>
                </c:pt>
                <c:pt idx="134">
                  <c:v>2.0</c:v>
                </c:pt>
                <c:pt idx="135">
                  <c:v>2.0</c:v>
                </c:pt>
                <c:pt idx="136">
                  <c:v>1.0</c:v>
                </c:pt>
                <c:pt idx="137">
                  <c:v>1.0</c:v>
                </c:pt>
                <c:pt idx="138">
                  <c:v>1.0</c:v>
                </c:pt>
                <c:pt idx="139">
                  <c:v>1.0</c:v>
                </c:pt>
                <c:pt idx="140">
                  <c:v>1.0</c:v>
                </c:pt>
                <c:pt idx="141">
                  <c:v>1.0</c:v>
                </c:pt>
                <c:pt idx="142">
                  <c:v>1.0</c:v>
                </c:pt>
                <c:pt idx="143">
                  <c:v>2.0</c:v>
                </c:pt>
                <c:pt idx="144">
                  <c:v>1.0</c:v>
                </c:pt>
                <c:pt idx="145">
                  <c:v>1.0</c:v>
                </c:pt>
                <c:pt idx="146">
                  <c:v>1.0</c:v>
                </c:pt>
                <c:pt idx="147">
                  <c:v>1.0</c:v>
                </c:pt>
                <c:pt idx="148">
                  <c:v>2.0</c:v>
                </c:pt>
                <c:pt idx="149">
                  <c:v>2.0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1.0</c:v>
                </c:pt>
                <c:pt idx="156">
                  <c:v>1.0</c:v>
                </c:pt>
                <c:pt idx="157">
                  <c:v>1.0</c:v>
                </c:pt>
                <c:pt idx="158">
                  <c:v>1.0</c:v>
                </c:pt>
                <c:pt idx="159">
                  <c:v>1.0</c:v>
                </c:pt>
                <c:pt idx="160">
                  <c:v>2.0</c:v>
                </c:pt>
                <c:pt idx="161">
                  <c:v>2.0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1.0</c:v>
                </c:pt>
                <c:pt idx="179">
                  <c:v>1.0</c:v>
                </c:pt>
                <c:pt idx="180">
                  <c:v>1.0</c:v>
                </c:pt>
                <c:pt idx="181">
                  <c:v>1.0</c:v>
                </c:pt>
                <c:pt idx="182">
                  <c:v>1.0</c:v>
                </c:pt>
                <c:pt idx="183">
                  <c:v>1.0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report.csv!$E$5</c:f>
              <c:strCache>
                <c:ptCount val="1"/>
                <c:pt idx="0">
                  <c:v>ubuntu openstack</c:v>
                </c:pt>
              </c:strCache>
            </c:strRef>
          </c:tx>
          <c:marker>
            <c:symbol val="none"/>
          </c:marker>
          <c:cat>
            <c:strRef>
              <c:f>report.csv!$A$6:$A$199</c:f>
              <c:strCache>
                <c:ptCount val="194"/>
                <c:pt idx="0">
                  <c:v>2009-03-22 - 2009-03-28</c:v>
                </c:pt>
                <c:pt idx="1">
                  <c:v>2009-03-29 - 2009-04-04</c:v>
                </c:pt>
                <c:pt idx="2">
                  <c:v>2009-04-05 - 2009-04-11</c:v>
                </c:pt>
                <c:pt idx="3">
                  <c:v>2009-04-12 - 2009-04-18</c:v>
                </c:pt>
                <c:pt idx="4">
                  <c:v>2009-04-19 - 2009-04-25</c:v>
                </c:pt>
                <c:pt idx="5">
                  <c:v>2009-04-26 - 2009-05-02</c:v>
                </c:pt>
                <c:pt idx="6">
                  <c:v>2009-05-03 - 2009-05-09</c:v>
                </c:pt>
                <c:pt idx="7">
                  <c:v>2009-05-10 - 2009-05-16</c:v>
                </c:pt>
                <c:pt idx="8">
                  <c:v>2009-05-17 - 2009-05-23</c:v>
                </c:pt>
                <c:pt idx="9">
                  <c:v>2009-05-24 - 2009-05-30</c:v>
                </c:pt>
                <c:pt idx="10">
                  <c:v>2009-05-31 - 2009-06-06</c:v>
                </c:pt>
                <c:pt idx="11">
                  <c:v>2009-06-07 - 2009-06-13</c:v>
                </c:pt>
                <c:pt idx="12">
                  <c:v>2009-06-14 - 2009-06-20</c:v>
                </c:pt>
                <c:pt idx="13">
                  <c:v>2009-06-21 - 2009-06-27</c:v>
                </c:pt>
                <c:pt idx="14">
                  <c:v>2009-06-28 - 2009-07-04</c:v>
                </c:pt>
                <c:pt idx="15">
                  <c:v>2009-07-05 - 2009-07-11</c:v>
                </c:pt>
                <c:pt idx="16">
                  <c:v>2009-07-12 - 2009-07-18</c:v>
                </c:pt>
                <c:pt idx="17">
                  <c:v>2009-07-19 - 2009-07-25</c:v>
                </c:pt>
                <c:pt idx="18">
                  <c:v>2009-07-26 - 2009-08-01</c:v>
                </c:pt>
                <c:pt idx="19">
                  <c:v>2009-08-02 - 2009-08-08</c:v>
                </c:pt>
                <c:pt idx="20">
                  <c:v>2009-08-09 - 2009-08-15</c:v>
                </c:pt>
                <c:pt idx="21">
                  <c:v>2009-08-16 - 2009-08-22</c:v>
                </c:pt>
                <c:pt idx="22">
                  <c:v>2009-08-23 - 2009-08-29</c:v>
                </c:pt>
                <c:pt idx="23">
                  <c:v>2009-08-30 - 2009-09-05</c:v>
                </c:pt>
                <c:pt idx="24">
                  <c:v>2009-09-06 - 2009-09-12</c:v>
                </c:pt>
                <c:pt idx="25">
                  <c:v>2009-09-13 - 2009-09-19</c:v>
                </c:pt>
                <c:pt idx="26">
                  <c:v>2009-09-20 - 2009-09-26</c:v>
                </c:pt>
                <c:pt idx="27">
                  <c:v>2009-09-27 - 2009-10-03</c:v>
                </c:pt>
                <c:pt idx="28">
                  <c:v>2009-10-04 - 2009-10-10</c:v>
                </c:pt>
                <c:pt idx="29">
                  <c:v>2009-10-11 - 2009-10-17</c:v>
                </c:pt>
                <c:pt idx="30">
                  <c:v>2009-10-18 - 2009-10-24</c:v>
                </c:pt>
                <c:pt idx="31">
                  <c:v>2009-10-25 - 2009-10-31</c:v>
                </c:pt>
                <c:pt idx="32">
                  <c:v>2009-11-01 - 2009-11-07</c:v>
                </c:pt>
                <c:pt idx="33">
                  <c:v>2009-11-08 - 2009-11-14</c:v>
                </c:pt>
                <c:pt idx="34">
                  <c:v>2009-11-15 - 2009-11-21</c:v>
                </c:pt>
                <c:pt idx="35">
                  <c:v>2009-11-22 - 2009-11-28</c:v>
                </c:pt>
                <c:pt idx="36">
                  <c:v>2009-11-29 - 2009-12-05</c:v>
                </c:pt>
                <c:pt idx="37">
                  <c:v>2009-12-06 - 2009-12-12</c:v>
                </c:pt>
                <c:pt idx="38">
                  <c:v>2009-12-13 - 2009-12-19</c:v>
                </c:pt>
                <c:pt idx="39">
                  <c:v>2009-12-20 - 2009-12-26</c:v>
                </c:pt>
                <c:pt idx="40">
                  <c:v>2009-12-27 - 2010-01-02</c:v>
                </c:pt>
                <c:pt idx="41">
                  <c:v>2010-01-03 - 2010-01-09</c:v>
                </c:pt>
                <c:pt idx="42">
                  <c:v>2010-01-10 - 2010-01-16</c:v>
                </c:pt>
                <c:pt idx="43">
                  <c:v>2010-01-17 - 2010-01-23</c:v>
                </c:pt>
                <c:pt idx="44">
                  <c:v>2010-01-24 - 2010-01-30</c:v>
                </c:pt>
                <c:pt idx="45">
                  <c:v>2010-01-31 - 2010-02-06</c:v>
                </c:pt>
                <c:pt idx="46">
                  <c:v>2010-02-07 - 2010-02-13</c:v>
                </c:pt>
                <c:pt idx="47">
                  <c:v>2010-02-14 - 2010-02-20</c:v>
                </c:pt>
                <c:pt idx="48">
                  <c:v>2010-02-21 - 2010-02-27</c:v>
                </c:pt>
                <c:pt idx="49">
                  <c:v>2010-02-28 - 2010-03-06</c:v>
                </c:pt>
                <c:pt idx="50">
                  <c:v>2010-03-07 - 2010-03-13</c:v>
                </c:pt>
                <c:pt idx="51">
                  <c:v>2010-03-14 - 2010-03-20</c:v>
                </c:pt>
                <c:pt idx="52">
                  <c:v>2010-03-21 - 2010-03-27</c:v>
                </c:pt>
                <c:pt idx="53">
                  <c:v>2010-03-28 - 2010-04-03</c:v>
                </c:pt>
                <c:pt idx="54">
                  <c:v>2010-04-04 - 2010-04-10</c:v>
                </c:pt>
                <c:pt idx="55">
                  <c:v>2010-04-11 - 2010-04-17</c:v>
                </c:pt>
                <c:pt idx="56">
                  <c:v>2010-04-18 - 2010-04-24</c:v>
                </c:pt>
                <c:pt idx="57">
                  <c:v>2010-04-25 - 2010-05-01</c:v>
                </c:pt>
                <c:pt idx="58">
                  <c:v>2010-05-02 - 2010-05-08</c:v>
                </c:pt>
                <c:pt idx="59">
                  <c:v>2010-05-09 - 2010-05-15</c:v>
                </c:pt>
                <c:pt idx="60">
                  <c:v>2010-05-16 - 2010-05-22</c:v>
                </c:pt>
                <c:pt idx="61">
                  <c:v>2010-05-23 - 2010-05-29</c:v>
                </c:pt>
                <c:pt idx="62">
                  <c:v>2010-05-30 - 2010-06-05</c:v>
                </c:pt>
                <c:pt idx="63">
                  <c:v>2010-06-06 - 2010-06-12</c:v>
                </c:pt>
                <c:pt idx="64">
                  <c:v>2010-06-13 - 2010-06-19</c:v>
                </c:pt>
                <c:pt idx="65">
                  <c:v>2010-06-20 - 2010-06-26</c:v>
                </c:pt>
                <c:pt idx="66">
                  <c:v>2010-06-27 - 2010-07-03</c:v>
                </c:pt>
                <c:pt idx="67">
                  <c:v>2010-07-04 - 2010-07-10</c:v>
                </c:pt>
                <c:pt idx="68">
                  <c:v>2010-07-11 - 2010-07-17</c:v>
                </c:pt>
                <c:pt idx="69">
                  <c:v>2010-07-18 - 2010-07-24</c:v>
                </c:pt>
                <c:pt idx="70">
                  <c:v>2010-07-25 - 2010-07-31</c:v>
                </c:pt>
                <c:pt idx="71">
                  <c:v>2010-08-01 - 2010-08-07</c:v>
                </c:pt>
                <c:pt idx="72">
                  <c:v>2010-08-08 - 2010-08-14</c:v>
                </c:pt>
                <c:pt idx="73">
                  <c:v>2010-08-15 - 2010-08-21</c:v>
                </c:pt>
                <c:pt idx="74">
                  <c:v>2010-08-22 - 2010-08-28</c:v>
                </c:pt>
                <c:pt idx="75">
                  <c:v>2010-08-29 - 2010-09-04</c:v>
                </c:pt>
                <c:pt idx="76">
                  <c:v>2010-09-05 - 2010-09-11</c:v>
                </c:pt>
                <c:pt idx="77">
                  <c:v>2010-09-12 - 2010-09-18</c:v>
                </c:pt>
                <c:pt idx="78">
                  <c:v>2010-09-19 - 2010-09-25</c:v>
                </c:pt>
                <c:pt idx="79">
                  <c:v>2010-09-26 - 2010-10-02</c:v>
                </c:pt>
                <c:pt idx="80">
                  <c:v>2010-10-03 - 2010-10-09</c:v>
                </c:pt>
                <c:pt idx="81">
                  <c:v>2010-10-10 - 2010-10-16</c:v>
                </c:pt>
                <c:pt idx="82">
                  <c:v>2010-10-17 - 2010-10-23</c:v>
                </c:pt>
                <c:pt idx="83">
                  <c:v>2010-10-24 - 2010-10-30</c:v>
                </c:pt>
                <c:pt idx="84">
                  <c:v>2010-10-31 - 2010-11-06</c:v>
                </c:pt>
                <c:pt idx="85">
                  <c:v>2010-11-07 - 2010-11-13</c:v>
                </c:pt>
                <c:pt idx="86">
                  <c:v>2010-11-14 - 2010-11-20</c:v>
                </c:pt>
                <c:pt idx="87">
                  <c:v>2010-11-21 - 2010-11-27</c:v>
                </c:pt>
                <c:pt idx="88">
                  <c:v>2010-11-28 - 2010-12-04</c:v>
                </c:pt>
                <c:pt idx="89">
                  <c:v>2010-12-05 - 2010-12-11</c:v>
                </c:pt>
                <c:pt idx="90">
                  <c:v>2010-12-12 - 2010-12-18</c:v>
                </c:pt>
                <c:pt idx="91">
                  <c:v>2010-12-19 - 2010-12-25</c:v>
                </c:pt>
                <c:pt idx="92">
                  <c:v>2010-12-26 - 2011-01-01</c:v>
                </c:pt>
                <c:pt idx="93">
                  <c:v>2011-01-02 - 2011-01-08</c:v>
                </c:pt>
                <c:pt idx="94">
                  <c:v>2011-01-09 - 2011-01-15</c:v>
                </c:pt>
                <c:pt idx="95">
                  <c:v>2011-01-16 - 2011-01-22</c:v>
                </c:pt>
                <c:pt idx="96">
                  <c:v>2011-01-23 - 2011-01-29</c:v>
                </c:pt>
                <c:pt idx="97">
                  <c:v>2011-01-30 - 2011-02-05</c:v>
                </c:pt>
                <c:pt idx="98">
                  <c:v>2011-02-06 - 2011-02-12</c:v>
                </c:pt>
                <c:pt idx="99">
                  <c:v>2011-02-13 - 2011-02-19</c:v>
                </c:pt>
                <c:pt idx="100">
                  <c:v>2011-02-20 - 2011-02-26</c:v>
                </c:pt>
                <c:pt idx="101">
                  <c:v>2011-02-27 - 2011-03-05</c:v>
                </c:pt>
                <c:pt idx="102">
                  <c:v>2011-03-06 - 2011-03-12</c:v>
                </c:pt>
                <c:pt idx="103">
                  <c:v>2011-03-13 - 2011-03-19</c:v>
                </c:pt>
                <c:pt idx="104">
                  <c:v>2011-03-20 - 2011-03-26</c:v>
                </c:pt>
                <c:pt idx="105">
                  <c:v>2011-03-27 - 2011-04-02</c:v>
                </c:pt>
                <c:pt idx="106">
                  <c:v>2011-04-03 - 2011-04-09</c:v>
                </c:pt>
                <c:pt idx="107">
                  <c:v>2011-04-10 - 2011-04-16</c:v>
                </c:pt>
                <c:pt idx="108">
                  <c:v>2011-04-17 - 2011-04-23</c:v>
                </c:pt>
                <c:pt idx="109">
                  <c:v>2011-04-24 - 2011-04-30</c:v>
                </c:pt>
                <c:pt idx="110">
                  <c:v>2011-05-01 - 2011-05-07</c:v>
                </c:pt>
                <c:pt idx="111">
                  <c:v>2011-05-08 - 2011-05-14</c:v>
                </c:pt>
                <c:pt idx="112">
                  <c:v>2011-05-15 - 2011-05-21</c:v>
                </c:pt>
                <c:pt idx="113">
                  <c:v>2011-05-22 - 2011-05-28</c:v>
                </c:pt>
                <c:pt idx="114">
                  <c:v>2011-05-29 - 2011-06-04</c:v>
                </c:pt>
                <c:pt idx="115">
                  <c:v>2011-06-05 - 2011-06-11</c:v>
                </c:pt>
                <c:pt idx="116">
                  <c:v>2011-06-12 - 2011-06-18</c:v>
                </c:pt>
                <c:pt idx="117">
                  <c:v>2011-06-19 - 2011-06-25</c:v>
                </c:pt>
                <c:pt idx="118">
                  <c:v>2011-06-26 - 2011-07-02</c:v>
                </c:pt>
                <c:pt idx="119">
                  <c:v>2011-07-03 - 2011-07-09</c:v>
                </c:pt>
                <c:pt idx="120">
                  <c:v>2011-07-10 - 2011-07-16</c:v>
                </c:pt>
                <c:pt idx="121">
                  <c:v>2011-07-17 - 2011-07-23</c:v>
                </c:pt>
                <c:pt idx="122">
                  <c:v>2011-07-24 - 2011-07-30</c:v>
                </c:pt>
                <c:pt idx="123">
                  <c:v>2011-07-31 - 2011-08-06</c:v>
                </c:pt>
                <c:pt idx="124">
                  <c:v>2011-08-07 - 2011-08-13</c:v>
                </c:pt>
                <c:pt idx="125">
                  <c:v>2011-08-14 - 2011-08-20</c:v>
                </c:pt>
                <c:pt idx="126">
                  <c:v>2011-08-21 - 2011-08-27</c:v>
                </c:pt>
                <c:pt idx="127">
                  <c:v>2011-08-28 - 2011-09-03</c:v>
                </c:pt>
                <c:pt idx="128">
                  <c:v>2011-09-04 - 2011-09-10</c:v>
                </c:pt>
                <c:pt idx="129">
                  <c:v>2011-09-11 - 2011-09-17</c:v>
                </c:pt>
                <c:pt idx="130">
                  <c:v>2011-09-18 - 2011-09-24</c:v>
                </c:pt>
                <c:pt idx="131">
                  <c:v>2011-09-25 - 2011-10-01</c:v>
                </c:pt>
                <c:pt idx="132">
                  <c:v>2011-10-02 - 2011-10-08</c:v>
                </c:pt>
                <c:pt idx="133">
                  <c:v>2011-10-09 - 2011-10-15</c:v>
                </c:pt>
                <c:pt idx="134">
                  <c:v>2011-10-16 - 2011-10-22</c:v>
                </c:pt>
                <c:pt idx="135">
                  <c:v>2011-10-23 - 2011-10-29</c:v>
                </c:pt>
                <c:pt idx="136">
                  <c:v>2011-10-30 - 2011-11-05</c:v>
                </c:pt>
                <c:pt idx="137">
                  <c:v>2011-11-06 - 2011-11-12</c:v>
                </c:pt>
                <c:pt idx="138">
                  <c:v>2011-11-13 - 2011-11-19</c:v>
                </c:pt>
                <c:pt idx="139">
                  <c:v>2011-11-20 - 2011-11-26</c:v>
                </c:pt>
                <c:pt idx="140">
                  <c:v>2011-11-27 - 2011-12-03</c:v>
                </c:pt>
                <c:pt idx="141">
                  <c:v>2011-12-04 - 2011-12-10</c:v>
                </c:pt>
                <c:pt idx="142">
                  <c:v>2011-12-11 - 2011-12-17</c:v>
                </c:pt>
                <c:pt idx="143">
                  <c:v>2011-12-18 - 2011-12-24</c:v>
                </c:pt>
                <c:pt idx="144">
                  <c:v>2011-12-25 - 2011-12-31</c:v>
                </c:pt>
                <c:pt idx="145">
                  <c:v>2012-01-01 - 2012-01-07</c:v>
                </c:pt>
                <c:pt idx="146">
                  <c:v>2012-01-08 - 2012-01-14</c:v>
                </c:pt>
                <c:pt idx="147">
                  <c:v>2012-01-15 - 2012-01-21</c:v>
                </c:pt>
                <c:pt idx="148">
                  <c:v>2012-01-22 - 2012-01-28</c:v>
                </c:pt>
                <c:pt idx="149">
                  <c:v>2012-01-29 - 2012-02-04</c:v>
                </c:pt>
                <c:pt idx="150">
                  <c:v>2012-02-05 - 2012-02-11</c:v>
                </c:pt>
                <c:pt idx="151">
                  <c:v>2012-02-12 - 2012-02-18</c:v>
                </c:pt>
                <c:pt idx="152">
                  <c:v>2012-02-19 - 2012-02-25</c:v>
                </c:pt>
                <c:pt idx="153">
                  <c:v>2012-02-26 - 2012-03-03</c:v>
                </c:pt>
                <c:pt idx="154">
                  <c:v>2012-03-04 - 2012-03-10</c:v>
                </c:pt>
                <c:pt idx="155">
                  <c:v>2012-03-11 - 2012-03-17</c:v>
                </c:pt>
                <c:pt idx="156">
                  <c:v>2012-03-18 - 2012-03-24</c:v>
                </c:pt>
                <c:pt idx="157">
                  <c:v>2012-03-25 - 2012-03-31</c:v>
                </c:pt>
                <c:pt idx="158">
                  <c:v>2012-04-01 - 2012-04-07</c:v>
                </c:pt>
                <c:pt idx="159">
                  <c:v>2012-04-08 - 2012-04-14</c:v>
                </c:pt>
                <c:pt idx="160">
                  <c:v>2012-04-15 - 2012-04-21</c:v>
                </c:pt>
                <c:pt idx="161">
                  <c:v>2012-04-22 - 2012-04-28</c:v>
                </c:pt>
                <c:pt idx="162">
                  <c:v>2012-04-29 - 2012-05-05</c:v>
                </c:pt>
                <c:pt idx="163">
                  <c:v>2012-05-06 - 2012-05-12</c:v>
                </c:pt>
                <c:pt idx="164">
                  <c:v>2012-05-13 - 2012-05-19</c:v>
                </c:pt>
                <c:pt idx="165">
                  <c:v>2012-05-20 - 2012-05-26</c:v>
                </c:pt>
                <c:pt idx="166">
                  <c:v>2012-05-27 - 2012-06-02</c:v>
                </c:pt>
                <c:pt idx="167">
                  <c:v>2012-06-03 - 2012-06-09</c:v>
                </c:pt>
                <c:pt idx="168">
                  <c:v>2012-06-10 - 2012-06-16</c:v>
                </c:pt>
                <c:pt idx="169">
                  <c:v>2012-06-17 - 2012-06-23</c:v>
                </c:pt>
                <c:pt idx="170">
                  <c:v>2012-06-24 - 2012-06-30</c:v>
                </c:pt>
                <c:pt idx="171">
                  <c:v>2012-07-01 - 2012-07-07</c:v>
                </c:pt>
                <c:pt idx="172">
                  <c:v>2012-07-08 - 2012-07-14</c:v>
                </c:pt>
                <c:pt idx="173">
                  <c:v>2012-07-15 - 2012-07-21</c:v>
                </c:pt>
                <c:pt idx="174">
                  <c:v>2012-07-22 - 2012-07-28</c:v>
                </c:pt>
                <c:pt idx="175">
                  <c:v>2012-07-29 - 2012-08-04</c:v>
                </c:pt>
                <c:pt idx="176">
                  <c:v>2012-08-05 - 2012-08-11</c:v>
                </c:pt>
                <c:pt idx="177">
                  <c:v>2012-08-12 - 2012-08-18</c:v>
                </c:pt>
                <c:pt idx="178">
                  <c:v>2012-08-19 - 2012-08-25</c:v>
                </c:pt>
                <c:pt idx="179">
                  <c:v>2012-08-26 - 2012-09-01</c:v>
                </c:pt>
                <c:pt idx="180">
                  <c:v>2012-09-02 - 2012-09-08</c:v>
                </c:pt>
                <c:pt idx="181">
                  <c:v>2012-09-09 - 2012-09-15</c:v>
                </c:pt>
                <c:pt idx="182">
                  <c:v>2012-09-16 - 2012-09-22</c:v>
                </c:pt>
                <c:pt idx="183">
                  <c:v>2012-09-23 - 2012-09-29</c:v>
                </c:pt>
                <c:pt idx="184">
                  <c:v>2012-09-30 - 2012-10-06</c:v>
                </c:pt>
                <c:pt idx="185">
                  <c:v>2012-10-07 - 2012-10-13</c:v>
                </c:pt>
                <c:pt idx="186">
                  <c:v>2012-10-14 - 2012-10-20</c:v>
                </c:pt>
                <c:pt idx="187">
                  <c:v>2012-10-21 - 2012-10-27</c:v>
                </c:pt>
                <c:pt idx="188">
                  <c:v>2012-10-28 - 2012-11-03</c:v>
                </c:pt>
                <c:pt idx="189">
                  <c:v>2012-11-04 - 2012-11-10</c:v>
                </c:pt>
                <c:pt idx="190">
                  <c:v>2012-11-11 - 2012-11-17</c:v>
                </c:pt>
                <c:pt idx="191">
                  <c:v>2012-11-18 - 2012-11-24</c:v>
                </c:pt>
                <c:pt idx="192">
                  <c:v>2012-11-25 - 2012-12-01</c:v>
                </c:pt>
                <c:pt idx="193">
                  <c:v>2012-12-02 - 2012-12-08</c:v>
                </c:pt>
              </c:strCache>
            </c:strRef>
          </c:cat>
          <c:val>
            <c:numRef>
              <c:f>report.csv!$E$6:$E$199</c:f>
              <c:numCache>
                <c:formatCode>General</c:formatCode>
                <c:ptCount val="19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3.0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3.0</c:v>
                </c:pt>
                <c:pt idx="95">
                  <c:v>1.0</c:v>
                </c:pt>
                <c:pt idx="96">
                  <c:v>3.0</c:v>
                </c:pt>
                <c:pt idx="97">
                  <c:v>5.0</c:v>
                </c:pt>
                <c:pt idx="98">
                  <c:v>5.0</c:v>
                </c:pt>
                <c:pt idx="99">
                  <c:v>2.0</c:v>
                </c:pt>
                <c:pt idx="100">
                  <c:v>1.0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2.0</c:v>
                </c:pt>
                <c:pt idx="105">
                  <c:v>2.0</c:v>
                </c:pt>
                <c:pt idx="106">
                  <c:v>2.0</c:v>
                </c:pt>
                <c:pt idx="107">
                  <c:v>2.0</c:v>
                </c:pt>
                <c:pt idx="108">
                  <c:v>3.0</c:v>
                </c:pt>
                <c:pt idx="109">
                  <c:v>3.0</c:v>
                </c:pt>
                <c:pt idx="110">
                  <c:v>3.0</c:v>
                </c:pt>
                <c:pt idx="111">
                  <c:v>5.0</c:v>
                </c:pt>
                <c:pt idx="112">
                  <c:v>4.0</c:v>
                </c:pt>
                <c:pt idx="113">
                  <c:v>2.0</c:v>
                </c:pt>
                <c:pt idx="114">
                  <c:v>3.0</c:v>
                </c:pt>
                <c:pt idx="115">
                  <c:v>3.0</c:v>
                </c:pt>
                <c:pt idx="116">
                  <c:v>2.0</c:v>
                </c:pt>
                <c:pt idx="117">
                  <c:v>3.0</c:v>
                </c:pt>
                <c:pt idx="118">
                  <c:v>2.0</c:v>
                </c:pt>
                <c:pt idx="119">
                  <c:v>2.0</c:v>
                </c:pt>
                <c:pt idx="120">
                  <c:v>3.0</c:v>
                </c:pt>
                <c:pt idx="121">
                  <c:v>3.0</c:v>
                </c:pt>
                <c:pt idx="122">
                  <c:v>3.0</c:v>
                </c:pt>
                <c:pt idx="123">
                  <c:v>2.0</c:v>
                </c:pt>
                <c:pt idx="124">
                  <c:v>3.0</c:v>
                </c:pt>
                <c:pt idx="125">
                  <c:v>2.0</c:v>
                </c:pt>
                <c:pt idx="126">
                  <c:v>2.0</c:v>
                </c:pt>
                <c:pt idx="127">
                  <c:v>3.0</c:v>
                </c:pt>
                <c:pt idx="128">
                  <c:v>2.0</c:v>
                </c:pt>
                <c:pt idx="129">
                  <c:v>3.0</c:v>
                </c:pt>
                <c:pt idx="130">
                  <c:v>3.0</c:v>
                </c:pt>
                <c:pt idx="131">
                  <c:v>2.0</c:v>
                </c:pt>
                <c:pt idx="132">
                  <c:v>6.0</c:v>
                </c:pt>
                <c:pt idx="133">
                  <c:v>9.0</c:v>
                </c:pt>
                <c:pt idx="134">
                  <c:v>5.0</c:v>
                </c:pt>
                <c:pt idx="135">
                  <c:v>3.0</c:v>
                </c:pt>
                <c:pt idx="136">
                  <c:v>4.0</c:v>
                </c:pt>
                <c:pt idx="137">
                  <c:v>4.0</c:v>
                </c:pt>
                <c:pt idx="138">
                  <c:v>4.0</c:v>
                </c:pt>
                <c:pt idx="139">
                  <c:v>3.0</c:v>
                </c:pt>
                <c:pt idx="140">
                  <c:v>3.0</c:v>
                </c:pt>
                <c:pt idx="141">
                  <c:v>3.0</c:v>
                </c:pt>
                <c:pt idx="142">
                  <c:v>3.0</c:v>
                </c:pt>
                <c:pt idx="143">
                  <c:v>3.0</c:v>
                </c:pt>
                <c:pt idx="144">
                  <c:v>3.0</c:v>
                </c:pt>
                <c:pt idx="145">
                  <c:v>2.0</c:v>
                </c:pt>
                <c:pt idx="146">
                  <c:v>3.0</c:v>
                </c:pt>
                <c:pt idx="147">
                  <c:v>3.0</c:v>
                </c:pt>
                <c:pt idx="148">
                  <c:v>2.0</c:v>
                </c:pt>
                <c:pt idx="149">
                  <c:v>4.0</c:v>
                </c:pt>
                <c:pt idx="150">
                  <c:v>4.0</c:v>
                </c:pt>
                <c:pt idx="151">
                  <c:v>3.0</c:v>
                </c:pt>
                <c:pt idx="152">
                  <c:v>2.0</c:v>
                </c:pt>
                <c:pt idx="153">
                  <c:v>2.0</c:v>
                </c:pt>
                <c:pt idx="154">
                  <c:v>2.0</c:v>
                </c:pt>
                <c:pt idx="155">
                  <c:v>4.0</c:v>
                </c:pt>
                <c:pt idx="156">
                  <c:v>4.0</c:v>
                </c:pt>
                <c:pt idx="157">
                  <c:v>4.0</c:v>
                </c:pt>
                <c:pt idx="158">
                  <c:v>5.0</c:v>
                </c:pt>
                <c:pt idx="159">
                  <c:v>6.0</c:v>
                </c:pt>
                <c:pt idx="160">
                  <c:v>6.0</c:v>
                </c:pt>
                <c:pt idx="161">
                  <c:v>9.0</c:v>
                </c:pt>
                <c:pt idx="162">
                  <c:v>6.0</c:v>
                </c:pt>
                <c:pt idx="163">
                  <c:v>7.0</c:v>
                </c:pt>
                <c:pt idx="164">
                  <c:v>6.0</c:v>
                </c:pt>
                <c:pt idx="165">
                  <c:v>5.0</c:v>
                </c:pt>
                <c:pt idx="166">
                  <c:v>5.0</c:v>
                </c:pt>
                <c:pt idx="167">
                  <c:v>7.0</c:v>
                </c:pt>
                <c:pt idx="168">
                  <c:v>5.0</c:v>
                </c:pt>
                <c:pt idx="169">
                  <c:v>5.0</c:v>
                </c:pt>
                <c:pt idx="170">
                  <c:v>4.0</c:v>
                </c:pt>
                <c:pt idx="171">
                  <c:v>4.0</c:v>
                </c:pt>
                <c:pt idx="172">
                  <c:v>5.0</c:v>
                </c:pt>
                <c:pt idx="173">
                  <c:v>6.0</c:v>
                </c:pt>
                <c:pt idx="174">
                  <c:v>5.0</c:v>
                </c:pt>
                <c:pt idx="175">
                  <c:v>5.0</c:v>
                </c:pt>
                <c:pt idx="176">
                  <c:v>6.0</c:v>
                </c:pt>
                <c:pt idx="177">
                  <c:v>5.0</c:v>
                </c:pt>
                <c:pt idx="178">
                  <c:v>5.0</c:v>
                </c:pt>
                <c:pt idx="179">
                  <c:v>6.0</c:v>
                </c:pt>
                <c:pt idx="180">
                  <c:v>5.0</c:v>
                </c:pt>
                <c:pt idx="181">
                  <c:v>5.0</c:v>
                </c:pt>
                <c:pt idx="182">
                  <c:v>7.0</c:v>
                </c:pt>
                <c:pt idx="183">
                  <c:v>5.0</c:v>
                </c:pt>
                <c:pt idx="184">
                  <c:v>6.0</c:v>
                </c:pt>
                <c:pt idx="185">
                  <c:v>5.0</c:v>
                </c:pt>
                <c:pt idx="186">
                  <c:v>8.0</c:v>
                </c:pt>
                <c:pt idx="187">
                  <c:v>8.0</c:v>
                </c:pt>
                <c:pt idx="188">
                  <c:v>6.0</c:v>
                </c:pt>
                <c:pt idx="189">
                  <c:v>7.0</c:v>
                </c:pt>
                <c:pt idx="190">
                  <c:v>6.0</c:v>
                </c:pt>
                <c:pt idx="191">
                  <c:v>5.0</c:v>
                </c:pt>
                <c:pt idx="192">
                  <c:v>6.0</c:v>
                </c:pt>
                <c:pt idx="193">
                  <c:v>6.0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report.csv!$F$5</c:f>
              <c:strCache>
                <c:ptCount val="1"/>
                <c:pt idx="0">
                  <c:v>redhat openstack</c:v>
                </c:pt>
              </c:strCache>
            </c:strRef>
          </c:tx>
          <c:marker>
            <c:symbol val="none"/>
          </c:marker>
          <c:cat>
            <c:strRef>
              <c:f>report.csv!$A$6:$A$199</c:f>
              <c:strCache>
                <c:ptCount val="194"/>
                <c:pt idx="0">
                  <c:v>2009-03-22 - 2009-03-28</c:v>
                </c:pt>
                <c:pt idx="1">
                  <c:v>2009-03-29 - 2009-04-04</c:v>
                </c:pt>
                <c:pt idx="2">
                  <c:v>2009-04-05 - 2009-04-11</c:v>
                </c:pt>
                <c:pt idx="3">
                  <c:v>2009-04-12 - 2009-04-18</c:v>
                </c:pt>
                <c:pt idx="4">
                  <c:v>2009-04-19 - 2009-04-25</c:v>
                </c:pt>
                <c:pt idx="5">
                  <c:v>2009-04-26 - 2009-05-02</c:v>
                </c:pt>
                <c:pt idx="6">
                  <c:v>2009-05-03 - 2009-05-09</c:v>
                </c:pt>
                <c:pt idx="7">
                  <c:v>2009-05-10 - 2009-05-16</c:v>
                </c:pt>
                <c:pt idx="8">
                  <c:v>2009-05-17 - 2009-05-23</c:v>
                </c:pt>
                <c:pt idx="9">
                  <c:v>2009-05-24 - 2009-05-30</c:v>
                </c:pt>
                <c:pt idx="10">
                  <c:v>2009-05-31 - 2009-06-06</c:v>
                </c:pt>
                <c:pt idx="11">
                  <c:v>2009-06-07 - 2009-06-13</c:v>
                </c:pt>
                <c:pt idx="12">
                  <c:v>2009-06-14 - 2009-06-20</c:v>
                </c:pt>
                <c:pt idx="13">
                  <c:v>2009-06-21 - 2009-06-27</c:v>
                </c:pt>
                <c:pt idx="14">
                  <c:v>2009-06-28 - 2009-07-04</c:v>
                </c:pt>
                <c:pt idx="15">
                  <c:v>2009-07-05 - 2009-07-11</c:v>
                </c:pt>
                <c:pt idx="16">
                  <c:v>2009-07-12 - 2009-07-18</c:v>
                </c:pt>
                <c:pt idx="17">
                  <c:v>2009-07-19 - 2009-07-25</c:v>
                </c:pt>
                <c:pt idx="18">
                  <c:v>2009-07-26 - 2009-08-01</c:v>
                </c:pt>
                <c:pt idx="19">
                  <c:v>2009-08-02 - 2009-08-08</c:v>
                </c:pt>
                <c:pt idx="20">
                  <c:v>2009-08-09 - 2009-08-15</c:v>
                </c:pt>
                <c:pt idx="21">
                  <c:v>2009-08-16 - 2009-08-22</c:v>
                </c:pt>
                <c:pt idx="22">
                  <c:v>2009-08-23 - 2009-08-29</c:v>
                </c:pt>
                <c:pt idx="23">
                  <c:v>2009-08-30 - 2009-09-05</c:v>
                </c:pt>
                <c:pt idx="24">
                  <c:v>2009-09-06 - 2009-09-12</c:v>
                </c:pt>
                <c:pt idx="25">
                  <c:v>2009-09-13 - 2009-09-19</c:v>
                </c:pt>
                <c:pt idx="26">
                  <c:v>2009-09-20 - 2009-09-26</c:v>
                </c:pt>
                <c:pt idx="27">
                  <c:v>2009-09-27 - 2009-10-03</c:v>
                </c:pt>
                <c:pt idx="28">
                  <c:v>2009-10-04 - 2009-10-10</c:v>
                </c:pt>
                <c:pt idx="29">
                  <c:v>2009-10-11 - 2009-10-17</c:v>
                </c:pt>
                <c:pt idx="30">
                  <c:v>2009-10-18 - 2009-10-24</c:v>
                </c:pt>
                <c:pt idx="31">
                  <c:v>2009-10-25 - 2009-10-31</c:v>
                </c:pt>
                <c:pt idx="32">
                  <c:v>2009-11-01 - 2009-11-07</c:v>
                </c:pt>
                <c:pt idx="33">
                  <c:v>2009-11-08 - 2009-11-14</c:v>
                </c:pt>
                <c:pt idx="34">
                  <c:v>2009-11-15 - 2009-11-21</c:v>
                </c:pt>
                <c:pt idx="35">
                  <c:v>2009-11-22 - 2009-11-28</c:v>
                </c:pt>
                <c:pt idx="36">
                  <c:v>2009-11-29 - 2009-12-05</c:v>
                </c:pt>
                <c:pt idx="37">
                  <c:v>2009-12-06 - 2009-12-12</c:v>
                </c:pt>
                <c:pt idx="38">
                  <c:v>2009-12-13 - 2009-12-19</c:v>
                </c:pt>
                <c:pt idx="39">
                  <c:v>2009-12-20 - 2009-12-26</c:v>
                </c:pt>
                <c:pt idx="40">
                  <c:v>2009-12-27 - 2010-01-02</c:v>
                </c:pt>
                <c:pt idx="41">
                  <c:v>2010-01-03 - 2010-01-09</c:v>
                </c:pt>
                <c:pt idx="42">
                  <c:v>2010-01-10 - 2010-01-16</c:v>
                </c:pt>
                <c:pt idx="43">
                  <c:v>2010-01-17 - 2010-01-23</c:v>
                </c:pt>
                <c:pt idx="44">
                  <c:v>2010-01-24 - 2010-01-30</c:v>
                </c:pt>
                <c:pt idx="45">
                  <c:v>2010-01-31 - 2010-02-06</c:v>
                </c:pt>
                <c:pt idx="46">
                  <c:v>2010-02-07 - 2010-02-13</c:v>
                </c:pt>
                <c:pt idx="47">
                  <c:v>2010-02-14 - 2010-02-20</c:v>
                </c:pt>
                <c:pt idx="48">
                  <c:v>2010-02-21 - 2010-02-27</c:v>
                </c:pt>
                <c:pt idx="49">
                  <c:v>2010-02-28 - 2010-03-06</c:v>
                </c:pt>
                <c:pt idx="50">
                  <c:v>2010-03-07 - 2010-03-13</c:v>
                </c:pt>
                <c:pt idx="51">
                  <c:v>2010-03-14 - 2010-03-20</c:v>
                </c:pt>
                <c:pt idx="52">
                  <c:v>2010-03-21 - 2010-03-27</c:v>
                </c:pt>
                <c:pt idx="53">
                  <c:v>2010-03-28 - 2010-04-03</c:v>
                </c:pt>
                <c:pt idx="54">
                  <c:v>2010-04-04 - 2010-04-10</c:v>
                </c:pt>
                <c:pt idx="55">
                  <c:v>2010-04-11 - 2010-04-17</c:v>
                </c:pt>
                <c:pt idx="56">
                  <c:v>2010-04-18 - 2010-04-24</c:v>
                </c:pt>
                <c:pt idx="57">
                  <c:v>2010-04-25 - 2010-05-01</c:v>
                </c:pt>
                <c:pt idx="58">
                  <c:v>2010-05-02 - 2010-05-08</c:v>
                </c:pt>
                <c:pt idx="59">
                  <c:v>2010-05-09 - 2010-05-15</c:v>
                </c:pt>
                <c:pt idx="60">
                  <c:v>2010-05-16 - 2010-05-22</c:v>
                </c:pt>
                <c:pt idx="61">
                  <c:v>2010-05-23 - 2010-05-29</c:v>
                </c:pt>
                <c:pt idx="62">
                  <c:v>2010-05-30 - 2010-06-05</c:v>
                </c:pt>
                <c:pt idx="63">
                  <c:v>2010-06-06 - 2010-06-12</c:v>
                </c:pt>
                <c:pt idx="64">
                  <c:v>2010-06-13 - 2010-06-19</c:v>
                </c:pt>
                <c:pt idx="65">
                  <c:v>2010-06-20 - 2010-06-26</c:v>
                </c:pt>
                <c:pt idx="66">
                  <c:v>2010-06-27 - 2010-07-03</c:v>
                </c:pt>
                <c:pt idx="67">
                  <c:v>2010-07-04 - 2010-07-10</c:v>
                </c:pt>
                <c:pt idx="68">
                  <c:v>2010-07-11 - 2010-07-17</c:v>
                </c:pt>
                <c:pt idx="69">
                  <c:v>2010-07-18 - 2010-07-24</c:v>
                </c:pt>
                <c:pt idx="70">
                  <c:v>2010-07-25 - 2010-07-31</c:v>
                </c:pt>
                <c:pt idx="71">
                  <c:v>2010-08-01 - 2010-08-07</c:v>
                </c:pt>
                <c:pt idx="72">
                  <c:v>2010-08-08 - 2010-08-14</c:v>
                </c:pt>
                <c:pt idx="73">
                  <c:v>2010-08-15 - 2010-08-21</c:v>
                </c:pt>
                <c:pt idx="74">
                  <c:v>2010-08-22 - 2010-08-28</c:v>
                </c:pt>
                <c:pt idx="75">
                  <c:v>2010-08-29 - 2010-09-04</c:v>
                </c:pt>
                <c:pt idx="76">
                  <c:v>2010-09-05 - 2010-09-11</c:v>
                </c:pt>
                <c:pt idx="77">
                  <c:v>2010-09-12 - 2010-09-18</c:v>
                </c:pt>
                <c:pt idx="78">
                  <c:v>2010-09-19 - 2010-09-25</c:v>
                </c:pt>
                <c:pt idx="79">
                  <c:v>2010-09-26 - 2010-10-02</c:v>
                </c:pt>
                <c:pt idx="80">
                  <c:v>2010-10-03 - 2010-10-09</c:v>
                </c:pt>
                <c:pt idx="81">
                  <c:v>2010-10-10 - 2010-10-16</c:v>
                </c:pt>
                <c:pt idx="82">
                  <c:v>2010-10-17 - 2010-10-23</c:v>
                </c:pt>
                <c:pt idx="83">
                  <c:v>2010-10-24 - 2010-10-30</c:v>
                </c:pt>
                <c:pt idx="84">
                  <c:v>2010-10-31 - 2010-11-06</c:v>
                </c:pt>
                <c:pt idx="85">
                  <c:v>2010-11-07 - 2010-11-13</c:v>
                </c:pt>
                <c:pt idx="86">
                  <c:v>2010-11-14 - 2010-11-20</c:v>
                </c:pt>
                <c:pt idx="87">
                  <c:v>2010-11-21 - 2010-11-27</c:v>
                </c:pt>
                <c:pt idx="88">
                  <c:v>2010-11-28 - 2010-12-04</c:v>
                </c:pt>
                <c:pt idx="89">
                  <c:v>2010-12-05 - 2010-12-11</c:v>
                </c:pt>
                <c:pt idx="90">
                  <c:v>2010-12-12 - 2010-12-18</c:v>
                </c:pt>
                <c:pt idx="91">
                  <c:v>2010-12-19 - 2010-12-25</c:v>
                </c:pt>
                <c:pt idx="92">
                  <c:v>2010-12-26 - 2011-01-01</c:v>
                </c:pt>
                <c:pt idx="93">
                  <c:v>2011-01-02 - 2011-01-08</c:v>
                </c:pt>
                <c:pt idx="94">
                  <c:v>2011-01-09 - 2011-01-15</c:v>
                </c:pt>
                <c:pt idx="95">
                  <c:v>2011-01-16 - 2011-01-22</c:v>
                </c:pt>
                <c:pt idx="96">
                  <c:v>2011-01-23 - 2011-01-29</c:v>
                </c:pt>
                <c:pt idx="97">
                  <c:v>2011-01-30 - 2011-02-05</c:v>
                </c:pt>
                <c:pt idx="98">
                  <c:v>2011-02-06 - 2011-02-12</c:v>
                </c:pt>
                <c:pt idx="99">
                  <c:v>2011-02-13 - 2011-02-19</c:v>
                </c:pt>
                <c:pt idx="100">
                  <c:v>2011-02-20 - 2011-02-26</c:v>
                </c:pt>
                <c:pt idx="101">
                  <c:v>2011-02-27 - 2011-03-05</c:v>
                </c:pt>
                <c:pt idx="102">
                  <c:v>2011-03-06 - 2011-03-12</c:v>
                </c:pt>
                <c:pt idx="103">
                  <c:v>2011-03-13 - 2011-03-19</c:v>
                </c:pt>
                <c:pt idx="104">
                  <c:v>2011-03-20 - 2011-03-26</c:v>
                </c:pt>
                <c:pt idx="105">
                  <c:v>2011-03-27 - 2011-04-02</c:v>
                </c:pt>
                <c:pt idx="106">
                  <c:v>2011-04-03 - 2011-04-09</c:v>
                </c:pt>
                <c:pt idx="107">
                  <c:v>2011-04-10 - 2011-04-16</c:v>
                </c:pt>
                <c:pt idx="108">
                  <c:v>2011-04-17 - 2011-04-23</c:v>
                </c:pt>
                <c:pt idx="109">
                  <c:v>2011-04-24 - 2011-04-30</c:v>
                </c:pt>
                <c:pt idx="110">
                  <c:v>2011-05-01 - 2011-05-07</c:v>
                </c:pt>
                <c:pt idx="111">
                  <c:v>2011-05-08 - 2011-05-14</c:v>
                </c:pt>
                <c:pt idx="112">
                  <c:v>2011-05-15 - 2011-05-21</c:v>
                </c:pt>
                <c:pt idx="113">
                  <c:v>2011-05-22 - 2011-05-28</c:v>
                </c:pt>
                <c:pt idx="114">
                  <c:v>2011-05-29 - 2011-06-04</c:v>
                </c:pt>
                <c:pt idx="115">
                  <c:v>2011-06-05 - 2011-06-11</c:v>
                </c:pt>
                <c:pt idx="116">
                  <c:v>2011-06-12 - 2011-06-18</c:v>
                </c:pt>
                <c:pt idx="117">
                  <c:v>2011-06-19 - 2011-06-25</c:v>
                </c:pt>
                <c:pt idx="118">
                  <c:v>2011-06-26 - 2011-07-02</c:v>
                </c:pt>
                <c:pt idx="119">
                  <c:v>2011-07-03 - 2011-07-09</c:v>
                </c:pt>
                <c:pt idx="120">
                  <c:v>2011-07-10 - 2011-07-16</c:v>
                </c:pt>
                <c:pt idx="121">
                  <c:v>2011-07-17 - 2011-07-23</c:v>
                </c:pt>
                <c:pt idx="122">
                  <c:v>2011-07-24 - 2011-07-30</c:v>
                </c:pt>
                <c:pt idx="123">
                  <c:v>2011-07-31 - 2011-08-06</c:v>
                </c:pt>
                <c:pt idx="124">
                  <c:v>2011-08-07 - 2011-08-13</c:v>
                </c:pt>
                <c:pt idx="125">
                  <c:v>2011-08-14 - 2011-08-20</c:v>
                </c:pt>
                <c:pt idx="126">
                  <c:v>2011-08-21 - 2011-08-27</c:v>
                </c:pt>
                <c:pt idx="127">
                  <c:v>2011-08-28 - 2011-09-03</c:v>
                </c:pt>
                <c:pt idx="128">
                  <c:v>2011-09-04 - 2011-09-10</c:v>
                </c:pt>
                <c:pt idx="129">
                  <c:v>2011-09-11 - 2011-09-17</c:v>
                </c:pt>
                <c:pt idx="130">
                  <c:v>2011-09-18 - 2011-09-24</c:v>
                </c:pt>
                <c:pt idx="131">
                  <c:v>2011-09-25 - 2011-10-01</c:v>
                </c:pt>
                <c:pt idx="132">
                  <c:v>2011-10-02 - 2011-10-08</c:v>
                </c:pt>
                <c:pt idx="133">
                  <c:v>2011-10-09 - 2011-10-15</c:v>
                </c:pt>
                <c:pt idx="134">
                  <c:v>2011-10-16 - 2011-10-22</c:v>
                </c:pt>
                <c:pt idx="135">
                  <c:v>2011-10-23 - 2011-10-29</c:v>
                </c:pt>
                <c:pt idx="136">
                  <c:v>2011-10-30 - 2011-11-05</c:v>
                </c:pt>
                <c:pt idx="137">
                  <c:v>2011-11-06 - 2011-11-12</c:v>
                </c:pt>
                <c:pt idx="138">
                  <c:v>2011-11-13 - 2011-11-19</c:v>
                </c:pt>
                <c:pt idx="139">
                  <c:v>2011-11-20 - 2011-11-26</c:v>
                </c:pt>
                <c:pt idx="140">
                  <c:v>2011-11-27 - 2011-12-03</c:v>
                </c:pt>
                <c:pt idx="141">
                  <c:v>2011-12-04 - 2011-12-10</c:v>
                </c:pt>
                <c:pt idx="142">
                  <c:v>2011-12-11 - 2011-12-17</c:v>
                </c:pt>
                <c:pt idx="143">
                  <c:v>2011-12-18 - 2011-12-24</c:v>
                </c:pt>
                <c:pt idx="144">
                  <c:v>2011-12-25 - 2011-12-31</c:v>
                </c:pt>
                <c:pt idx="145">
                  <c:v>2012-01-01 - 2012-01-07</c:v>
                </c:pt>
                <c:pt idx="146">
                  <c:v>2012-01-08 - 2012-01-14</c:v>
                </c:pt>
                <c:pt idx="147">
                  <c:v>2012-01-15 - 2012-01-21</c:v>
                </c:pt>
                <c:pt idx="148">
                  <c:v>2012-01-22 - 2012-01-28</c:v>
                </c:pt>
                <c:pt idx="149">
                  <c:v>2012-01-29 - 2012-02-04</c:v>
                </c:pt>
                <c:pt idx="150">
                  <c:v>2012-02-05 - 2012-02-11</c:v>
                </c:pt>
                <c:pt idx="151">
                  <c:v>2012-02-12 - 2012-02-18</c:v>
                </c:pt>
                <c:pt idx="152">
                  <c:v>2012-02-19 - 2012-02-25</c:v>
                </c:pt>
                <c:pt idx="153">
                  <c:v>2012-02-26 - 2012-03-03</c:v>
                </c:pt>
                <c:pt idx="154">
                  <c:v>2012-03-04 - 2012-03-10</c:v>
                </c:pt>
                <c:pt idx="155">
                  <c:v>2012-03-11 - 2012-03-17</c:v>
                </c:pt>
                <c:pt idx="156">
                  <c:v>2012-03-18 - 2012-03-24</c:v>
                </c:pt>
                <c:pt idx="157">
                  <c:v>2012-03-25 - 2012-03-31</c:v>
                </c:pt>
                <c:pt idx="158">
                  <c:v>2012-04-01 - 2012-04-07</c:v>
                </c:pt>
                <c:pt idx="159">
                  <c:v>2012-04-08 - 2012-04-14</c:v>
                </c:pt>
                <c:pt idx="160">
                  <c:v>2012-04-15 - 2012-04-21</c:v>
                </c:pt>
                <c:pt idx="161">
                  <c:v>2012-04-22 - 2012-04-28</c:v>
                </c:pt>
                <c:pt idx="162">
                  <c:v>2012-04-29 - 2012-05-05</c:v>
                </c:pt>
                <c:pt idx="163">
                  <c:v>2012-05-06 - 2012-05-12</c:v>
                </c:pt>
                <c:pt idx="164">
                  <c:v>2012-05-13 - 2012-05-19</c:v>
                </c:pt>
                <c:pt idx="165">
                  <c:v>2012-05-20 - 2012-05-26</c:v>
                </c:pt>
                <c:pt idx="166">
                  <c:v>2012-05-27 - 2012-06-02</c:v>
                </c:pt>
                <c:pt idx="167">
                  <c:v>2012-06-03 - 2012-06-09</c:v>
                </c:pt>
                <c:pt idx="168">
                  <c:v>2012-06-10 - 2012-06-16</c:v>
                </c:pt>
                <c:pt idx="169">
                  <c:v>2012-06-17 - 2012-06-23</c:v>
                </c:pt>
                <c:pt idx="170">
                  <c:v>2012-06-24 - 2012-06-30</c:v>
                </c:pt>
                <c:pt idx="171">
                  <c:v>2012-07-01 - 2012-07-07</c:v>
                </c:pt>
                <c:pt idx="172">
                  <c:v>2012-07-08 - 2012-07-14</c:v>
                </c:pt>
                <c:pt idx="173">
                  <c:v>2012-07-15 - 2012-07-21</c:v>
                </c:pt>
                <c:pt idx="174">
                  <c:v>2012-07-22 - 2012-07-28</c:v>
                </c:pt>
                <c:pt idx="175">
                  <c:v>2012-07-29 - 2012-08-04</c:v>
                </c:pt>
                <c:pt idx="176">
                  <c:v>2012-08-05 - 2012-08-11</c:v>
                </c:pt>
                <c:pt idx="177">
                  <c:v>2012-08-12 - 2012-08-18</c:v>
                </c:pt>
                <c:pt idx="178">
                  <c:v>2012-08-19 - 2012-08-25</c:v>
                </c:pt>
                <c:pt idx="179">
                  <c:v>2012-08-26 - 2012-09-01</c:v>
                </c:pt>
                <c:pt idx="180">
                  <c:v>2012-09-02 - 2012-09-08</c:v>
                </c:pt>
                <c:pt idx="181">
                  <c:v>2012-09-09 - 2012-09-15</c:v>
                </c:pt>
                <c:pt idx="182">
                  <c:v>2012-09-16 - 2012-09-22</c:v>
                </c:pt>
                <c:pt idx="183">
                  <c:v>2012-09-23 - 2012-09-29</c:v>
                </c:pt>
                <c:pt idx="184">
                  <c:v>2012-09-30 - 2012-10-06</c:v>
                </c:pt>
                <c:pt idx="185">
                  <c:v>2012-10-07 - 2012-10-13</c:v>
                </c:pt>
                <c:pt idx="186">
                  <c:v>2012-10-14 - 2012-10-20</c:v>
                </c:pt>
                <c:pt idx="187">
                  <c:v>2012-10-21 - 2012-10-27</c:v>
                </c:pt>
                <c:pt idx="188">
                  <c:v>2012-10-28 - 2012-11-03</c:v>
                </c:pt>
                <c:pt idx="189">
                  <c:v>2012-11-04 - 2012-11-10</c:v>
                </c:pt>
                <c:pt idx="190">
                  <c:v>2012-11-11 - 2012-11-17</c:v>
                </c:pt>
                <c:pt idx="191">
                  <c:v>2012-11-18 - 2012-11-24</c:v>
                </c:pt>
                <c:pt idx="192">
                  <c:v>2012-11-25 - 2012-12-01</c:v>
                </c:pt>
                <c:pt idx="193">
                  <c:v>2012-12-02 - 2012-12-08</c:v>
                </c:pt>
              </c:strCache>
            </c:strRef>
          </c:cat>
          <c:val>
            <c:numRef>
              <c:f>report.csv!$F$6:$F$199</c:f>
              <c:numCache>
                <c:formatCode>General</c:formatCode>
                <c:ptCount val="19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1.0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1.0</c:v>
                </c:pt>
                <c:pt idx="175">
                  <c:v>1.0</c:v>
                </c:pt>
                <c:pt idx="176">
                  <c:v>2.0</c:v>
                </c:pt>
                <c:pt idx="177">
                  <c:v>2.0</c:v>
                </c:pt>
                <c:pt idx="178">
                  <c:v>1.0</c:v>
                </c:pt>
                <c:pt idx="179">
                  <c:v>1.0</c:v>
                </c:pt>
                <c:pt idx="180">
                  <c:v>1.0</c:v>
                </c:pt>
                <c:pt idx="181">
                  <c:v>1.0</c:v>
                </c:pt>
                <c:pt idx="182">
                  <c:v>1.0</c:v>
                </c:pt>
                <c:pt idx="183">
                  <c:v>1.0</c:v>
                </c:pt>
                <c:pt idx="184">
                  <c:v>1.0</c:v>
                </c:pt>
                <c:pt idx="185">
                  <c:v>1.0</c:v>
                </c:pt>
                <c:pt idx="186">
                  <c:v>1.0</c:v>
                </c:pt>
                <c:pt idx="187">
                  <c:v>1.0</c:v>
                </c:pt>
                <c:pt idx="188">
                  <c:v>1.0</c:v>
                </c:pt>
                <c:pt idx="189">
                  <c:v>1.0</c:v>
                </c:pt>
                <c:pt idx="190">
                  <c:v>1.0</c:v>
                </c:pt>
                <c:pt idx="191">
                  <c:v>1.0</c:v>
                </c:pt>
                <c:pt idx="192">
                  <c:v>1.0</c:v>
                </c:pt>
                <c:pt idx="193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435928"/>
        <c:axId val="-2092432872"/>
      </c:lineChart>
      <c:catAx>
        <c:axId val="-2092435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2432872"/>
        <c:crosses val="autoZero"/>
        <c:auto val="1"/>
        <c:lblAlgn val="ctr"/>
        <c:lblOffset val="100"/>
        <c:noMultiLvlLbl val="0"/>
      </c:catAx>
      <c:valAx>
        <c:axId val="-2092432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2435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0046021644555"/>
          <c:y val="0.21361269014694"/>
          <c:w val="0.169500734123419"/>
          <c:h val="0.3019986975312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B4D8A-3C9E-384A-B69E-730643E45342}" type="doc">
      <dgm:prSet loTypeId="urn:microsoft.com/office/officeart/2005/8/layout/chevron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4E929A-315A-2F4D-8695-15E0B312DE5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Select Features</a:t>
          </a:r>
          <a:endParaRPr lang="en-US" dirty="0">
            <a:solidFill>
              <a:srgbClr val="000000"/>
            </a:solidFill>
          </a:endParaRPr>
        </a:p>
      </dgm:t>
    </dgm:pt>
    <dgm:pt modelId="{F0D9A456-AD56-6444-BEFE-3D00D55A23C8}" type="parTrans" cxnId="{2F02FAD4-B2F4-1841-B9DF-44370C674B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B6D2C42-7E99-9B4E-A1E4-09D4BDE7A85C}" type="sibTrans" cxnId="{2F02FAD4-B2F4-1841-B9DF-44370C674B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5AD97A6-341F-3F44-930D-76E1A1B8E2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&lt; LAPACK</a:t>
          </a:r>
          <a:endParaRPr lang="en-US" dirty="0">
            <a:solidFill>
              <a:srgbClr val="000000"/>
            </a:solidFill>
          </a:endParaRPr>
        </a:p>
      </dgm:t>
    </dgm:pt>
    <dgm:pt modelId="{699D5B75-CD8E-3049-A93B-5C7C38674A8F}" type="parTrans" cxnId="{AAA0336A-E3CC-2D45-9440-018B4495692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BEDE502-5601-6A41-825B-9CBB37BDC3AE}" type="sibTrans" cxnId="{AAA0336A-E3CC-2D45-9440-018B4495692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DA50715-EE36-9B44-86DE-1EC61D68FAA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&lt; </a:t>
          </a:r>
          <a:r>
            <a:rPr lang="en-US" dirty="0" err="1" smtClean="0">
              <a:solidFill>
                <a:srgbClr val="000000"/>
              </a:solidFill>
            </a:rPr>
            <a:t>MongoDB</a:t>
          </a:r>
          <a:endParaRPr lang="en-US" dirty="0">
            <a:solidFill>
              <a:srgbClr val="000000"/>
            </a:solidFill>
          </a:endParaRPr>
        </a:p>
      </dgm:t>
    </dgm:pt>
    <dgm:pt modelId="{BB054D24-D9BD-1D48-A3EE-C45B79AD35EE}" type="parTrans" cxnId="{528033B5-80FE-284B-93E5-7E4FD95BF57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6B38124-B31B-5A4C-8FC9-C68DD677AD7F}" type="sibTrans" cxnId="{528033B5-80FE-284B-93E5-7E4FD95BF57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C295B14-167E-7548-BCDF-5DC7ABC4312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Generate Image</a:t>
          </a:r>
          <a:endParaRPr lang="en-US" dirty="0">
            <a:solidFill>
              <a:srgbClr val="000000"/>
            </a:solidFill>
          </a:endParaRPr>
        </a:p>
      </dgm:t>
    </dgm:pt>
    <dgm:pt modelId="{8DDD7FE3-EF0D-5844-B20C-8A675FB7316E}" type="parTrans" cxnId="{9C8B6B10-949B-E348-A033-995E6A6219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4245F5D-26D1-A04C-B5A4-A3E909A17500}" type="sibTrans" cxnId="{9C8B6B10-949B-E348-A033-995E6A6219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C9BB078-D44F-964E-9EF4-97A9CA7D853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&gt; Meta data</a:t>
          </a:r>
          <a:endParaRPr lang="en-US" dirty="0">
            <a:solidFill>
              <a:srgbClr val="000000"/>
            </a:solidFill>
          </a:endParaRPr>
        </a:p>
      </dgm:t>
    </dgm:pt>
    <dgm:pt modelId="{E664A38D-2EE3-9C49-B9C9-6E08E280B9DB}" type="parTrans" cxnId="{90827D4D-4DED-DB46-804D-32CAD4B525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CBEF7C9-8FFF-AE49-8C8C-9822703327F7}" type="sibTrans" cxnId="{90827D4D-4DED-DB46-804D-32CAD4B525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02F63AC-E8BB-024B-A278-4B5DDC31CE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&gt; Raw Image</a:t>
          </a:r>
          <a:endParaRPr lang="en-US" dirty="0">
            <a:solidFill>
              <a:srgbClr val="000000"/>
            </a:solidFill>
          </a:endParaRPr>
        </a:p>
      </dgm:t>
    </dgm:pt>
    <dgm:pt modelId="{24298B5B-1234-BF49-98F3-5607BC4B60D0}" type="parTrans" cxnId="{D5407785-27BA-2C46-B2C6-8559CD19F8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43DDECA-4603-0E41-BB82-C2E13C2CA97B}" type="sibTrans" cxnId="{D5407785-27BA-2C46-B2C6-8559CD19F8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C79691-B233-774D-8E75-4CB8D79E9DE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Store Image</a:t>
          </a:r>
          <a:endParaRPr lang="en-US" dirty="0">
            <a:solidFill>
              <a:srgbClr val="000000"/>
            </a:solidFill>
          </a:endParaRPr>
        </a:p>
      </dgm:t>
    </dgm:pt>
    <dgm:pt modelId="{1D8649FA-41C8-7346-BB2A-FDA783972C68}" type="parTrans" cxnId="{D17D504E-0731-4744-9117-78E79905FD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109E2B-3EE5-0548-BD26-51A6E2FA9EDD}" type="sibTrans" cxnId="{D17D504E-0731-4744-9117-78E79905FD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9AB58F-8B7E-8B4C-BBBE-0B0FDF0A473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&gt; Repository</a:t>
          </a:r>
          <a:endParaRPr lang="en-US" dirty="0">
            <a:solidFill>
              <a:srgbClr val="000000"/>
            </a:solidFill>
          </a:endParaRPr>
        </a:p>
      </dgm:t>
    </dgm:pt>
    <dgm:pt modelId="{3798C8EF-1A94-3541-89EA-401CC085D563}" type="parTrans" cxnId="{DCAD0977-FDAC-EE43-9A65-4C2AF1A0280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3EAA02A-B915-3B46-B844-A21069164995}" type="sibTrans" cxnId="{DCAD0977-FDAC-EE43-9A65-4C2AF1A0280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C8C8771-6D9C-334B-996C-AF5998AC5A9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&gt; Local file system</a:t>
          </a:r>
          <a:endParaRPr lang="en-US" dirty="0">
            <a:solidFill>
              <a:srgbClr val="000000"/>
            </a:solidFill>
          </a:endParaRPr>
        </a:p>
      </dgm:t>
    </dgm:pt>
    <dgm:pt modelId="{E4965F59-9FF7-5F46-9839-595C7B5CDF48}" type="parTrans" cxnId="{4B16D28F-C943-904A-8538-E949B38744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CE337B3-2936-9E4D-8935-6600E161FCFB}" type="sibTrans" cxnId="{4B16D28F-C943-904A-8538-E949B38744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834C480-4826-CA46-BFB0-0DF17331901C}" type="pres">
      <dgm:prSet presAssocID="{E6CB4D8A-3C9E-384A-B69E-730643E453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B8F3F1-D4D8-724A-BAC5-BAE90F8C54E0}" type="pres">
      <dgm:prSet presAssocID="{144E929A-315A-2F4D-8695-15E0B312DE5E}" presName="composite" presStyleCnt="0"/>
      <dgm:spPr/>
    </dgm:pt>
    <dgm:pt modelId="{4806371C-AF8E-1A4C-85B6-FB612FD5306E}" type="pres">
      <dgm:prSet presAssocID="{144E929A-315A-2F4D-8695-15E0B312DE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0AC59-A182-A749-9F13-4F4E87D22937}" type="pres">
      <dgm:prSet presAssocID="{144E929A-315A-2F4D-8695-15E0B312DE5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C1DA6-FD02-D143-8CC2-2B5FB7805CDA}" type="pres">
      <dgm:prSet presAssocID="{CB6D2C42-7E99-9B4E-A1E4-09D4BDE7A85C}" presName="sp" presStyleCnt="0"/>
      <dgm:spPr/>
    </dgm:pt>
    <dgm:pt modelId="{77731645-D3E6-8F42-8791-101DE0DDEE8C}" type="pres">
      <dgm:prSet presAssocID="{1C295B14-167E-7548-BCDF-5DC7ABC4312E}" presName="composite" presStyleCnt="0"/>
      <dgm:spPr/>
    </dgm:pt>
    <dgm:pt modelId="{C8DFAB2E-D990-4940-AFD9-631C74179434}" type="pres">
      <dgm:prSet presAssocID="{1C295B14-167E-7548-BCDF-5DC7ABC4312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D853D-2554-B64A-9ABF-1318CD66C4C3}" type="pres">
      <dgm:prSet presAssocID="{1C295B14-167E-7548-BCDF-5DC7ABC4312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BFB7E-46CB-974A-80CE-5CA23B00515E}" type="pres">
      <dgm:prSet presAssocID="{C4245F5D-26D1-A04C-B5A4-A3E909A17500}" presName="sp" presStyleCnt="0"/>
      <dgm:spPr/>
    </dgm:pt>
    <dgm:pt modelId="{50BCABC8-CD43-DC44-AF37-BCDC2F8D1725}" type="pres">
      <dgm:prSet presAssocID="{E2C79691-B233-774D-8E75-4CB8D79E9DE5}" presName="composite" presStyleCnt="0"/>
      <dgm:spPr/>
    </dgm:pt>
    <dgm:pt modelId="{A3CE8ACB-A521-314E-95E1-3C26F3C692C2}" type="pres">
      <dgm:prSet presAssocID="{E2C79691-B233-774D-8E75-4CB8D79E9D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CCFCF-CAF4-B042-970B-8F17D1A49A91}" type="pres">
      <dgm:prSet presAssocID="{E2C79691-B233-774D-8E75-4CB8D79E9D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1BF64-D914-5E47-9F5F-A2B19071D910}" type="presOf" srcId="{702F63AC-E8BB-024B-A278-4B5DDC31CEA3}" destId="{768D853D-2554-B64A-9ABF-1318CD66C4C3}" srcOrd="0" destOrd="1" presId="urn:microsoft.com/office/officeart/2005/8/layout/chevron2"/>
    <dgm:cxn modelId="{E8F9D606-62B3-B445-B801-DD9AC6F52ED8}" type="presOf" srcId="{1C295B14-167E-7548-BCDF-5DC7ABC4312E}" destId="{C8DFAB2E-D990-4940-AFD9-631C74179434}" srcOrd="0" destOrd="0" presId="urn:microsoft.com/office/officeart/2005/8/layout/chevron2"/>
    <dgm:cxn modelId="{A4186257-B243-7E43-8641-FA8A22B36B7F}" type="presOf" srcId="{E2C79691-B233-774D-8E75-4CB8D79E9DE5}" destId="{A3CE8ACB-A521-314E-95E1-3C26F3C692C2}" srcOrd="0" destOrd="0" presId="urn:microsoft.com/office/officeart/2005/8/layout/chevron2"/>
    <dgm:cxn modelId="{8EBDC762-BAD8-5042-A8E2-B10E58F409DC}" type="presOf" srcId="{1C9BB078-D44F-964E-9EF4-97A9CA7D8535}" destId="{768D853D-2554-B64A-9ABF-1318CD66C4C3}" srcOrd="0" destOrd="0" presId="urn:microsoft.com/office/officeart/2005/8/layout/chevron2"/>
    <dgm:cxn modelId="{C2741EFF-2F53-A747-BE1F-50ED0330149A}" type="presOf" srcId="{E6CB4D8A-3C9E-384A-B69E-730643E45342}" destId="{A834C480-4826-CA46-BFB0-0DF17331901C}" srcOrd="0" destOrd="0" presId="urn:microsoft.com/office/officeart/2005/8/layout/chevron2"/>
    <dgm:cxn modelId="{90827D4D-4DED-DB46-804D-32CAD4B525DD}" srcId="{1C295B14-167E-7548-BCDF-5DC7ABC4312E}" destId="{1C9BB078-D44F-964E-9EF4-97A9CA7D8535}" srcOrd="0" destOrd="0" parTransId="{E664A38D-2EE3-9C49-B9C9-6E08E280B9DB}" sibTransId="{8CBEF7C9-8FFF-AE49-8C8C-9822703327F7}"/>
    <dgm:cxn modelId="{9C8B6B10-949B-E348-A033-995E6A62190D}" srcId="{E6CB4D8A-3C9E-384A-B69E-730643E45342}" destId="{1C295B14-167E-7548-BCDF-5DC7ABC4312E}" srcOrd="1" destOrd="0" parTransId="{8DDD7FE3-EF0D-5844-B20C-8A675FB7316E}" sibTransId="{C4245F5D-26D1-A04C-B5A4-A3E909A17500}"/>
    <dgm:cxn modelId="{AAA0336A-E3CC-2D45-9440-018B4495692A}" srcId="{144E929A-315A-2F4D-8695-15E0B312DE5E}" destId="{25AD97A6-341F-3F44-930D-76E1A1B8E2C0}" srcOrd="0" destOrd="0" parTransId="{699D5B75-CD8E-3049-A93B-5C7C38674A8F}" sibTransId="{8BEDE502-5601-6A41-825B-9CBB37BDC3AE}"/>
    <dgm:cxn modelId="{9A03BD41-1B78-7F41-9F18-DF51E231A3B8}" type="presOf" srcId="{0DA50715-EE36-9B44-86DE-1EC61D68FAAC}" destId="{B410AC59-A182-A749-9F13-4F4E87D22937}" srcOrd="0" destOrd="1" presId="urn:microsoft.com/office/officeart/2005/8/layout/chevron2"/>
    <dgm:cxn modelId="{528033B5-80FE-284B-93E5-7E4FD95BF577}" srcId="{144E929A-315A-2F4D-8695-15E0B312DE5E}" destId="{0DA50715-EE36-9B44-86DE-1EC61D68FAAC}" srcOrd="1" destOrd="0" parTransId="{BB054D24-D9BD-1D48-A3EE-C45B79AD35EE}" sibTransId="{16B38124-B31B-5A4C-8FC9-C68DD677AD7F}"/>
    <dgm:cxn modelId="{DCAD0977-FDAC-EE43-9A65-4C2AF1A02802}" srcId="{E2C79691-B233-774D-8E75-4CB8D79E9DE5}" destId="{379AB58F-8B7E-8B4C-BBBE-0B0FDF0A4737}" srcOrd="0" destOrd="0" parTransId="{3798C8EF-1A94-3541-89EA-401CC085D563}" sibTransId="{23EAA02A-B915-3B46-B844-A21069164995}"/>
    <dgm:cxn modelId="{DBB8657A-8E0A-D64B-BEFC-C286B4448347}" type="presOf" srcId="{379AB58F-8B7E-8B4C-BBBE-0B0FDF0A4737}" destId="{F82CCFCF-CAF4-B042-970B-8F17D1A49A91}" srcOrd="0" destOrd="0" presId="urn:microsoft.com/office/officeart/2005/8/layout/chevron2"/>
    <dgm:cxn modelId="{94AF5952-98E1-1A4A-904B-B3788179AAA2}" type="presOf" srcId="{25AD97A6-341F-3F44-930D-76E1A1B8E2C0}" destId="{B410AC59-A182-A749-9F13-4F4E87D22937}" srcOrd="0" destOrd="0" presId="urn:microsoft.com/office/officeart/2005/8/layout/chevron2"/>
    <dgm:cxn modelId="{1EBEA2D7-9D6E-5E43-9D46-824251E8D5F0}" type="presOf" srcId="{AC8C8771-6D9C-334B-996C-AF5998AC5A96}" destId="{F82CCFCF-CAF4-B042-970B-8F17D1A49A91}" srcOrd="0" destOrd="1" presId="urn:microsoft.com/office/officeart/2005/8/layout/chevron2"/>
    <dgm:cxn modelId="{930D633B-4141-9247-92D8-4D7C45BE1568}" type="presOf" srcId="{144E929A-315A-2F4D-8695-15E0B312DE5E}" destId="{4806371C-AF8E-1A4C-85B6-FB612FD5306E}" srcOrd="0" destOrd="0" presId="urn:microsoft.com/office/officeart/2005/8/layout/chevron2"/>
    <dgm:cxn modelId="{4B16D28F-C943-904A-8538-E949B38744AF}" srcId="{E2C79691-B233-774D-8E75-4CB8D79E9DE5}" destId="{AC8C8771-6D9C-334B-996C-AF5998AC5A96}" srcOrd="1" destOrd="0" parTransId="{E4965F59-9FF7-5F46-9839-595C7B5CDF48}" sibTransId="{CCE337B3-2936-9E4D-8935-6600E161FCFB}"/>
    <dgm:cxn modelId="{2F02FAD4-B2F4-1841-B9DF-44370C674BBC}" srcId="{E6CB4D8A-3C9E-384A-B69E-730643E45342}" destId="{144E929A-315A-2F4D-8695-15E0B312DE5E}" srcOrd="0" destOrd="0" parTransId="{F0D9A456-AD56-6444-BEFE-3D00D55A23C8}" sibTransId="{CB6D2C42-7E99-9B4E-A1E4-09D4BDE7A85C}"/>
    <dgm:cxn modelId="{D17D504E-0731-4744-9117-78E79905FD73}" srcId="{E6CB4D8A-3C9E-384A-B69E-730643E45342}" destId="{E2C79691-B233-774D-8E75-4CB8D79E9DE5}" srcOrd="2" destOrd="0" parTransId="{1D8649FA-41C8-7346-BB2A-FDA783972C68}" sibTransId="{97109E2B-3EE5-0548-BD26-51A6E2FA9EDD}"/>
    <dgm:cxn modelId="{D5407785-27BA-2C46-B2C6-8559CD19F8F3}" srcId="{1C295B14-167E-7548-BCDF-5DC7ABC4312E}" destId="{702F63AC-E8BB-024B-A278-4B5DDC31CEA3}" srcOrd="1" destOrd="0" parTransId="{24298B5B-1234-BF49-98F3-5607BC4B60D0}" sibTransId="{243DDECA-4603-0E41-BB82-C2E13C2CA97B}"/>
    <dgm:cxn modelId="{A2FAAE36-0D4B-AC40-9D4D-B92674A6A839}" type="presParOf" srcId="{A834C480-4826-CA46-BFB0-0DF17331901C}" destId="{D3B8F3F1-D4D8-724A-BAC5-BAE90F8C54E0}" srcOrd="0" destOrd="0" presId="urn:microsoft.com/office/officeart/2005/8/layout/chevron2"/>
    <dgm:cxn modelId="{7B287736-8FCA-8C41-BE04-831EE6563793}" type="presParOf" srcId="{D3B8F3F1-D4D8-724A-BAC5-BAE90F8C54E0}" destId="{4806371C-AF8E-1A4C-85B6-FB612FD5306E}" srcOrd="0" destOrd="0" presId="urn:microsoft.com/office/officeart/2005/8/layout/chevron2"/>
    <dgm:cxn modelId="{8E8BDC5E-CE5B-8F42-B838-97EFBD89FD6D}" type="presParOf" srcId="{D3B8F3F1-D4D8-724A-BAC5-BAE90F8C54E0}" destId="{B410AC59-A182-A749-9F13-4F4E87D22937}" srcOrd="1" destOrd="0" presId="urn:microsoft.com/office/officeart/2005/8/layout/chevron2"/>
    <dgm:cxn modelId="{A219F47A-50FA-9F4B-9DB1-DC656B4CCB5D}" type="presParOf" srcId="{A834C480-4826-CA46-BFB0-0DF17331901C}" destId="{F09C1DA6-FD02-D143-8CC2-2B5FB7805CDA}" srcOrd="1" destOrd="0" presId="urn:microsoft.com/office/officeart/2005/8/layout/chevron2"/>
    <dgm:cxn modelId="{90087D7A-7CE1-5A4E-A0ED-527B7A0590BC}" type="presParOf" srcId="{A834C480-4826-CA46-BFB0-0DF17331901C}" destId="{77731645-D3E6-8F42-8791-101DE0DDEE8C}" srcOrd="2" destOrd="0" presId="urn:microsoft.com/office/officeart/2005/8/layout/chevron2"/>
    <dgm:cxn modelId="{FEF93C4C-6778-5A41-83FF-E1E828286868}" type="presParOf" srcId="{77731645-D3E6-8F42-8791-101DE0DDEE8C}" destId="{C8DFAB2E-D990-4940-AFD9-631C74179434}" srcOrd="0" destOrd="0" presId="urn:microsoft.com/office/officeart/2005/8/layout/chevron2"/>
    <dgm:cxn modelId="{10654F1A-C7E0-C943-AF59-FDE5D4261A11}" type="presParOf" srcId="{77731645-D3E6-8F42-8791-101DE0DDEE8C}" destId="{768D853D-2554-B64A-9ABF-1318CD66C4C3}" srcOrd="1" destOrd="0" presId="urn:microsoft.com/office/officeart/2005/8/layout/chevron2"/>
    <dgm:cxn modelId="{C5BB350C-0FFC-EC41-B9D6-AF4E92EAE1DA}" type="presParOf" srcId="{A834C480-4826-CA46-BFB0-0DF17331901C}" destId="{CD6BFB7E-46CB-974A-80CE-5CA23B00515E}" srcOrd="3" destOrd="0" presId="urn:microsoft.com/office/officeart/2005/8/layout/chevron2"/>
    <dgm:cxn modelId="{3EB94790-87DD-CF4B-A848-BE30C2E6517D}" type="presParOf" srcId="{A834C480-4826-CA46-BFB0-0DF17331901C}" destId="{50BCABC8-CD43-DC44-AF37-BCDC2F8D1725}" srcOrd="4" destOrd="0" presId="urn:microsoft.com/office/officeart/2005/8/layout/chevron2"/>
    <dgm:cxn modelId="{35D71DB6-5E83-6047-99AA-E5AFF42755D1}" type="presParOf" srcId="{50BCABC8-CD43-DC44-AF37-BCDC2F8D1725}" destId="{A3CE8ACB-A521-314E-95E1-3C26F3C692C2}" srcOrd="0" destOrd="0" presId="urn:microsoft.com/office/officeart/2005/8/layout/chevron2"/>
    <dgm:cxn modelId="{4F880DE6-94AD-B841-8D47-EACD72C9BA43}" type="presParOf" srcId="{50BCABC8-CD43-DC44-AF37-BCDC2F8D1725}" destId="{F82CCFCF-CAF4-B042-970B-8F17D1A49A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B4D8A-3C9E-384A-B69E-730643E45342}" type="doc">
      <dgm:prSet loTypeId="urn:microsoft.com/office/officeart/2005/8/layout/chevron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4E929A-315A-2F4D-8695-15E0B312DE5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Submit</a:t>
          </a:r>
        </a:p>
        <a:p>
          <a:r>
            <a:rPr lang="en-US" dirty="0" smtClean="0">
              <a:solidFill>
                <a:srgbClr val="000000"/>
              </a:solidFill>
            </a:rPr>
            <a:t>Job</a:t>
          </a:r>
          <a:endParaRPr lang="en-US" dirty="0">
            <a:solidFill>
              <a:srgbClr val="000000"/>
            </a:solidFill>
          </a:endParaRPr>
        </a:p>
      </dgm:t>
    </dgm:pt>
    <dgm:pt modelId="{F0D9A456-AD56-6444-BEFE-3D00D55A23C8}" type="parTrans" cxnId="{2F02FAD4-B2F4-1841-B9DF-44370C674B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B6D2C42-7E99-9B4E-A1E4-09D4BDE7A85C}" type="sibTrans" cxnId="{2F02FAD4-B2F4-1841-B9DF-44370C674B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5AD97A6-341F-3F44-930D-76E1A1B8E2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&lt; Image</a:t>
          </a:r>
          <a:endParaRPr lang="en-US" dirty="0">
            <a:solidFill>
              <a:srgbClr val="000000"/>
            </a:solidFill>
          </a:endParaRPr>
        </a:p>
      </dgm:t>
    </dgm:pt>
    <dgm:pt modelId="{699D5B75-CD8E-3049-A93B-5C7C38674A8F}" type="parTrans" cxnId="{AAA0336A-E3CC-2D45-9440-018B4495692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BEDE502-5601-6A41-825B-9CBB37BDC3AE}" type="sibTrans" cxnId="{AAA0336A-E3CC-2D45-9440-018B4495692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DA50715-EE36-9B44-86DE-1EC61D68FAA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&lt; Job description</a:t>
          </a:r>
          <a:endParaRPr lang="en-US" dirty="0">
            <a:solidFill>
              <a:srgbClr val="000000"/>
            </a:solidFill>
          </a:endParaRPr>
        </a:p>
      </dgm:t>
    </dgm:pt>
    <dgm:pt modelId="{BB054D24-D9BD-1D48-A3EE-C45B79AD35EE}" type="parTrans" cxnId="{528033B5-80FE-284B-93E5-7E4FD95BF57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6B38124-B31B-5A4C-8FC9-C68DD677AD7F}" type="sibTrans" cxnId="{528033B5-80FE-284B-93E5-7E4FD95BF57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C295B14-167E-7548-BCDF-5DC7ABC4312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Provision Image</a:t>
          </a:r>
          <a:endParaRPr lang="en-US" dirty="0">
            <a:solidFill>
              <a:srgbClr val="000000"/>
            </a:solidFill>
          </a:endParaRPr>
        </a:p>
      </dgm:t>
    </dgm:pt>
    <dgm:pt modelId="{8DDD7FE3-EF0D-5844-B20C-8A675FB7316E}" type="parTrans" cxnId="{9C8B6B10-949B-E348-A033-995E6A6219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4245F5D-26D1-A04C-B5A4-A3E909A17500}" type="sibTrans" cxnId="{9C8B6B10-949B-E348-A033-995E6A6219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C9BB078-D44F-964E-9EF4-97A9CA7D853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&gt; Access Image</a:t>
          </a:r>
          <a:endParaRPr lang="en-US" dirty="0">
            <a:solidFill>
              <a:srgbClr val="000000"/>
            </a:solidFill>
          </a:endParaRPr>
        </a:p>
      </dgm:t>
    </dgm:pt>
    <dgm:pt modelId="{E664A38D-2EE3-9C49-B9C9-6E08E280B9DB}" type="parTrans" cxnId="{90827D4D-4DED-DB46-804D-32CAD4B525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CBEF7C9-8FFF-AE49-8C8C-9822703327F7}" type="sibTrans" cxnId="{90827D4D-4DED-DB46-804D-32CAD4B525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02F63AC-E8BB-024B-A278-4B5DDC31CE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&gt; Place on Resources</a:t>
          </a:r>
          <a:endParaRPr lang="en-US" dirty="0">
            <a:solidFill>
              <a:srgbClr val="000000"/>
            </a:solidFill>
          </a:endParaRPr>
        </a:p>
      </dgm:t>
    </dgm:pt>
    <dgm:pt modelId="{24298B5B-1234-BF49-98F3-5607BC4B60D0}" type="parTrans" cxnId="{D5407785-27BA-2C46-B2C6-8559CD19F8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43DDECA-4603-0E41-BB82-C2E13C2CA97B}" type="sibTrans" cxnId="{D5407785-27BA-2C46-B2C6-8559CD19F8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C79691-B233-774D-8E75-4CB8D79E9DE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Execute</a:t>
          </a:r>
          <a:endParaRPr lang="en-US" dirty="0">
            <a:solidFill>
              <a:srgbClr val="000000"/>
            </a:solidFill>
          </a:endParaRPr>
        </a:p>
      </dgm:t>
    </dgm:pt>
    <dgm:pt modelId="{1D8649FA-41C8-7346-BB2A-FDA783972C68}" type="parTrans" cxnId="{D17D504E-0731-4744-9117-78E79905FD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109E2B-3EE5-0548-BD26-51A6E2FA9EDD}" type="sibTrans" cxnId="{D17D504E-0731-4744-9117-78E79905FD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9AB58F-8B7E-8B4C-BBBE-0B0FDF0A473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&gt; Run Job</a:t>
          </a:r>
          <a:endParaRPr lang="en-US" dirty="0">
            <a:solidFill>
              <a:srgbClr val="000000"/>
            </a:solidFill>
          </a:endParaRPr>
        </a:p>
      </dgm:t>
    </dgm:pt>
    <dgm:pt modelId="{3798C8EF-1A94-3541-89EA-401CC085D563}" type="parTrans" cxnId="{DCAD0977-FDAC-EE43-9A65-4C2AF1A0280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3EAA02A-B915-3B46-B844-A21069164995}" type="sibTrans" cxnId="{DCAD0977-FDAC-EE43-9A65-4C2AF1A0280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C8C8771-6D9C-334B-996C-AF5998AC5A9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&gt; Get Results</a:t>
          </a:r>
          <a:endParaRPr lang="en-US" dirty="0">
            <a:solidFill>
              <a:srgbClr val="000000"/>
            </a:solidFill>
          </a:endParaRPr>
        </a:p>
      </dgm:t>
    </dgm:pt>
    <dgm:pt modelId="{E4965F59-9FF7-5F46-9839-595C7B5CDF48}" type="parTrans" cxnId="{4B16D28F-C943-904A-8538-E949B38744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CE337B3-2936-9E4D-8935-6600E161FCFB}" type="sibTrans" cxnId="{4B16D28F-C943-904A-8538-E949B38744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834C480-4826-CA46-BFB0-0DF17331901C}" type="pres">
      <dgm:prSet presAssocID="{E6CB4D8A-3C9E-384A-B69E-730643E453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B8F3F1-D4D8-724A-BAC5-BAE90F8C54E0}" type="pres">
      <dgm:prSet presAssocID="{144E929A-315A-2F4D-8695-15E0B312DE5E}" presName="composite" presStyleCnt="0"/>
      <dgm:spPr/>
    </dgm:pt>
    <dgm:pt modelId="{4806371C-AF8E-1A4C-85B6-FB612FD5306E}" type="pres">
      <dgm:prSet presAssocID="{144E929A-315A-2F4D-8695-15E0B312DE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0AC59-A182-A749-9F13-4F4E87D22937}" type="pres">
      <dgm:prSet presAssocID="{144E929A-315A-2F4D-8695-15E0B312DE5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C1DA6-FD02-D143-8CC2-2B5FB7805CDA}" type="pres">
      <dgm:prSet presAssocID="{CB6D2C42-7E99-9B4E-A1E4-09D4BDE7A85C}" presName="sp" presStyleCnt="0"/>
      <dgm:spPr/>
    </dgm:pt>
    <dgm:pt modelId="{77731645-D3E6-8F42-8791-101DE0DDEE8C}" type="pres">
      <dgm:prSet presAssocID="{1C295B14-167E-7548-BCDF-5DC7ABC4312E}" presName="composite" presStyleCnt="0"/>
      <dgm:spPr/>
    </dgm:pt>
    <dgm:pt modelId="{C8DFAB2E-D990-4940-AFD9-631C74179434}" type="pres">
      <dgm:prSet presAssocID="{1C295B14-167E-7548-BCDF-5DC7ABC4312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D853D-2554-B64A-9ABF-1318CD66C4C3}" type="pres">
      <dgm:prSet presAssocID="{1C295B14-167E-7548-BCDF-5DC7ABC4312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BFB7E-46CB-974A-80CE-5CA23B00515E}" type="pres">
      <dgm:prSet presAssocID="{C4245F5D-26D1-A04C-B5A4-A3E909A17500}" presName="sp" presStyleCnt="0"/>
      <dgm:spPr/>
    </dgm:pt>
    <dgm:pt modelId="{50BCABC8-CD43-DC44-AF37-BCDC2F8D1725}" type="pres">
      <dgm:prSet presAssocID="{E2C79691-B233-774D-8E75-4CB8D79E9DE5}" presName="composite" presStyleCnt="0"/>
      <dgm:spPr/>
    </dgm:pt>
    <dgm:pt modelId="{A3CE8ACB-A521-314E-95E1-3C26F3C692C2}" type="pres">
      <dgm:prSet presAssocID="{E2C79691-B233-774D-8E75-4CB8D79E9D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CCFCF-CAF4-B042-970B-8F17D1A49A91}" type="pres">
      <dgm:prSet presAssocID="{E2C79691-B233-774D-8E75-4CB8D79E9D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6D28F-C943-904A-8538-E949B38744AF}" srcId="{E2C79691-B233-774D-8E75-4CB8D79E9DE5}" destId="{AC8C8771-6D9C-334B-996C-AF5998AC5A96}" srcOrd="1" destOrd="0" parTransId="{E4965F59-9FF7-5F46-9839-595C7B5CDF48}" sibTransId="{CCE337B3-2936-9E4D-8935-6600E161FCFB}"/>
    <dgm:cxn modelId="{085A2F1C-C157-0640-BA72-6D70C33F8AF9}" type="presOf" srcId="{379AB58F-8B7E-8B4C-BBBE-0B0FDF0A4737}" destId="{F82CCFCF-CAF4-B042-970B-8F17D1A49A91}" srcOrd="0" destOrd="0" presId="urn:microsoft.com/office/officeart/2005/8/layout/chevron2"/>
    <dgm:cxn modelId="{DCAD0977-FDAC-EE43-9A65-4C2AF1A02802}" srcId="{E2C79691-B233-774D-8E75-4CB8D79E9DE5}" destId="{379AB58F-8B7E-8B4C-BBBE-0B0FDF0A4737}" srcOrd="0" destOrd="0" parTransId="{3798C8EF-1A94-3541-89EA-401CC085D563}" sibTransId="{23EAA02A-B915-3B46-B844-A21069164995}"/>
    <dgm:cxn modelId="{B835D2C1-408E-634B-A2CE-085EC4F0D2A6}" type="presOf" srcId="{702F63AC-E8BB-024B-A278-4B5DDC31CEA3}" destId="{768D853D-2554-B64A-9ABF-1318CD66C4C3}" srcOrd="0" destOrd="1" presId="urn:microsoft.com/office/officeart/2005/8/layout/chevron2"/>
    <dgm:cxn modelId="{1730469F-60B0-0040-939C-776D5D045D37}" type="presOf" srcId="{0DA50715-EE36-9B44-86DE-1EC61D68FAAC}" destId="{B410AC59-A182-A749-9F13-4F4E87D22937}" srcOrd="0" destOrd="1" presId="urn:microsoft.com/office/officeart/2005/8/layout/chevron2"/>
    <dgm:cxn modelId="{2F02FAD4-B2F4-1841-B9DF-44370C674BBC}" srcId="{E6CB4D8A-3C9E-384A-B69E-730643E45342}" destId="{144E929A-315A-2F4D-8695-15E0B312DE5E}" srcOrd="0" destOrd="0" parTransId="{F0D9A456-AD56-6444-BEFE-3D00D55A23C8}" sibTransId="{CB6D2C42-7E99-9B4E-A1E4-09D4BDE7A85C}"/>
    <dgm:cxn modelId="{D17D504E-0731-4744-9117-78E79905FD73}" srcId="{E6CB4D8A-3C9E-384A-B69E-730643E45342}" destId="{E2C79691-B233-774D-8E75-4CB8D79E9DE5}" srcOrd="2" destOrd="0" parTransId="{1D8649FA-41C8-7346-BB2A-FDA783972C68}" sibTransId="{97109E2B-3EE5-0548-BD26-51A6E2FA9EDD}"/>
    <dgm:cxn modelId="{90827D4D-4DED-DB46-804D-32CAD4B525DD}" srcId="{1C295B14-167E-7548-BCDF-5DC7ABC4312E}" destId="{1C9BB078-D44F-964E-9EF4-97A9CA7D8535}" srcOrd="0" destOrd="0" parTransId="{E664A38D-2EE3-9C49-B9C9-6E08E280B9DB}" sibTransId="{8CBEF7C9-8FFF-AE49-8C8C-9822703327F7}"/>
    <dgm:cxn modelId="{5566E9A2-9684-A649-A102-94A8ECDD3EE5}" type="presOf" srcId="{AC8C8771-6D9C-334B-996C-AF5998AC5A96}" destId="{F82CCFCF-CAF4-B042-970B-8F17D1A49A91}" srcOrd="0" destOrd="1" presId="urn:microsoft.com/office/officeart/2005/8/layout/chevron2"/>
    <dgm:cxn modelId="{5759F839-C27D-F54D-A3C9-5F4AF33199B8}" type="presOf" srcId="{144E929A-315A-2F4D-8695-15E0B312DE5E}" destId="{4806371C-AF8E-1A4C-85B6-FB612FD5306E}" srcOrd="0" destOrd="0" presId="urn:microsoft.com/office/officeart/2005/8/layout/chevron2"/>
    <dgm:cxn modelId="{D5407785-27BA-2C46-B2C6-8559CD19F8F3}" srcId="{1C295B14-167E-7548-BCDF-5DC7ABC4312E}" destId="{702F63AC-E8BB-024B-A278-4B5DDC31CEA3}" srcOrd="1" destOrd="0" parTransId="{24298B5B-1234-BF49-98F3-5607BC4B60D0}" sibTransId="{243DDECA-4603-0E41-BB82-C2E13C2CA97B}"/>
    <dgm:cxn modelId="{528033B5-80FE-284B-93E5-7E4FD95BF577}" srcId="{144E929A-315A-2F4D-8695-15E0B312DE5E}" destId="{0DA50715-EE36-9B44-86DE-1EC61D68FAAC}" srcOrd="1" destOrd="0" parTransId="{BB054D24-D9BD-1D48-A3EE-C45B79AD35EE}" sibTransId="{16B38124-B31B-5A4C-8FC9-C68DD677AD7F}"/>
    <dgm:cxn modelId="{AAA0336A-E3CC-2D45-9440-018B4495692A}" srcId="{144E929A-315A-2F4D-8695-15E0B312DE5E}" destId="{25AD97A6-341F-3F44-930D-76E1A1B8E2C0}" srcOrd="0" destOrd="0" parTransId="{699D5B75-CD8E-3049-A93B-5C7C38674A8F}" sibTransId="{8BEDE502-5601-6A41-825B-9CBB37BDC3AE}"/>
    <dgm:cxn modelId="{8B8DAE8C-3E28-AE40-9D8F-5A6588B6F1AA}" type="presOf" srcId="{1C9BB078-D44F-964E-9EF4-97A9CA7D8535}" destId="{768D853D-2554-B64A-9ABF-1318CD66C4C3}" srcOrd="0" destOrd="0" presId="urn:microsoft.com/office/officeart/2005/8/layout/chevron2"/>
    <dgm:cxn modelId="{DC89FCA7-6123-6A49-B8A5-9A0C6E06B693}" type="presOf" srcId="{1C295B14-167E-7548-BCDF-5DC7ABC4312E}" destId="{C8DFAB2E-D990-4940-AFD9-631C74179434}" srcOrd="0" destOrd="0" presId="urn:microsoft.com/office/officeart/2005/8/layout/chevron2"/>
    <dgm:cxn modelId="{35DEF95E-2833-E047-9020-79D249DF76E6}" type="presOf" srcId="{E2C79691-B233-774D-8E75-4CB8D79E9DE5}" destId="{A3CE8ACB-A521-314E-95E1-3C26F3C692C2}" srcOrd="0" destOrd="0" presId="urn:microsoft.com/office/officeart/2005/8/layout/chevron2"/>
    <dgm:cxn modelId="{9C8B6B10-949B-E348-A033-995E6A62190D}" srcId="{E6CB4D8A-3C9E-384A-B69E-730643E45342}" destId="{1C295B14-167E-7548-BCDF-5DC7ABC4312E}" srcOrd="1" destOrd="0" parTransId="{8DDD7FE3-EF0D-5844-B20C-8A675FB7316E}" sibTransId="{C4245F5D-26D1-A04C-B5A4-A3E909A17500}"/>
    <dgm:cxn modelId="{75731250-072E-664C-9082-82530B5E97F3}" type="presOf" srcId="{25AD97A6-341F-3F44-930D-76E1A1B8E2C0}" destId="{B410AC59-A182-A749-9F13-4F4E87D22937}" srcOrd="0" destOrd="0" presId="urn:microsoft.com/office/officeart/2005/8/layout/chevron2"/>
    <dgm:cxn modelId="{68D53880-EC2E-5749-A6B0-288F41FA529E}" type="presOf" srcId="{E6CB4D8A-3C9E-384A-B69E-730643E45342}" destId="{A834C480-4826-CA46-BFB0-0DF17331901C}" srcOrd="0" destOrd="0" presId="urn:microsoft.com/office/officeart/2005/8/layout/chevron2"/>
    <dgm:cxn modelId="{4D61B605-1575-DB40-9BF4-E6C253C1C3CB}" type="presParOf" srcId="{A834C480-4826-CA46-BFB0-0DF17331901C}" destId="{D3B8F3F1-D4D8-724A-BAC5-BAE90F8C54E0}" srcOrd="0" destOrd="0" presId="urn:microsoft.com/office/officeart/2005/8/layout/chevron2"/>
    <dgm:cxn modelId="{D701F694-481C-3D43-9188-F6ADB3050AB4}" type="presParOf" srcId="{D3B8F3F1-D4D8-724A-BAC5-BAE90F8C54E0}" destId="{4806371C-AF8E-1A4C-85B6-FB612FD5306E}" srcOrd="0" destOrd="0" presId="urn:microsoft.com/office/officeart/2005/8/layout/chevron2"/>
    <dgm:cxn modelId="{5C519A37-CF84-E04B-934A-A8822B50A89B}" type="presParOf" srcId="{D3B8F3F1-D4D8-724A-BAC5-BAE90F8C54E0}" destId="{B410AC59-A182-A749-9F13-4F4E87D22937}" srcOrd="1" destOrd="0" presId="urn:microsoft.com/office/officeart/2005/8/layout/chevron2"/>
    <dgm:cxn modelId="{B0BDB5AC-48CA-1046-A1DD-EBA4CBD48428}" type="presParOf" srcId="{A834C480-4826-CA46-BFB0-0DF17331901C}" destId="{F09C1DA6-FD02-D143-8CC2-2B5FB7805CDA}" srcOrd="1" destOrd="0" presId="urn:microsoft.com/office/officeart/2005/8/layout/chevron2"/>
    <dgm:cxn modelId="{F8028DEF-0594-4040-96A3-8EB514FE4DED}" type="presParOf" srcId="{A834C480-4826-CA46-BFB0-0DF17331901C}" destId="{77731645-D3E6-8F42-8791-101DE0DDEE8C}" srcOrd="2" destOrd="0" presId="urn:microsoft.com/office/officeart/2005/8/layout/chevron2"/>
    <dgm:cxn modelId="{264039FB-E1AB-B147-92FA-BE2364672FAC}" type="presParOf" srcId="{77731645-D3E6-8F42-8791-101DE0DDEE8C}" destId="{C8DFAB2E-D990-4940-AFD9-631C74179434}" srcOrd="0" destOrd="0" presId="urn:microsoft.com/office/officeart/2005/8/layout/chevron2"/>
    <dgm:cxn modelId="{3BEEA5DF-F7FC-0547-AEC3-E5B004D59587}" type="presParOf" srcId="{77731645-D3E6-8F42-8791-101DE0DDEE8C}" destId="{768D853D-2554-B64A-9ABF-1318CD66C4C3}" srcOrd="1" destOrd="0" presId="urn:microsoft.com/office/officeart/2005/8/layout/chevron2"/>
    <dgm:cxn modelId="{66BF9F92-D9F5-7F4C-95A4-D4511350B7C5}" type="presParOf" srcId="{A834C480-4826-CA46-BFB0-0DF17331901C}" destId="{CD6BFB7E-46CB-974A-80CE-5CA23B00515E}" srcOrd="3" destOrd="0" presId="urn:microsoft.com/office/officeart/2005/8/layout/chevron2"/>
    <dgm:cxn modelId="{369DA05D-9265-214B-9253-3BF3BC223929}" type="presParOf" srcId="{A834C480-4826-CA46-BFB0-0DF17331901C}" destId="{50BCABC8-CD43-DC44-AF37-BCDC2F8D1725}" srcOrd="4" destOrd="0" presId="urn:microsoft.com/office/officeart/2005/8/layout/chevron2"/>
    <dgm:cxn modelId="{623E9768-9281-C541-AF05-BDFBDE2A8ED1}" type="presParOf" srcId="{50BCABC8-CD43-DC44-AF37-BCDC2F8D1725}" destId="{A3CE8ACB-A521-314E-95E1-3C26F3C692C2}" srcOrd="0" destOrd="0" presId="urn:microsoft.com/office/officeart/2005/8/layout/chevron2"/>
    <dgm:cxn modelId="{7E311CC3-FF26-AE4E-B4C5-1621AFE06EF2}" type="presParOf" srcId="{50BCABC8-CD43-DC44-AF37-BCDC2F8D1725}" destId="{F82CCFCF-CAF4-B042-970B-8F17D1A49A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CB4D8A-3C9E-384A-B69E-730643E45342}" type="doc">
      <dgm:prSet loTypeId="urn:microsoft.com/office/officeart/2005/8/layout/radial5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5AD97A6-341F-3F44-930D-76E1A1B8E2C0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rgbClr val="000000"/>
              </a:solidFill>
            </a:rPr>
            <a:t>TaaS</a:t>
          </a:r>
          <a:endParaRPr lang="en-US" sz="1200" b="1" dirty="0" smtClean="0">
            <a:solidFill>
              <a:srgbClr val="000000"/>
            </a:solidFill>
          </a:endParaRPr>
        </a:p>
        <a:p>
          <a:r>
            <a:rPr lang="en-US" sz="1200" b="1" dirty="0" smtClean="0">
              <a:solidFill>
                <a:srgbClr val="000000"/>
              </a:solidFill>
            </a:rPr>
            <a:t>Experiment</a:t>
          </a:r>
          <a:endParaRPr lang="en-US" sz="1200" b="1" dirty="0">
            <a:solidFill>
              <a:srgbClr val="000000"/>
            </a:solidFill>
          </a:endParaRPr>
        </a:p>
      </dgm:t>
    </dgm:pt>
    <dgm:pt modelId="{699D5B75-CD8E-3049-A93B-5C7C38674A8F}" type="parTrans" cxnId="{AAA0336A-E3CC-2D45-9440-018B4495692A}">
      <dgm:prSet custT="1"/>
      <dgm:spPr/>
      <dgm:t>
        <a:bodyPr/>
        <a:lstStyle/>
        <a:p>
          <a:endParaRPr lang="en-US" sz="1200" b="1">
            <a:solidFill>
              <a:srgbClr val="000000"/>
            </a:solidFill>
          </a:endParaRPr>
        </a:p>
      </dgm:t>
    </dgm:pt>
    <dgm:pt modelId="{8BEDE502-5601-6A41-825B-9CBB37BDC3AE}" type="sibTrans" cxnId="{AAA0336A-E3CC-2D45-9440-018B4495692A}">
      <dgm:prSet/>
      <dgm:spPr/>
      <dgm:t>
        <a:bodyPr/>
        <a:lstStyle/>
        <a:p>
          <a:endParaRPr lang="en-US" sz="1200" b="1">
            <a:solidFill>
              <a:srgbClr val="000000"/>
            </a:solidFill>
          </a:endParaRPr>
        </a:p>
      </dgm:t>
    </dgm:pt>
    <dgm:pt modelId="{0DA50715-EE36-9B44-86DE-1EC61D68FAAC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Image Repository</a:t>
          </a:r>
          <a:endParaRPr lang="en-US" sz="1200" b="1" dirty="0">
            <a:solidFill>
              <a:srgbClr val="000000"/>
            </a:solidFill>
          </a:endParaRPr>
        </a:p>
      </dgm:t>
    </dgm:pt>
    <dgm:pt modelId="{BB054D24-D9BD-1D48-A3EE-C45B79AD35EE}" type="parTrans" cxnId="{528033B5-80FE-284B-93E5-7E4FD95BF577}">
      <dgm:prSet custT="1"/>
      <dgm:spPr/>
      <dgm:t>
        <a:bodyPr/>
        <a:lstStyle/>
        <a:p>
          <a:endParaRPr lang="en-US" sz="1200" b="1">
            <a:solidFill>
              <a:srgbClr val="000000"/>
            </a:solidFill>
          </a:endParaRPr>
        </a:p>
      </dgm:t>
    </dgm:pt>
    <dgm:pt modelId="{16B38124-B31B-5A4C-8FC9-C68DD677AD7F}" type="sibTrans" cxnId="{528033B5-80FE-284B-93E5-7E4FD95BF577}">
      <dgm:prSet/>
      <dgm:spPr/>
      <dgm:t>
        <a:bodyPr/>
        <a:lstStyle/>
        <a:p>
          <a:endParaRPr lang="en-US" sz="1200" b="1">
            <a:solidFill>
              <a:srgbClr val="000000"/>
            </a:solidFill>
          </a:endParaRPr>
        </a:p>
      </dgm:t>
    </dgm:pt>
    <dgm:pt modelId="{75DD6D16-8D81-A54D-A6C9-4266FA19E786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Experiment Repository</a:t>
          </a:r>
          <a:endParaRPr lang="en-US" sz="1200" b="1" dirty="0">
            <a:solidFill>
              <a:srgbClr val="000000"/>
            </a:solidFill>
          </a:endParaRPr>
        </a:p>
      </dgm:t>
    </dgm:pt>
    <dgm:pt modelId="{2D9F3C13-B021-214E-AF31-B4759E480924}" type="parTrans" cxnId="{FB6939C9-3379-BD42-9A53-B972DE65F2EC}">
      <dgm:prSet custT="1"/>
      <dgm:spPr/>
      <dgm:t>
        <a:bodyPr/>
        <a:lstStyle/>
        <a:p>
          <a:endParaRPr lang="en-US" sz="1200" b="1">
            <a:solidFill>
              <a:srgbClr val="000000"/>
            </a:solidFill>
          </a:endParaRPr>
        </a:p>
      </dgm:t>
    </dgm:pt>
    <dgm:pt modelId="{6E6144C4-3526-A64B-82A7-A757E927F929}" type="sibTrans" cxnId="{FB6939C9-3379-BD42-9A53-B972DE65F2EC}">
      <dgm:prSet/>
      <dgm:spPr/>
      <dgm:t>
        <a:bodyPr/>
        <a:lstStyle/>
        <a:p>
          <a:endParaRPr lang="en-US" sz="1200" b="1">
            <a:solidFill>
              <a:srgbClr val="000000"/>
            </a:solidFill>
          </a:endParaRPr>
        </a:p>
      </dgm:t>
    </dgm:pt>
    <dgm:pt modelId="{453EA1BF-C6DF-014E-A7C4-9AC90F635E03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Dynamic Provisioning</a:t>
          </a:r>
          <a:endParaRPr lang="en-US" sz="1200" b="1" dirty="0">
            <a:solidFill>
              <a:srgbClr val="000000"/>
            </a:solidFill>
          </a:endParaRPr>
        </a:p>
      </dgm:t>
    </dgm:pt>
    <dgm:pt modelId="{6D35C295-5C2D-4E49-A111-6972E24F8176}" type="parTrans" cxnId="{B7B2C1A6-C8CD-0C48-88B2-4FA88E39C982}">
      <dgm:prSet custT="1"/>
      <dgm:spPr/>
      <dgm:t>
        <a:bodyPr/>
        <a:lstStyle/>
        <a:p>
          <a:endParaRPr lang="en-US" sz="1200" b="1">
            <a:solidFill>
              <a:srgbClr val="000000"/>
            </a:solidFill>
          </a:endParaRPr>
        </a:p>
      </dgm:t>
    </dgm:pt>
    <dgm:pt modelId="{2577CB1B-25AC-E646-8B05-DFE712B1BF1D}" type="sibTrans" cxnId="{B7B2C1A6-C8CD-0C48-88B2-4FA88E39C982}">
      <dgm:prSet/>
      <dgm:spPr/>
      <dgm:t>
        <a:bodyPr/>
        <a:lstStyle/>
        <a:p>
          <a:endParaRPr lang="en-US" sz="1200" b="1">
            <a:solidFill>
              <a:srgbClr val="000000"/>
            </a:solidFill>
          </a:endParaRPr>
        </a:p>
      </dgm:t>
    </dgm:pt>
    <dgm:pt modelId="{CD1D0F38-52ED-E744-A329-683F05D5D6B0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Nimbus</a:t>
          </a:r>
          <a:endParaRPr lang="en-US" sz="1200" b="1" dirty="0">
            <a:solidFill>
              <a:srgbClr val="000000"/>
            </a:solidFill>
          </a:endParaRPr>
        </a:p>
      </dgm:t>
    </dgm:pt>
    <dgm:pt modelId="{E031EBF3-6ADA-3C4F-8940-60983D31BC19}" type="parTrans" cxnId="{7527C8AF-79B2-4645-993D-F8EFEDF967BA}">
      <dgm:prSet/>
      <dgm:spPr/>
      <dgm:t>
        <a:bodyPr/>
        <a:lstStyle/>
        <a:p>
          <a:endParaRPr lang="en-US"/>
        </a:p>
      </dgm:t>
    </dgm:pt>
    <dgm:pt modelId="{5AE111AD-DCFD-C348-85EC-B64562720CB9}" type="sibTrans" cxnId="{7527C8AF-79B2-4645-993D-F8EFEDF967BA}">
      <dgm:prSet/>
      <dgm:spPr/>
      <dgm:t>
        <a:bodyPr/>
        <a:lstStyle/>
        <a:p>
          <a:endParaRPr lang="en-US"/>
        </a:p>
      </dgm:t>
    </dgm:pt>
    <dgm:pt modelId="{36DFF18C-48DA-794A-9EA0-43A5E8929C1C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Eucalyptus</a:t>
          </a:r>
          <a:endParaRPr lang="en-US" sz="1200" b="1" dirty="0">
            <a:solidFill>
              <a:srgbClr val="000000"/>
            </a:solidFill>
          </a:endParaRPr>
        </a:p>
      </dgm:t>
    </dgm:pt>
    <dgm:pt modelId="{21037C1D-2FE2-3940-A037-FF9DCB19D083}" type="parTrans" cxnId="{B87E7247-2293-0048-BB3B-BB09C119D1E6}">
      <dgm:prSet/>
      <dgm:spPr/>
      <dgm:t>
        <a:bodyPr/>
        <a:lstStyle/>
        <a:p>
          <a:endParaRPr lang="en-US"/>
        </a:p>
      </dgm:t>
    </dgm:pt>
    <dgm:pt modelId="{39FAA2D6-67C0-0241-894D-668284D13895}" type="sibTrans" cxnId="{B87E7247-2293-0048-BB3B-BB09C119D1E6}">
      <dgm:prSet/>
      <dgm:spPr/>
      <dgm:t>
        <a:bodyPr/>
        <a:lstStyle/>
        <a:p>
          <a:endParaRPr lang="en-US"/>
        </a:p>
      </dgm:t>
    </dgm:pt>
    <dgm:pt modelId="{420A7085-6101-ED4E-9803-40ABD2FC4F04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Image Generation</a:t>
          </a:r>
          <a:endParaRPr lang="en-US" sz="1200" b="1" dirty="0">
            <a:solidFill>
              <a:srgbClr val="000000"/>
            </a:solidFill>
          </a:endParaRPr>
        </a:p>
      </dgm:t>
    </dgm:pt>
    <dgm:pt modelId="{3CD4E1D9-9DBE-B645-9F0C-E9BD41102FB0}" type="parTrans" cxnId="{F2ABE69D-2045-2545-A690-348E2A6469CD}">
      <dgm:prSet/>
      <dgm:spPr/>
      <dgm:t>
        <a:bodyPr/>
        <a:lstStyle/>
        <a:p>
          <a:endParaRPr lang="en-US"/>
        </a:p>
      </dgm:t>
    </dgm:pt>
    <dgm:pt modelId="{439B3D21-980F-8A4B-AB8A-8D9B6F5FCEE2}" type="sibTrans" cxnId="{F2ABE69D-2045-2545-A690-348E2A6469CD}">
      <dgm:prSet/>
      <dgm:spPr/>
      <dgm:t>
        <a:bodyPr/>
        <a:lstStyle/>
        <a:p>
          <a:endParaRPr lang="en-US"/>
        </a:p>
      </dgm:t>
    </dgm:pt>
    <dgm:pt modelId="{1DAE3BBD-2DFE-D246-A4BA-DF7539277272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Information Services</a:t>
          </a:r>
          <a:endParaRPr lang="en-US" sz="1200" b="1" dirty="0">
            <a:solidFill>
              <a:srgbClr val="000000"/>
            </a:solidFill>
          </a:endParaRPr>
        </a:p>
      </dgm:t>
    </dgm:pt>
    <dgm:pt modelId="{DD17ED49-A164-154D-85C3-D0AC5BE4D050}" type="parTrans" cxnId="{835A5969-1345-514A-A1E3-D9138BF4A476}">
      <dgm:prSet/>
      <dgm:spPr/>
      <dgm:t>
        <a:bodyPr/>
        <a:lstStyle/>
        <a:p>
          <a:endParaRPr lang="en-US"/>
        </a:p>
      </dgm:t>
    </dgm:pt>
    <dgm:pt modelId="{30B49415-3544-AC4B-98F2-1F064F69BCB9}" type="sibTrans" cxnId="{835A5969-1345-514A-A1E3-D9138BF4A476}">
      <dgm:prSet/>
      <dgm:spPr/>
      <dgm:t>
        <a:bodyPr/>
        <a:lstStyle/>
        <a:p>
          <a:endParaRPr lang="en-US"/>
        </a:p>
      </dgm:t>
    </dgm:pt>
    <dgm:pt modelId="{AECA2649-D3D2-B74D-A102-194EDDB15AE7}">
      <dgm:prSet phldrT="[Text]" custT="1"/>
      <dgm:spPr/>
      <dgm:t>
        <a:bodyPr/>
        <a:lstStyle/>
        <a:p>
          <a:endParaRPr lang="en-US"/>
        </a:p>
      </dgm:t>
    </dgm:pt>
    <dgm:pt modelId="{EDD0A072-20AB-2141-97CF-540F92C8976C}" type="parTrans" cxnId="{763BDFDE-F24B-6242-892A-7AC0E1DADFC1}">
      <dgm:prSet/>
      <dgm:spPr/>
      <dgm:t>
        <a:bodyPr/>
        <a:lstStyle/>
        <a:p>
          <a:endParaRPr lang="en-US"/>
        </a:p>
      </dgm:t>
    </dgm:pt>
    <dgm:pt modelId="{2E5AB8C7-CA78-344D-9C2B-30A2977B4A2E}" type="sibTrans" cxnId="{763BDFDE-F24B-6242-892A-7AC0E1DADFC1}">
      <dgm:prSet/>
      <dgm:spPr/>
      <dgm:t>
        <a:bodyPr/>
        <a:lstStyle/>
        <a:p>
          <a:endParaRPr lang="en-US"/>
        </a:p>
      </dgm:t>
    </dgm:pt>
    <dgm:pt modelId="{3F2355C6-2236-AC42-A4B6-049741C30259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FG </a:t>
          </a:r>
          <a:r>
            <a:rPr lang="en-US" sz="1200" b="1" dirty="0" err="1" smtClean="0">
              <a:solidFill>
                <a:srgbClr val="000000"/>
              </a:solidFill>
            </a:rPr>
            <a:t>Hostlist</a:t>
          </a:r>
          <a:r>
            <a:rPr lang="en-US" sz="1200" b="1" dirty="0" smtClean="0">
              <a:solidFill>
                <a:srgbClr val="000000"/>
              </a:solidFill>
            </a:rPr>
            <a:t> &amp; Grid5000 </a:t>
          </a:r>
          <a:r>
            <a:rPr lang="en-US" sz="1200" b="1" dirty="0" err="1" smtClean="0">
              <a:solidFill>
                <a:srgbClr val="000000"/>
              </a:solidFill>
            </a:rPr>
            <a:t>TakTuk</a:t>
          </a:r>
          <a:endParaRPr lang="en-US" sz="1200" b="1" dirty="0">
            <a:solidFill>
              <a:srgbClr val="000000"/>
            </a:solidFill>
          </a:endParaRPr>
        </a:p>
      </dgm:t>
    </dgm:pt>
    <dgm:pt modelId="{B1ABB86C-425F-854D-9E92-00EADD17E714}" type="parTrans" cxnId="{C2020BE1-F7F5-F147-88FE-97C4F2580FCA}">
      <dgm:prSet/>
      <dgm:spPr/>
      <dgm:t>
        <a:bodyPr/>
        <a:lstStyle/>
        <a:p>
          <a:endParaRPr lang="en-US"/>
        </a:p>
      </dgm:t>
    </dgm:pt>
    <dgm:pt modelId="{1F95577F-2EB8-5C4B-A923-3F4BCF3F1800}" type="sibTrans" cxnId="{C2020BE1-F7F5-F147-88FE-97C4F2580FCA}">
      <dgm:prSet/>
      <dgm:spPr/>
      <dgm:t>
        <a:bodyPr/>
        <a:lstStyle/>
        <a:p>
          <a:endParaRPr lang="en-US"/>
        </a:p>
      </dgm:t>
    </dgm:pt>
    <dgm:pt modelId="{665A4B8E-2A01-AF42-9BA6-71E312E3BB1D}" type="pres">
      <dgm:prSet presAssocID="{E6CB4D8A-3C9E-384A-B69E-730643E453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39737-A558-BC4E-8F05-BA9B0B387C76}" type="pres">
      <dgm:prSet presAssocID="{25AD97A6-341F-3F44-930D-76E1A1B8E2C0}" presName="centerShape" presStyleLbl="node0" presStyleIdx="0" presStyleCnt="1"/>
      <dgm:spPr/>
      <dgm:t>
        <a:bodyPr/>
        <a:lstStyle/>
        <a:p>
          <a:endParaRPr lang="en-US"/>
        </a:p>
      </dgm:t>
    </dgm:pt>
    <dgm:pt modelId="{EAEDFCE6-D347-4D40-AD70-9E67A1A3F2D8}" type="pres">
      <dgm:prSet presAssocID="{3CD4E1D9-9DBE-B645-9F0C-E9BD41102FB0}" presName="parTrans" presStyleLbl="sibTrans2D1" presStyleIdx="0" presStyleCnt="8"/>
      <dgm:spPr/>
      <dgm:t>
        <a:bodyPr/>
        <a:lstStyle/>
        <a:p>
          <a:endParaRPr lang="en-US"/>
        </a:p>
      </dgm:t>
    </dgm:pt>
    <dgm:pt modelId="{BC467C91-5B7E-1840-A707-65E715639201}" type="pres">
      <dgm:prSet presAssocID="{3CD4E1D9-9DBE-B645-9F0C-E9BD41102FB0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49D35A6E-4FFD-4645-A6EB-6F57113CDAA8}" type="pres">
      <dgm:prSet presAssocID="{420A7085-6101-ED4E-9803-40ABD2FC4F0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D01BC-A215-E54F-82A9-7628ED57A18B}" type="pres">
      <dgm:prSet presAssocID="{BB054D24-D9BD-1D48-A3EE-C45B79AD35E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013C1EA0-F4AC-A14D-86E2-248E8A2FA271}" type="pres">
      <dgm:prSet presAssocID="{BB054D24-D9BD-1D48-A3EE-C45B79AD35E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4EBD96E-E847-A041-A3AB-FF7BA32DA011}" type="pres">
      <dgm:prSet presAssocID="{0DA50715-EE36-9B44-86DE-1EC61D68FAA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72E1-A799-C341-947D-A9310425C568}" type="pres">
      <dgm:prSet presAssocID="{2D9F3C13-B021-214E-AF31-B4759E480924}" presName="parTrans" presStyleLbl="sibTrans2D1" presStyleIdx="2" presStyleCnt="8"/>
      <dgm:spPr/>
      <dgm:t>
        <a:bodyPr/>
        <a:lstStyle/>
        <a:p>
          <a:endParaRPr lang="en-US"/>
        </a:p>
      </dgm:t>
    </dgm:pt>
    <dgm:pt modelId="{CC1A8F9B-31D4-9F49-8BC3-1AA49F254D9D}" type="pres">
      <dgm:prSet presAssocID="{2D9F3C13-B021-214E-AF31-B4759E48092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C8A33838-4BC1-3745-924B-B1A7552B50F7}" type="pres">
      <dgm:prSet presAssocID="{75DD6D16-8D81-A54D-A6C9-4266FA19E78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49FEF-A553-7446-8127-E54F4B96D2D7}" type="pres">
      <dgm:prSet presAssocID="{6D35C295-5C2D-4E49-A111-6972E24F8176}" presName="parTrans" presStyleLbl="sibTrans2D1" presStyleIdx="3" presStyleCnt="8"/>
      <dgm:spPr/>
      <dgm:t>
        <a:bodyPr/>
        <a:lstStyle/>
        <a:p>
          <a:endParaRPr lang="en-US"/>
        </a:p>
      </dgm:t>
    </dgm:pt>
    <dgm:pt modelId="{6DFD766E-6E13-0743-BD02-17ED8A66DF7D}" type="pres">
      <dgm:prSet presAssocID="{6D35C295-5C2D-4E49-A111-6972E24F8176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6699B5E9-28CA-AE47-ACB4-76E6BA394B2F}" type="pres">
      <dgm:prSet presAssocID="{453EA1BF-C6DF-014E-A7C4-9AC90F635E0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145E3-35A3-2544-B18A-CD1D1E984BDD}" type="pres">
      <dgm:prSet presAssocID="{E031EBF3-6ADA-3C4F-8940-60983D31BC19}" presName="parTrans" presStyleLbl="sibTrans2D1" presStyleIdx="4" presStyleCnt="8"/>
      <dgm:spPr/>
      <dgm:t>
        <a:bodyPr/>
        <a:lstStyle/>
        <a:p>
          <a:endParaRPr lang="en-US"/>
        </a:p>
      </dgm:t>
    </dgm:pt>
    <dgm:pt modelId="{36E09513-AD08-D248-9E33-0F6A489E9AF3}" type="pres">
      <dgm:prSet presAssocID="{E031EBF3-6ADA-3C4F-8940-60983D31BC1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56E7650-3A2A-8A4D-BB55-78638D90B6A9}" type="pres">
      <dgm:prSet presAssocID="{CD1D0F38-52ED-E744-A329-683F05D5D6B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21375-3AEC-344D-9E41-870ECA05666F}" type="pres">
      <dgm:prSet presAssocID="{21037C1D-2FE2-3940-A037-FF9DCB19D083}" presName="parTrans" presStyleLbl="sibTrans2D1" presStyleIdx="5" presStyleCnt="8"/>
      <dgm:spPr/>
      <dgm:t>
        <a:bodyPr/>
        <a:lstStyle/>
        <a:p>
          <a:endParaRPr lang="en-US"/>
        </a:p>
      </dgm:t>
    </dgm:pt>
    <dgm:pt modelId="{F0D8C84E-C064-5842-9195-E27B2D37E04A}" type="pres">
      <dgm:prSet presAssocID="{21037C1D-2FE2-3940-A037-FF9DCB19D083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21EBC66B-2AD8-2243-ABE7-843FCDB5F711}" type="pres">
      <dgm:prSet presAssocID="{36DFF18C-48DA-794A-9EA0-43A5E8929C1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BF02F-B05A-B04A-815B-A1F5F43371FC}" type="pres">
      <dgm:prSet presAssocID="{DD17ED49-A164-154D-85C3-D0AC5BE4D050}" presName="parTrans" presStyleLbl="sibTrans2D1" presStyleIdx="6" presStyleCnt="8"/>
      <dgm:spPr/>
      <dgm:t>
        <a:bodyPr/>
        <a:lstStyle/>
        <a:p>
          <a:endParaRPr lang="en-US"/>
        </a:p>
      </dgm:t>
    </dgm:pt>
    <dgm:pt modelId="{7457C386-B44C-884C-902A-99C3D2C7C96E}" type="pres">
      <dgm:prSet presAssocID="{DD17ED49-A164-154D-85C3-D0AC5BE4D05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4988571D-ED7E-A04D-AB09-36E01E72BC6B}" type="pres">
      <dgm:prSet presAssocID="{1DAE3BBD-2DFE-D246-A4BA-DF753927727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36EB8-935E-FB4B-BC29-216CF58F55EF}" type="pres">
      <dgm:prSet presAssocID="{B1ABB86C-425F-854D-9E92-00EADD17E714}" presName="parTrans" presStyleLbl="sibTrans2D1" presStyleIdx="7" presStyleCnt="8"/>
      <dgm:spPr/>
      <dgm:t>
        <a:bodyPr/>
        <a:lstStyle/>
        <a:p>
          <a:endParaRPr lang="en-US"/>
        </a:p>
      </dgm:t>
    </dgm:pt>
    <dgm:pt modelId="{D441032A-2BD6-B445-BB05-F052954B8BA3}" type="pres">
      <dgm:prSet presAssocID="{B1ABB86C-425F-854D-9E92-00EADD17E71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8091401A-C5C7-2A4F-B8FB-FF0203B2A62B}" type="pres">
      <dgm:prSet presAssocID="{3F2355C6-2236-AC42-A4B6-049741C3025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68B311-5122-8144-A055-B48EA9DCA34B}" type="presOf" srcId="{36DFF18C-48DA-794A-9EA0-43A5E8929C1C}" destId="{21EBC66B-2AD8-2243-ABE7-843FCDB5F711}" srcOrd="0" destOrd="0" presId="urn:microsoft.com/office/officeart/2005/8/layout/radial5"/>
    <dgm:cxn modelId="{AAA0336A-E3CC-2D45-9440-018B4495692A}" srcId="{E6CB4D8A-3C9E-384A-B69E-730643E45342}" destId="{25AD97A6-341F-3F44-930D-76E1A1B8E2C0}" srcOrd="0" destOrd="0" parTransId="{699D5B75-CD8E-3049-A93B-5C7C38674A8F}" sibTransId="{8BEDE502-5601-6A41-825B-9CBB37BDC3AE}"/>
    <dgm:cxn modelId="{EF5EF491-3EB9-0E41-BC84-11D767EF8A3C}" type="presOf" srcId="{3CD4E1D9-9DBE-B645-9F0C-E9BD41102FB0}" destId="{BC467C91-5B7E-1840-A707-65E715639201}" srcOrd="1" destOrd="0" presId="urn:microsoft.com/office/officeart/2005/8/layout/radial5"/>
    <dgm:cxn modelId="{48CC53EC-6378-394E-9FD2-11C599F5A5C1}" type="presOf" srcId="{1DAE3BBD-2DFE-D246-A4BA-DF7539277272}" destId="{4988571D-ED7E-A04D-AB09-36E01E72BC6B}" srcOrd="0" destOrd="0" presId="urn:microsoft.com/office/officeart/2005/8/layout/radial5"/>
    <dgm:cxn modelId="{1BBBF035-AF1D-654E-82B6-B03882BFAA13}" type="presOf" srcId="{BB054D24-D9BD-1D48-A3EE-C45B79AD35EE}" destId="{C9FD01BC-A215-E54F-82A9-7628ED57A18B}" srcOrd="0" destOrd="0" presId="urn:microsoft.com/office/officeart/2005/8/layout/radial5"/>
    <dgm:cxn modelId="{763BDFDE-F24B-6242-892A-7AC0E1DADFC1}" srcId="{E6CB4D8A-3C9E-384A-B69E-730643E45342}" destId="{AECA2649-D3D2-B74D-A102-194EDDB15AE7}" srcOrd="1" destOrd="0" parTransId="{EDD0A072-20AB-2141-97CF-540F92C8976C}" sibTransId="{2E5AB8C7-CA78-344D-9C2B-30A2977B4A2E}"/>
    <dgm:cxn modelId="{F388442F-6FEE-4D4C-BF12-FDACE1B1385E}" type="presOf" srcId="{E031EBF3-6ADA-3C4F-8940-60983D31BC19}" destId="{E42145E3-35A3-2544-B18A-CD1D1E984BDD}" srcOrd="0" destOrd="0" presId="urn:microsoft.com/office/officeart/2005/8/layout/radial5"/>
    <dgm:cxn modelId="{887728C3-79BE-D24A-8B6C-D1943D4A135B}" type="presOf" srcId="{21037C1D-2FE2-3940-A037-FF9DCB19D083}" destId="{F0D8C84E-C064-5842-9195-E27B2D37E04A}" srcOrd="1" destOrd="0" presId="urn:microsoft.com/office/officeart/2005/8/layout/radial5"/>
    <dgm:cxn modelId="{3324B93F-0900-D54A-832B-8134694F6017}" type="presOf" srcId="{25AD97A6-341F-3F44-930D-76E1A1B8E2C0}" destId="{7C339737-A558-BC4E-8F05-BA9B0B387C76}" srcOrd="0" destOrd="0" presId="urn:microsoft.com/office/officeart/2005/8/layout/radial5"/>
    <dgm:cxn modelId="{B5F601E9-86EA-EE4D-A28E-D9C445E74620}" type="presOf" srcId="{B1ABB86C-425F-854D-9E92-00EADD17E714}" destId="{D441032A-2BD6-B445-BB05-F052954B8BA3}" srcOrd="1" destOrd="0" presId="urn:microsoft.com/office/officeart/2005/8/layout/radial5"/>
    <dgm:cxn modelId="{6FDE62C3-A62B-7847-B94F-95BE2DEB8BF1}" type="presOf" srcId="{6D35C295-5C2D-4E49-A111-6972E24F8176}" destId="{04F49FEF-A553-7446-8127-E54F4B96D2D7}" srcOrd="0" destOrd="0" presId="urn:microsoft.com/office/officeart/2005/8/layout/radial5"/>
    <dgm:cxn modelId="{92AF2242-75EB-C645-9B7F-3905DCCC6235}" type="presOf" srcId="{3CD4E1D9-9DBE-B645-9F0C-E9BD41102FB0}" destId="{EAEDFCE6-D347-4D40-AD70-9E67A1A3F2D8}" srcOrd="0" destOrd="0" presId="urn:microsoft.com/office/officeart/2005/8/layout/radial5"/>
    <dgm:cxn modelId="{5C424AF4-9B12-B043-A974-9A670D237715}" type="presOf" srcId="{420A7085-6101-ED4E-9803-40ABD2FC4F04}" destId="{49D35A6E-4FFD-4645-A6EB-6F57113CDAA8}" srcOrd="0" destOrd="0" presId="urn:microsoft.com/office/officeart/2005/8/layout/radial5"/>
    <dgm:cxn modelId="{835A5969-1345-514A-A1E3-D9138BF4A476}" srcId="{25AD97A6-341F-3F44-930D-76E1A1B8E2C0}" destId="{1DAE3BBD-2DFE-D246-A4BA-DF7539277272}" srcOrd="6" destOrd="0" parTransId="{DD17ED49-A164-154D-85C3-D0AC5BE4D050}" sibTransId="{30B49415-3544-AC4B-98F2-1F064F69BCB9}"/>
    <dgm:cxn modelId="{2D9FE89D-803E-5C4D-A0B6-EC042AF59183}" type="presOf" srcId="{75DD6D16-8D81-A54D-A6C9-4266FA19E786}" destId="{C8A33838-4BC1-3745-924B-B1A7552B50F7}" srcOrd="0" destOrd="0" presId="urn:microsoft.com/office/officeart/2005/8/layout/radial5"/>
    <dgm:cxn modelId="{B7B2C1A6-C8CD-0C48-88B2-4FA88E39C982}" srcId="{25AD97A6-341F-3F44-930D-76E1A1B8E2C0}" destId="{453EA1BF-C6DF-014E-A7C4-9AC90F635E03}" srcOrd="3" destOrd="0" parTransId="{6D35C295-5C2D-4E49-A111-6972E24F8176}" sibTransId="{2577CB1B-25AC-E646-8B05-DFE712B1BF1D}"/>
    <dgm:cxn modelId="{69969118-F534-4E46-9CB9-65F1CDC0AEDE}" type="presOf" srcId="{3F2355C6-2236-AC42-A4B6-049741C30259}" destId="{8091401A-C5C7-2A4F-B8FB-FF0203B2A62B}" srcOrd="0" destOrd="0" presId="urn:microsoft.com/office/officeart/2005/8/layout/radial5"/>
    <dgm:cxn modelId="{8E09AB62-9979-3448-909A-9073908B1080}" type="presOf" srcId="{2D9F3C13-B021-214E-AF31-B4759E480924}" destId="{CC1A8F9B-31D4-9F49-8BC3-1AA49F254D9D}" srcOrd="1" destOrd="0" presId="urn:microsoft.com/office/officeart/2005/8/layout/radial5"/>
    <dgm:cxn modelId="{C2020BE1-F7F5-F147-88FE-97C4F2580FCA}" srcId="{25AD97A6-341F-3F44-930D-76E1A1B8E2C0}" destId="{3F2355C6-2236-AC42-A4B6-049741C30259}" srcOrd="7" destOrd="0" parTransId="{B1ABB86C-425F-854D-9E92-00EADD17E714}" sibTransId="{1F95577F-2EB8-5C4B-A923-3F4BCF3F1800}"/>
    <dgm:cxn modelId="{9B3FBE04-B52F-8545-A56B-359C048534D5}" type="presOf" srcId="{453EA1BF-C6DF-014E-A7C4-9AC90F635E03}" destId="{6699B5E9-28CA-AE47-ACB4-76E6BA394B2F}" srcOrd="0" destOrd="0" presId="urn:microsoft.com/office/officeart/2005/8/layout/radial5"/>
    <dgm:cxn modelId="{F2ABE69D-2045-2545-A690-348E2A6469CD}" srcId="{25AD97A6-341F-3F44-930D-76E1A1B8E2C0}" destId="{420A7085-6101-ED4E-9803-40ABD2FC4F04}" srcOrd="0" destOrd="0" parTransId="{3CD4E1D9-9DBE-B645-9F0C-E9BD41102FB0}" sibTransId="{439B3D21-980F-8A4B-AB8A-8D9B6F5FCEE2}"/>
    <dgm:cxn modelId="{F3A9D3D8-DE45-E445-8E1A-EC5A3BB78D82}" type="presOf" srcId="{CD1D0F38-52ED-E744-A329-683F05D5D6B0}" destId="{656E7650-3A2A-8A4D-BB55-78638D90B6A9}" srcOrd="0" destOrd="0" presId="urn:microsoft.com/office/officeart/2005/8/layout/radial5"/>
    <dgm:cxn modelId="{D4E5C01B-61CC-FE4F-90FE-882C250D3E7E}" type="presOf" srcId="{B1ABB86C-425F-854D-9E92-00EADD17E714}" destId="{DE836EB8-935E-FB4B-BC29-216CF58F55EF}" srcOrd="0" destOrd="0" presId="urn:microsoft.com/office/officeart/2005/8/layout/radial5"/>
    <dgm:cxn modelId="{EC394643-844D-7F43-89F7-15E6466579AE}" type="presOf" srcId="{21037C1D-2FE2-3940-A037-FF9DCB19D083}" destId="{55721375-3AEC-344D-9E41-870ECA05666F}" srcOrd="0" destOrd="0" presId="urn:microsoft.com/office/officeart/2005/8/layout/radial5"/>
    <dgm:cxn modelId="{CFD36F5C-5E15-3744-8CE9-1151E92FB922}" type="presOf" srcId="{DD17ED49-A164-154D-85C3-D0AC5BE4D050}" destId="{8BFBF02F-B05A-B04A-815B-A1F5F43371FC}" srcOrd="0" destOrd="0" presId="urn:microsoft.com/office/officeart/2005/8/layout/radial5"/>
    <dgm:cxn modelId="{EE575A8A-DA8E-D948-9952-07F3B4EC32B2}" type="presOf" srcId="{0DA50715-EE36-9B44-86DE-1EC61D68FAAC}" destId="{74EBD96E-E847-A041-A3AB-FF7BA32DA011}" srcOrd="0" destOrd="0" presId="urn:microsoft.com/office/officeart/2005/8/layout/radial5"/>
    <dgm:cxn modelId="{B55E8A0B-8E71-5D4E-ADD3-B852130F3EC7}" type="presOf" srcId="{6D35C295-5C2D-4E49-A111-6972E24F8176}" destId="{6DFD766E-6E13-0743-BD02-17ED8A66DF7D}" srcOrd="1" destOrd="0" presId="urn:microsoft.com/office/officeart/2005/8/layout/radial5"/>
    <dgm:cxn modelId="{C85B9362-C02E-A649-A163-86B46B926403}" type="presOf" srcId="{E6CB4D8A-3C9E-384A-B69E-730643E45342}" destId="{665A4B8E-2A01-AF42-9BA6-71E312E3BB1D}" srcOrd="0" destOrd="0" presId="urn:microsoft.com/office/officeart/2005/8/layout/radial5"/>
    <dgm:cxn modelId="{B87E7247-2293-0048-BB3B-BB09C119D1E6}" srcId="{25AD97A6-341F-3F44-930D-76E1A1B8E2C0}" destId="{36DFF18C-48DA-794A-9EA0-43A5E8929C1C}" srcOrd="5" destOrd="0" parTransId="{21037C1D-2FE2-3940-A037-FF9DCB19D083}" sibTransId="{39FAA2D6-67C0-0241-894D-668284D13895}"/>
    <dgm:cxn modelId="{07C29FB0-A4DA-4A44-8455-B653EAF7830D}" type="presOf" srcId="{2D9F3C13-B021-214E-AF31-B4759E480924}" destId="{15D972E1-A799-C341-947D-A9310425C568}" srcOrd="0" destOrd="0" presId="urn:microsoft.com/office/officeart/2005/8/layout/radial5"/>
    <dgm:cxn modelId="{1820847F-A5F2-C049-BA56-8923521F7C8A}" type="presOf" srcId="{DD17ED49-A164-154D-85C3-D0AC5BE4D050}" destId="{7457C386-B44C-884C-902A-99C3D2C7C96E}" srcOrd="1" destOrd="0" presId="urn:microsoft.com/office/officeart/2005/8/layout/radial5"/>
    <dgm:cxn modelId="{7527C8AF-79B2-4645-993D-F8EFEDF967BA}" srcId="{25AD97A6-341F-3F44-930D-76E1A1B8E2C0}" destId="{CD1D0F38-52ED-E744-A329-683F05D5D6B0}" srcOrd="4" destOrd="0" parTransId="{E031EBF3-6ADA-3C4F-8940-60983D31BC19}" sibTransId="{5AE111AD-DCFD-C348-85EC-B64562720CB9}"/>
    <dgm:cxn modelId="{FB6939C9-3379-BD42-9A53-B972DE65F2EC}" srcId="{25AD97A6-341F-3F44-930D-76E1A1B8E2C0}" destId="{75DD6D16-8D81-A54D-A6C9-4266FA19E786}" srcOrd="2" destOrd="0" parTransId="{2D9F3C13-B021-214E-AF31-B4759E480924}" sibTransId="{6E6144C4-3526-A64B-82A7-A757E927F929}"/>
    <dgm:cxn modelId="{528033B5-80FE-284B-93E5-7E4FD95BF577}" srcId="{25AD97A6-341F-3F44-930D-76E1A1B8E2C0}" destId="{0DA50715-EE36-9B44-86DE-1EC61D68FAAC}" srcOrd="1" destOrd="0" parTransId="{BB054D24-D9BD-1D48-A3EE-C45B79AD35EE}" sibTransId="{16B38124-B31B-5A4C-8FC9-C68DD677AD7F}"/>
    <dgm:cxn modelId="{F0A15337-9DA2-2D4D-B4E5-FCDA0BA3656A}" type="presOf" srcId="{BB054D24-D9BD-1D48-A3EE-C45B79AD35EE}" destId="{013C1EA0-F4AC-A14D-86E2-248E8A2FA271}" srcOrd="1" destOrd="0" presId="urn:microsoft.com/office/officeart/2005/8/layout/radial5"/>
    <dgm:cxn modelId="{9E69029D-14AF-8344-88BC-74270DEABA14}" type="presOf" srcId="{E031EBF3-6ADA-3C4F-8940-60983D31BC19}" destId="{36E09513-AD08-D248-9E33-0F6A489E9AF3}" srcOrd="1" destOrd="0" presId="urn:microsoft.com/office/officeart/2005/8/layout/radial5"/>
    <dgm:cxn modelId="{2EDD0A01-6749-0D46-A67F-E9F7F2097738}" type="presParOf" srcId="{665A4B8E-2A01-AF42-9BA6-71E312E3BB1D}" destId="{7C339737-A558-BC4E-8F05-BA9B0B387C76}" srcOrd="0" destOrd="0" presId="urn:microsoft.com/office/officeart/2005/8/layout/radial5"/>
    <dgm:cxn modelId="{C6D9A5E1-FB97-424A-8BE0-762119674B48}" type="presParOf" srcId="{665A4B8E-2A01-AF42-9BA6-71E312E3BB1D}" destId="{EAEDFCE6-D347-4D40-AD70-9E67A1A3F2D8}" srcOrd="1" destOrd="0" presId="urn:microsoft.com/office/officeart/2005/8/layout/radial5"/>
    <dgm:cxn modelId="{6C835CA5-300C-F84C-B0D5-692B476758E7}" type="presParOf" srcId="{EAEDFCE6-D347-4D40-AD70-9E67A1A3F2D8}" destId="{BC467C91-5B7E-1840-A707-65E715639201}" srcOrd="0" destOrd="0" presId="urn:microsoft.com/office/officeart/2005/8/layout/radial5"/>
    <dgm:cxn modelId="{1415DB63-658D-E849-A818-4A01B3C1F61D}" type="presParOf" srcId="{665A4B8E-2A01-AF42-9BA6-71E312E3BB1D}" destId="{49D35A6E-4FFD-4645-A6EB-6F57113CDAA8}" srcOrd="2" destOrd="0" presId="urn:microsoft.com/office/officeart/2005/8/layout/radial5"/>
    <dgm:cxn modelId="{684056F7-343B-0449-A6E1-CA3A83FB3D57}" type="presParOf" srcId="{665A4B8E-2A01-AF42-9BA6-71E312E3BB1D}" destId="{C9FD01BC-A215-E54F-82A9-7628ED57A18B}" srcOrd="3" destOrd="0" presId="urn:microsoft.com/office/officeart/2005/8/layout/radial5"/>
    <dgm:cxn modelId="{CE07DFAE-2D5F-B646-BB3F-5157722A73AF}" type="presParOf" srcId="{C9FD01BC-A215-E54F-82A9-7628ED57A18B}" destId="{013C1EA0-F4AC-A14D-86E2-248E8A2FA271}" srcOrd="0" destOrd="0" presId="urn:microsoft.com/office/officeart/2005/8/layout/radial5"/>
    <dgm:cxn modelId="{5E3EDFF5-81B8-FB49-88F1-21C82DD14CD5}" type="presParOf" srcId="{665A4B8E-2A01-AF42-9BA6-71E312E3BB1D}" destId="{74EBD96E-E847-A041-A3AB-FF7BA32DA011}" srcOrd="4" destOrd="0" presId="urn:microsoft.com/office/officeart/2005/8/layout/radial5"/>
    <dgm:cxn modelId="{A94BB4C6-59A7-F245-949B-DFE57B2A0601}" type="presParOf" srcId="{665A4B8E-2A01-AF42-9BA6-71E312E3BB1D}" destId="{15D972E1-A799-C341-947D-A9310425C568}" srcOrd="5" destOrd="0" presId="urn:microsoft.com/office/officeart/2005/8/layout/radial5"/>
    <dgm:cxn modelId="{ECBD5DCD-BBDF-F94D-8811-7116ABA641B5}" type="presParOf" srcId="{15D972E1-A799-C341-947D-A9310425C568}" destId="{CC1A8F9B-31D4-9F49-8BC3-1AA49F254D9D}" srcOrd="0" destOrd="0" presId="urn:microsoft.com/office/officeart/2005/8/layout/radial5"/>
    <dgm:cxn modelId="{0879A8CD-3ADC-534F-A1C5-23DDBF0B3BDE}" type="presParOf" srcId="{665A4B8E-2A01-AF42-9BA6-71E312E3BB1D}" destId="{C8A33838-4BC1-3745-924B-B1A7552B50F7}" srcOrd="6" destOrd="0" presId="urn:microsoft.com/office/officeart/2005/8/layout/radial5"/>
    <dgm:cxn modelId="{1D658D73-3A1E-E340-9D9E-DDD0BD005229}" type="presParOf" srcId="{665A4B8E-2A01-AF42-9BA6-71E312E3BB1D}" destId="{04F49FEF-A553-7446-8127-E54F4B96D2D7}" srcOrd="7" destOrd="0" presId="urn:microsoft.com/office/officeart/2005/8/layout/radial5"/>
    <dgm:cxn modelId="{CD5DBCA7-FA7F-0347-A99B-B906EAEC1489}" type="presParOf" srcId="{04F49FEF-A553-7446-8127-E54F4B96D2D7}" destId="{6DFD766E-6E13-0743-BD02-17ED8A66DF7D}" srcOrd="0" destOrd="0" presId="urn:microsoft.com/office/officeart/2005/8/layout/radial5"/>
    <dgm:cxn modelId="{F9B40F30-AA6F-F945-B182-FADA096867DE}" type="presParOf" srcId="{665A4B8E-2A01-AF42-9BA6-71E312E3BB1D}" destId="{6699B5E9-28CA-AE47-ACB4-76E6BA394B2F}" srcOrd="8" destOrd="0" presId="urn:microsoft.com/office/officeart/2005/8/layout/radial5"/>
    <dgm:cxn modelId="{04660965-6E02-384B-9C93-CCF00FE706CA}" type="presParOf" srcId="{665A4B8E-2A01-AF42-9BA6-71E312E3BB1D}" destId="{E42145E3-35A3-2544-B18A-CD1D1E984BDD}" srcOrd="9" destOrd="0" presId="urn:microsoft.com/office/officeart/2005/8/layout/radial5"/>
    <dgm:cxn modelId="{DA9443D5-2B7E-1D45-B724-5BD5BF83DD77}" type="presParOf" srcId="{E42145E3-35A3-2544-B18A-CD1D1E984BDD}" destId="{36E09513-AD08-D248-9E33-0F6A489E9AF3}" srcOrd="0" destOrd="0" presId="urn:microsoft.com/office/officeart/2005/8/layout/radial5"/>
    <dgm:cxn modelId="{A3B4589F-7CA7-5741-899D-695F8D85E98B}" type="presParOf" srcId="{665A4B8E-2A01-AF42-9BA6-71E312E3BB1D}" destId="{656E7650-3A2A-8A4D-BB55-78638D90B6A9}" srcOrd="10" destOrd="0" presId="urn:microsoft.com/office/officeart/2005/8/layout/radial5"/>
    <dgm:cxn modelId="{DF5CA592-1F03-B64F-96AB-9652B97BCF2E}" type="presParOf" srcId="{665A4B8E-2A01-AF42-9BA6-71E312E3BB1D}" destId="{55721375-3AEC-344D-9E41-870ECA05666F}" srcOrd="11" destOrd="0" presId="urn:microsoft.com/office/officeart/2005/8/layout/radial5"/>
    <dgm:cxn modelId="{81EAC27C-92F3-F243-8182-1DAEC6429057}" type="presParOf" srcId="{55721375-3AEC-344D-9E41-870ECA05666F}" destId="{F0D8C84E-C064-5842-9195-E27B2D37E04A}" srcOrd="0" destOrd="0" presId="urn:microsoft.com/office/officeart/2005/8/layout/radial5"/>
    <dgm:cxn modelId="{0D86819B-C138-F240-87B1-76EB270ACD4E}" type="presParOf" srcId="{665A4B8E-2A01-AF42-9BA6-71E312E3BB1D}" destId="{21EBC66B-2AD8-2243-ABE7-843FCDB5F711}" srcOrd="12" destOrd="0" presId="urn:microsoft.com/office/officeart/2005/8/layout/radial5"/>
    <dgm:cxn modelId="{E1B21E52-44A6-A741-83B0-F3560B9EFC33}" type="presParOf" srcId="{665A4B8E-2A01-AF42-9BA6-71E312E3BB1D}" destId="{8BFBF02F-B05A-B04A-815B-A1F5F43371FC}" srcOrd="13" destOrd="0" presId="urn:microsoft.com/office/officeart/2005/8/layout/radial5"/>
    <dgm:cxn modelId="{205A3AD2-D9BB-F143-A09C-67285B1B5AE9}" type="presParOf" srcId="{8BFBF02F-B05A-B04A-815B-A1F5F43371FC}" destId="{7457C386-B44C-884C-902A-99C3D2C7C96E}" srcOrd="0" destOrd="0" presId="urn:microsoft.com/office/officeart/2005/8/layout/radial5"/>
    <dgm:cxn modelId="{72F87325-708B-5F44-AE94-AA17669E0FCF}" type="presParOf" srcId="{665A4B8E-2A01-AF42-9BA6-71E312E3BB1D}" destId="{4988571D-ED7E-A04D-AB09-36E01E72BC6B}" srcOrd="14" destOrd="0" presId="urn:microsoft.com/office/officeart/2005/8/layout/radial5"/>
    <dgm:cxn modelId="{83A5D9A5-6FCF-5843-8070-7C483CA62D1E}" type="presParOf" srcId="{665A4B8E-2A01-AF42-9BA6-71E312E3BB1D}" destId="{DE836EB8-935E-FB4B-BC29-216CF58F55EF}" srcOrd="15" destOrd="0" presId="urn:microsoft.com/office/officeart/2005/8/layout/radial5"/>
    <dgm:cxn modelId="{2A514C28-6D8B-E74D-A987-963AC09F7405}" type="presParOf" srcId="{DE836EB8-935E-FB4B-BC29-216CF58F55EF}" destId="{D441032A-2BD6-B445-BB05-F052954B8BA3}" srcOrd="0" destOrd="0" presId="urn:microsoft.com/office/officeart/2005/8/layout/radial5"/>
    <dgm:cxn modelId="{94063CAC-6CE2-7C4D-9541-F0F212390ED4}" type="presParOf" srcId="{665A4B8E-2A01-AF42-9BA6-71E312E3BB1D}" destId="{8091401A-C5C7-2A4F-B8FB-FF0203B2A62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CB4D8A-3C9E-384A-B69E-730643E45342}" type="doc">
      <dgm:prSet loTypeId="urn:microsoft.com/office/officeart/2005/8/layout/chevron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4E929A-315A-2F4D-8695-15E0B312DE5E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Adaptive</a:t>
          </a:r>
          <a:br>
            <a:rPr lang="en-US" sz="1400" dirty="0" smtClean="0">
              <a:solidFill>
                <a:srgbClr val="000000"/>
              </a:solidFill>
            </a:rPr>
          </a:br>
          <a:r>
            <a:rPr lang="en-US" sz="1400" dirty="0" smtClean="0">
              <a:solidFill>
                <a:srgbClr val="000000"/>
              </a:solidFill>
            </a:rPr>
            <a:t>Services</a:t>
          </a:r>
          <a:endParaRPr lang="en-US" sz="1400" dirty="0">
            <a:solidFill>
              <a:srgbClr val="000000"/>
            </a:solidFill>
          </a:endParaRPr>
        </a:p>
      </dgm:t>
    </dgm:pt>
    <dgm:pt modelId="{F0D9A456-AD56-6444-BEFE-3D00D55A23C8}" type="parTrans" cxnId="{2F02FAD4-B2F4-1841-B9DF-44370C674B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B6D2C42-7E99-9B4E-A1E4-09D4BDE7A85C}" type="sibTrans" cxnId="{2F02FAD4-B2F4-1841-B9DF-44370C674B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5AD97A6-341F-3F44-930D-76E1A1B8E2C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PaaS</a:t>
          </a:r>
          <a:r>
            <a:rPr lang="en-US" dirty="0" smtClean="0">
              <a:solidFill>
                <a:srgbClr val="000000"/>
              </a:solidFill>
            </a:rPr>
            <a:t> Provisioning</a:t>
          </a:r>
          <a:endParaRPr lang="en-US" dirty="0">
            <a:solidFill>
              <a:srgbClr val="000000"/>
            </a:solidFill>
          </a:endParaRPr>
        </a:p>
      </dgm:t>
    </dgm:pt>
    <dgm:pt modelId="{699D5B75-CD8E-3049-A93B-5C7C38674A8F}" type="parTrans" cxnId="{AAA0336A-E3CC-2D45-9440-018B4495692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BEDE502-5601-6A41-825B-9CBB37BDC3AE}" type="sibTrans" cxnId="{AAA0336A-E3CC-2D45-9440-018B4495692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C79691-B233-774D-8E75-4CB8D79E9DE5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Cloud </a:t>
          </a:r>
          <a:br>
            <a:rPr lang="en-US" sz="1400" dirty="0" smtClean="0">
              <a:solidFill>
                <a:srgbClr val="000000"/>
              </a:solidFill>
            </a:rPr>
          </a:br>
          <a:r>
            <a:rPr lang="en-US" sz="1400" dirty="0" smtClean="0">
              <a:solidFill>
                <a:srgbClr val="000000"/>
              </a:solidFill>
            </a:rPr>
            <a:t>Seeding</a:t>
          </a:r>
          <a:endParaRPr lang="en-US" sz="1400" dirty="0">
            <a:solidFill>
              <a:srgbClr val="000000"/>
            </a:solidFill>
          </a:endParaRPr>
        </a:p>
      </dgm:t>
    </dgm:pt>
    <dgm:pt modelId="{1D8649FA-41C8-7346-BB2A-FDA783972C68}" type="parTrans" cxnId="{D17D504E-0731-4744-9117-78E79905FD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109E2B-3EE5-0548-BD26-51A6E2FA9EDD}" type="sibTrans" cxnId="{D17D504E-0731-4744-9117-78E79905FD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9AB58F-8B7E-8B4C-BBBE-0B0FDF0A473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 IaaS Provisioning</a:t>
          </a:r>
          <a:endParaRPr lang="en-US" dirty="0">
            <a:solidFill>
              <a:srgbClr val="000000"/>
            </a:solidFill>
          </a:endParaRPr>
        </a:p>
      </dgm:t>
    </dgm:pt>
    <dgm:pt modelId="{3798C8EF-1A94-3541-89EA-401CC085D563}" type="parTrans" cxnId="{DCAD0977-FDAC-EE43-9A65-4C2AF1A0280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3EAA02A-B915-3B46-B844-A21069164995}" type="sibTrans" cxnId="{DCAD0977-FDAC-EE43-9A65-4C2AF1A0280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5FEE4FB-EB83-A04B-923A-BA8262B911E7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Connectivity</a:t>
          </a:r>
          <a:endParaRPr lang="en-US" sz="1400" dirty="0">
            <a:solidFill>
              <a:srgbClr val="000000"/>
            </a:solidFill>
          </a:endParaRPr>
        </a:p>
      </dgm:t>
    </dgm:pt>
    <dgm:pt modelId="{C0D33CDF-529E-144E-B573-0B225D8B1670}" type="parTrans" cxnId="{2B5963D6-94B6-A448-8D2F-CC8B4CDC8AF3}">
      <dgm:prSet/>
      <dgm:spPr/>
      <dgm:t>
        <a:bodyPr/>
        <a:lstStyle/>
        <a:p>
          <a:endParaRPr lang="en-US"/>
        </a:p>
      </dgm:t>
    </dgm:pt>
    <dgm:pt modelId="{7A88DFA9-41A2-EA4C-B737-15F0523D97F7}" type="sibTrans" cxnId="{2B5963D6-94B6-A448-8D2F-CC8B4CDC8AF3}">
      <dgm:prSet/>
      <dgm:spPr/>
      <dgm:t>
        <a:bodyPr/>
        <a:lstStyle/>
        <a:p>
          <a:endParaRPr lang="en-US"/>
        </a:p>
      </dgm:t>
    </dgm:pt>
    <dgm:pt modelId="{144A71DD-6FCF-334F-8329-9AF0E2D21A4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Network Provisioning</a:t>
          </a:r>
          <a:endParaRPr lang="en-US" dirty="0">
            <a:solidFill>
              <a:srgbClr val="000000"/>
            </a:solidFill>
          </a:endParaRPr>
        </a:p>
      </dgm:t>
    </dgm:pt>
    <dgm:pt modelId="{A767BF10-6E1E-364D-8635-8C5938266F56}" type="parTrans" cxnId="{26E47027-5F32-8046-8BF5-D56A7424E2E0}">
      <dgm:prSet/>
      <dgm:spPr/>
      <dgm:t>
        <a:bodyPr/>
        <a:lstStyle/>
        <a:p>
          <a:endParaRPr lang="en-US"/>
        </a:p>
      </dgm:t>
    </dgm:pt>
    <dgm:pt modelId="{D02D3B3D-A0C4-4846-A24F-FA5B3F5F3342}" type="sibTrans" cxnId="{26E47027-5F32-8046-8BF5-D56A7424E2E0}">
      <dgm:prSet/>
      <dgm:spPr/>
      <dgm:t>
        <a:bodyPr/>
        <a:lstStyle/>
        <a:p>
          <a:endParaRPr lang="en-US"/>
        </a:p>
      </dgm:t>
    </dgm:pt>
    <dgm:pt modelId="{7C2503BC-D52C-484E-85D3-2617FD0E323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Move IaaS nodes</a:t>
          </a:r>
          <a:endParaRPr lang="en-US" dirty="0">
            <a:solidFill>
              <a:srgbClr val="000000"/>
            </a:solidFill>
          </a:endParaRPr>
        </a:p>
      </dgm:t>
    </dgm:pt>
    <dgm:pt modelId="{EFCE7C83-68CC-C94D-827F-7FB26A9EE1B1}" type="parTrans" cxnId="{8CE3C085-3F0B-2040-BE38-0B4D164F7900}">
      <dgm:prSet/>
      <dgm:spPr/>
      <dgm:t>
        <a:bodyPr/>
        <a:lstStyle/>
        <a:p>
          <a:endParaRPr lang="en-US"/>
        </a:p>
      </dgm:t>
    </dgm:pt>
    <dgm:pt modelId="{E72840E7-CEB4-3C4A-A15B-A41ECC975B99}" type="sibTrans" cxnId="{8CE3C085-3F0B-2040-BE38-0B4D164F7900}">
      <dgm:prSet/>
      <dgm:spPr/>
      <dgm:t>
        <a:bodyPr/>
        <a:lstStyle/>
        <a:p>
          <a:endParaRPr lang="en-US"/>
        </a:p>
      </dgm:t>
    </dgm:pt>
    <dgm:pt modelId="{01A4168E-5588-7642-B1CA-FFE92360F9BD}">
      <dgm:prSet phldrT="[Text]" custT="1"/>
      <dgm:spPr/>
      <dgm:t>
        <a:bodyPr/>
        <a:lstStyle/>
        <a:p>
          <a:r>
            <a:rPr lang="en-US" sz="1400" smtClean="0">
              <a:solidFill>
                <a:srgbClr val="000000"/>
              </a:solidFill>
            </a:rPr>
            <a:t>Create</a:t>
          </a:r>
          <a:endParaRPr lang="en-US" sz="1400" dirty="0" smtClean="0">
            <a:solidFill>
              <a:srgbClr val="000000"/>
            </a:solidFill>
          </a:endParaRPr>
        </a:p>
        <a:p>
          <a:r>
            <a:rPr lang="en-US" sz="1400" dirty="0" smtClean="0">
              <a:solidFill>
                <a:srgbClr val="000000"/>
              </a:solidFill>
            </a:rPr>
            <a:t>Cluster</a:t>
          </a:r>
          <a:endParaRPr lang="en-US" sz="1400"/>
        </a:p>
      </dgm:t>
    </dgm:pt>
    <dgm:pt modelId="{6C9C11A3-9400-F849-95E4-72E494D8603D}" type="parTrans" cxnId="{82AE3513-8630-1548-9EFD-D11A5199DA78}">
      <dgm:prSet/>
      <dgm:spPr/>
      <dgm:t>
        <a:bodyPr/>
        <a:lstStyle/>
        <a:p>
          <a:endParaRPr lang="en-US"/>
        </a:p>
      </dgm:t>
    </dgm:pt>
    <dgm:pt modelId="{782D5024-2306-BD45-A30B-5FAE95127B3F}" type="sibTrans" cxnId="{82AE3513-8630-1548-9EFD-D11A5199DA78}">
      <dgm:prSet/>
      <dgm:spPr/>
      <dgm:t>
        <a:bodyPr/>
        <a:lstStyle/>
        <a:p>
          <a:endParaRPr lang="en-US"/>
        </a:p>
      </dgm:t>
    </dgm:pt>
    <dgm:pt modelId="{20C27DA9-A88A-B249-A71B-1959FD52704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SLA’s</a:t>
          </a:r>
          <a:endParaRPr lang="en-US" dirty="0">
            <a:solidFill>
              <a:srgbClr val="000000"/>
            </a:solidFill>
          </a:endParaRPr>
        </a:p>
      </dgm:t>
    </dgm:pt>
    <dgm:pt modelId="{3F16C39B-2319-1644-90BC-A03EDD16F1D3}" type="parTrans" cxnId="{BFD7ECB3-1420-7D42-91BE-28E91F688069}">
      <dgm:prSet/>
      <dgm:spPr/>
      <dgm:t>
        <a:bodyPr/>
        <a:lstStyle/>
        <a:p>
          <a:endParaRPr lang="en-US"/>
        </a:p>
      </dgm:t>
    </dgm:pt>
    <dgm:pt modelId="{D00F6CD5-6412-5844-BFF7-E8CA9684CE12}" type="sibTrans" cxnId="{BFD7ECB3-1420-7D42-91BE-28E91F688069}">
      <dgm:prSet/>
      <dgm:spPr/>
      <dgm:t>
        <a:bodyPr/>
        <a:lstStyle/>
        <a:p>
          <a:endParaRPr lang="en-US"/>
        </a:p>
      </dgm:t>
    </dgm:pt>
    <dgm:pt modelId="{A834C480-4826-CA46-BFB0-0DF17331901C}" type="pres">
      <dgm:prSet presAssocID="{E6CB4D8A-3C9E-384A-B69E-730643E453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B8F3F1-D4D8-724A-BAC5-BAE90F8C54E0}" type="pres">
      <dgm:prSet presAssocID="{144E929A-315A-2F4D-8695-15E0B312DE5E}" presName="composite" presStyleCnt="0"/>
      <dgm:spPr/>
    </dgm:pt>
    <dgm:pt modelId="{4806371C-AF8E-1A4C-85B6-FB612FD5306E}" type="pres">
      <dgm:prSet presAssocID="{144E929A-315A-2F4D-8695-15E0B312DE5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0AC59-A182-A749-9F13-4F4E87D22937}" type="pres">
      <dgm:prSet presAssocID="{144E929A-315A-2F4D-8695-15E0B312DE5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C1DA6-FD02-D143-8CC2-2B5FB7805CDA}" type="pres">
      <dgm:prSet presAssocID="{CB6D2C42-7E99-9B4E-A1E4-09D4BDE7A85C}" presName="sp" presStyleCnt="0"/>
      <dgm:spPr/>
    </dgm:pt>
    <dgm:pt modelId="{B6765BBD-F405-1F40-81A7-34BAFBA4E04F}" type="pres">
      <dgm:prSet presAssocID="{01A4168E-5588-7642-B1CA-FFE92360F9BD}" presName="composite" presStyleCnt="0"/>
      <dgm:spPr/>
    </dgm:pt>
    <dgm:pt modelId="{98341621-A16E-FC4C-860E-D994D58BD226}" type="pres">
      <dgm:prSet presAssocID="{01A4168E-5588-7642-B1CA-FFE92360F9B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333A9-A6AF-7C49-B6B5-CD34806C2AC9}" type="pres">
      <dgm:prSet presAssocID="{01A4168E-5588-7642-B1CA-FFE92360F9B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F3BC8-9F36-0546-9E5A-92C92EA3B814}" type="pres">
      <dgm:prSet presAssocID="{782D5024-2306-BD45-A30B-5FAE95127B3F}" presName="sp" presStyleCnt="0"/>
      <dgm:spPr/>
    </dgm:pt>
    <dgm:pt modelId="{50BCABC8-CD43-DC44-AF37-BCDC2F8D1725}" type="pres">
      <dgm:prSet presAssocID="{E2C79691-B233-774D-8E75-4CB8D79E9DE5}" presName="composite" presStyleCnt="0"/>
      <dgm:spPr/>
    </dgm:pt>
    <dgm:pt modelId="{A3CE8ACB-A521-314E-95E1-3C26F3C692C2}" type="pres">
      <dgm:prSet presAssocID="{E2C79691-B233-774D-8E75-4CB8D79E9DE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CCFCF-CAF4-B042-970B-8F17D1A49A91}" type="pres">
      <dgm:prSet presAssocID="{E2C79691-B233-774D-8E75-4CB8D79E9DE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47552-4A27-B449-AB2C-E5EBEFC753F3}" type="pres">
      <dgm:prSet presAssocID="{97109E2B-3EE5-0548-BD26-51A6E2FA9EDD}" presName="sp" presStyleCnt="0"/>
      <dgm:spPr/>
    </dgm:pt>
    <dgm:pt modelId="{23906F05-B990-3C4D-AE58-97A712A8436A}" type="pres">
      <dgm:prSet presAssocID="{95FEE4FB-EB83-A04B-923A-BA8262B911E7}" presName="composite" presStyleCnt="0"/>
      <dgm:spPr/>
    </dgm:pt>
    <dgm:pt modelId="{D31506D7-0A6A-C646-8088-5B95D92E1766}" type="pres">
      <dgm:prSet presAssocID="{95FEE4FB-EB83-A04B-923A-BA8262B911E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227F-F8A4-6C4F-8E2E-AE8E3B28FE89}" type="pres">
      <dgm:prSet presAssocID="{95FEE4FB-EB83-A04B-923A-BA8262B911E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8F8A5-3E5B-B248-8977-C8B7FEC4AA94}" type="presOf" srcId="{144E929A-315A-2F4D-8695-15E0B312DE5E}" destId="{4806371C-AF8E-1A4C-85B6-FB612FD5306E}" srcOrd="0" destOrd="0" presId="urn:microsoft.com/office/officeart/2005/8/layout/chevron2"/>
    <dgm:cxn modelId="{DCAD0977-FDAC-EE43-9A65-4C2AF1A02802}" srcId="{E2C79691-B233-774D-8E75-4CB8D79E9DE5}" destId="{379AB58F-8B7E-8B4C-BBBE-0B0FDF0A4737}" srcOrd="0" destOrd="0" parTransId="{3798C8EF-1A94-3541-89EA-401CC085D563}" sibTransId="{23EAA02A-B915-3B46-B844-A21069164995}"/>
    <dgm:cxn modelId="{2F02FAD4-B2F4-1841-B9DF-44370C674BBC}" srcId="{E6CB4D8A-3C9E-384A-B69E-730643E45342}" destId="{144E929A-315A-2F4D-8695-15E0B312DE5E}" srcOrd="0" destOrd="0" parTransId="{F0D9A456-AD56-6444-BEFE-3D00D55A23C8}" sibTransId="{CB6D2C42-7E99-9B4E-A1E4-09D4BDE7A85C}"/>
    <dgm:cxn modelId="{82AE3513-8630-1548-9EFD-D11A5199DA78}" srcId="{E6CB4D8A-3C9E-384A-B69E-730643E45342}" destId="{01A4168E-5588-7642-B1CA-FFE92360F9BD}" srcOrd="1" destOrd="0" parTransId="{6C9C11A3-9400-F849-95E4-72E494D8603D}" sibTransId="{782D5024-2306-BD45-A30B-5FAE95127B3F}"/>
    <dgm:cxn modelId="{8CE3C085-3F0B-2040-BE38-0B4D164F7900}" srcId="{144E929A-315A-2F4D-8695-15E0B312DE5E}" destId="{7C2503BC-D52C-484E-85D3-2617FD0E3233}" srcOrd="0" destOrd="0" parTransId="{EFCE7C83-68CC-C94D-827F-7FB26A9EE1B1}" sibTransId="{E72840E7-CEB4-3C4A-A15B-A41ECC975B99}"/>
    <dgm:cxn modelId="{D17D504E-0731-4744-9117-78E79905FD73}" srcId="{E6CB4D8A-3C9E-384A-B69E-730643E45342}" destId="{E2C79691-B233-774D-8E75-4CB8D79E9DE5}" srcOrd="2" destOrd="0" parTransId="{1D8649FA-41C8-7346-BB2A-FDA783972C68}" sibTransId="{97109E2B-3EE5-0548-BD26-51A6E2FA9EDD}"/>
    <dgm:cxn modelId="{009D106D-1F9A-4841-832E-AA78929BC309}" type="presOf" srcId="{E2C79691-B233-774D-8E75-4CB8D79E9DE5}" destId="{A3CE8ACB-A521-314E-95E1-3C26F3C692C2}" srcOrd="0" destOrd="0" presId="urn:microsoft.com/office/officeart/2005/8/layout/chevron2"/>
    <dgm:cxn modelId="{B7A6A37E-833B-D24C-A8A6-049FBCF3A8BD}" type="presOf" srcId="{25AD97A6-341F-3F44-930D-76E1A1B8E2C0}" destId="{9D4333A9-A6AF-7C49-B6B5-CD34806C2AC9}" srcOrd="0" destOrd="0" presId="urn:microsoft.com/office/officeart/2005/8/layout/chevron2"/>
    <dgm:cxn modelId="{26E47027-5F32-8046-8BF5-D56A7424E2E0}" srcId="{95FEE4FB-EB83-A04B-923A-BA8262B911E7}" destId="{144A71DD-6FCF-334F-8329-9AF0E2D21A42}" srcOrd="0" destOrd="0" parTransId="{A767BF10-6E1E-364D-8635-8C5938266F56}" sibTransId="{D02D3B3D-A0C4-4846-A24F-FA5B3F5F3342}"/>
    <dgm:cxn modelId="{803063BE-DEE9-D941-856D-DF5CD2B3481A}" type="presOf" srcId="{144A71DD-6FCF-334F-8329-9AF0E2D21A42}" destId="{DAB6227F-F8A4-6C4F-8E2E-AE8E3B28FE89}" srcOrd="0" destOrd="0" presId="urn:microsoft.com/office/officeart/2005/8/layout/chevron2"/>
    <dgm:cxn modelId="{9C54B271-0EE2-8042-954B-EE571C931454}" type="presOf" srcId="{E6CB4D8A-3C9E-384A-B69E-730643E45342}" destId="{A834C480-4826-CA46-BFB0-0DF17331901C}" srcOrd="0" destOrd="0" presId="urn:microsoft.com/office/officeart/2005/8/layout/chevron2"/>
    <dgm:cxn modelId="{AAA0336A-E3CC-2D45-9440-018B4495692A}" srcId="{01A4168E-5588-7642-B1CA-FFE92360F9BD}" destId="{25AD97A6-341F-3F44-930D-76E1A1B8E2C0}" srcOrd="0" destOrd="0" parTransId="{699D5B75-CD8E-3049-A93B-5C7C38674A8F}" sibTransId="{8BEDE502-5601-6A41-825B-9CBB37BDC3AE}"/>
    <dgm:cxn modelId="{18E036F0-C0BE-DA4E-94D2-88CFFF0C4CFC}" type="presOf" srcId="{01A4168E-5588-7642-B1CA-FFE92360F9BD}" destId="{98341621-A16E-FC4C-860E-D994D58BD226}" srcOrd="0" destOrd="0" presId="urn:microsoft.com/office/officeart/2005/8/layout/chevron2"/>
    <dgm:cxn modelId="{454CEF0B-2CB8-3A44-9522-4F1A8B48CEA2}" type="presOf" srcId="{379AB58F-8B7E-8B4C-BBBE-0B0FDF0A4737}" destId="{F82CCFCF-CAF4-B042-970B-8F17D1A49A91}" srcOrd="0" destOrd="0" presId="urn:microsoft.com/office/officeart/2005/8/layout/chevron2"/>
    <dgm:cxn modelId="{C9A5A932-3AF7-2644-A9A1-CF78D1AC44DD}" type="presOf" srcId="{20C27DA9-A88A-B249-A71B-1959FD527044}" destId="{B410AC59-A182-A749-9F13-4F4E87D22937}" srcOrd="0" destOrd="1" presId="urn:microsoft.com/office/officeart/2005/8/layout/chevron2"/>
    <dgm:cxn modelId="{BFD7ECB3-1420-7D42-91BE-28E91F688069}" srcId="{144E929A-315A-2F4D-8695-15E0B312DE5E}" destId="{20C27DA9-A88A-B249-A71B-1959FD527044}" srcOrd="1" destOrd="0" parTransId="{3F16C39B-2319-1644-90BC-A03EDD16F1D3}" sibTransId="{D00F6CD5-6412-5844-BFF7-E8CA9684CE12}"/>
    <dgm:cxn modelId="{2B5963D6-94B6-A448-8D2F-CC8B4CDC8AF3}" srcId="{E6CB4D8A-3C9E-384A-B69E-730643E45342}" destId="{95FEE4FB-EB83-A04B-923A-BA8262B911E7}" srcOrd="3" destOrd="0" parTransId="{C0D33CDF-529E-144E-B573-0B225D8B1670}" sibTransId="{7A88DFA9-41A2-EA4C-B737-15F0523D97F7}"/>
    <dgm:cxn modelId="{13AD5D8B-89B6-6747-9125-797951FA2C99}" type="presOf" srcId="{95FEE4FB-EB83-A04B-923A-BA8262B911E7}" destId="{D31506D7-0A6A-C646-8088-5B95D92E1766}" srcOrd="0" destOrd="0" presId="urn:microsoft.com/office/officeart/2005/8/layout/chevron2"/>
    <dgm:cxn modelId="{6A39CB77-8C9B-BA46-AD7A-3247C51CA426}" type="presOf" srcId="{7C2503BC-D52C-484E-85D3-2617FD0E3233}" destId="{B410AC59-A182-A749-9F13-4F4E87D22937}" srcOrd="0" destOrd="0" presId="urn:microsoft.com/office/officeart/2005/8/layout/chevron2"/>
    <dgm:cxn modelId="{51AFDFFA-05AF-F449-ACF5-94447C20E0AB}" type="presParOf" srcId="{A834C480-4826-CA46-BFB0-0DF17331901C}" destId="{D3B8F3F1-D4D8-724A-BAC5-BAE90F8C54E0}" srcOrd="0" destOrd="0" presId="urn:microsoft.com/office/officeart/2005/8/layout/chevron2"/>
    <dgm:cxn modelId="{29EC6C72-3B60-E947-BABF-2C4A4A77B160}" type="presParOf" srcId="{D3B8F3F1-D4D8-724A-BAC5-BAE90F8C54E0}" destId="{4806371C-AF8E-1A4C-85B6-FB612FD5306E}" srcOrd="0" destOrd="0" presId="urn:microsoft.com/office/officeart/2005/8/layout/chevron2"/>
    <dgm:cxn modelId="{F69DA7CE-B10D-0342-BFFC-27AC324BF4ED}" type="presParOf" srcId="{D3B8F3F1-D4D8-724A-BAC5-BAE90F8C54E0}" destId="{B410AC59-A182-A749-9F13-4F4E87D22937}" srcOrd="1" destOrd="0" presId="urn:microsoft.com/office/officeart/2005/8/layout/chevron2"/>
    <dgm:cxn modelId="{A07F6CF2-DE52-224D-A48F-EBD7044AFCE6}" type="presParOf" srcId="{A834C480-4826-CA46-BFB0-0DF17331901C}" destId="{F09C1DA6-FD02-D143-8CC2-2B5FB7805CDA}" srcOrd="1" destOrd="0" presId="urn:microsoft.com/office/officeart/2005/8/layout/chevron2"/>
    <dgm:cxn modelId="{011E55B0-6A19-3F46-9083-9DF371A24914}" type="presParOf" srcId="{A834C480-4826-CA46-BFB0-0DF17331901C}" destId="{B6765BBD-F405-1F40-81A7-34BAFBA4E04F}" srcOrd="2" destOrd="0" presId="urn:microsoft.com/office/officeart/2005/8/layout/chevron2"/>
    <dgm:cxn modelId="{C690FE5A-C6C6-3349-A118-9E83AB73E981}" type="presParOf" srcId="{B6765BBD-F405-1F40-81A7-34BAFBA4E04F}" destId="{98341621-A16E-FC4C-860E-D994D58BD226}" srcOrd="0" destOrd="0" presId="urn:microsoft.com/office/officeart/2005/8/layout/chevron2"/>
    <dgm:cxn modelId="{05D24939-7EA2-DC48-B130-C509FC955256}" type="presParOf" srcId="{B6765BBD-F405-1F40-81A7-34BAFBA4E04F}" destId="{9D4333A9-A6AF-7C49-B6B5-CD34806C2AC9}" srcOrd="1" destOrd="0" presId="urn:microsoft.com/office/officeart/2005/8/layout/chevron2"/>
    <dgm:cxn modelId="{68EDBA42-79C2-3345-8148-FA29C025AC22}" type="presParOf" srcId="{A834C480-4826-CA46-BFB0-0DF17331901C}" destId="{D03F3BC8-9F36-0546-9E5A-92C92EA3B814}" srcOrd="3" destOrd="0" presId="urn:microsoft.com/office/officeart/2005/8/layout/chevron2"/>
    <dgm:cxn modelId="{63EE73D7-26A2-8C4D-9550-4BCDFBFFA78F}" type="presParOf" srcId="{A834C480-4826-CA46-BFB0-0DF17331901C}" destId="{50BCABC8-CD43-DC44-AF37-BCDC2F8D1725}" srcOrd="4" destOrd="0" presId="urn:microsoft.com/office/officeart/2005/8/layout/chevron2"/>
    <dgm:cxn modelId="{C7501698-3C40-2C4E-89DA-CD31B2EE2B62}" type="presParOf" srcId="{50BCABC8-CD43-DC44-AF37-BCDC2F8D1725}" destId="{A3CE8ACB-A521-314E-95E1-3C26F3C692C2}" srcOrd="0" destOrd="0" presId="urn:microsoft.com/office/officeart/2005/8/layout/chevron2"/>
    <dgm:cxn modelId="{D3879ED3-A01D-FD40-8B2B-3D67D390D317}" type="presParOf" srcId="{50BCABC8-CD43-DC44-AF37-BCDC2F8D1725}" destId="{F82CCFCF-CAF4-B042-970B-8F17D1A49A91}" srcOrd="1" destOrd="0" presId="urn:microsoft.com/office/officeart/2005/8/layout/chevron2"/>
    <dgm:cxn modelId="{4169D7F9-0589-5048-8719-482C61E6854B}" type="presParOf" srcId="{A834C480-4826-CA46-BFB0-0DF17331901C}" destId="{9E047552-4A27-B449-AB2C-E5EBEFC753F3}" srcOrd="5" destOrd="0" presId="urn:microsoft.com/office/officeart/2005/8/layout/chevron2"/>
    <dgm:cxn modelId="{88EB1F9E-419C-774B-8985-9E8F3AD5FA01}" type="presParOf" srcId="{A834C480-4826-CA46-BFB0-0DF17331901C}" destId="{23906F05-B990-3C4D-AE58-97A712A8436A}" srcOrd="6" destOrd="0" presId="urn:microsoft.com/office/officeart/2005/8/layout/chevron2"/>
    <dgm:cxn modelId="{AD60B907-3BBA-0E4A-9167-D623BE020528}" type="presParOf" srcId="{23906F05-B990-3C4D-AE58-97A712A8436A}" destId="{D31506D7-0A6A-C646-8088-5B95D92E1766}" srcOrd="0" destOrd="0" presId="urn:microsoft.com/office/officeart/2005/8/layout/chevron2"/>
    <dgm:cxn modelId="{F292EF63-DCA6-F044-96C1-A036868E26AF}" type="presParOf" srcId="{23906F05-B990-3C4D-AE58-97A712A8436A}" destId="{DAB6227F-F8A4-6C4F-8E2E-AE8E3B28FE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5F084D-0B74-3E4A-B874-779D42B7C4B6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4D858E-08BA-1245-8CD4-578354E3B887}">
      <dgm:prSet phldrT="[Text]"/>
      <dgm:spPr/>
      <dgm:t>
        <a:bodyPr/>
        <a:lstStyle/>
        <a:p>
          <a:r>
            <a:rPr lang="en-US" dirty="0" smtClean="0">
              <a:solidFill>
                <a:srgbClr val="660066"/>
              </a:solidFill>
            </a:rPr>
            <a:t>Pre FG</a:t>
          </a:r>
          <a:endParaRPr lang="en-US" dirty="0">
            <a:solidFill>
              <a:srgbClr val="660066"/>
            </a:solidFill>
          </a:endParaRPr>
        </a:p>
      </dgm:t>
    </dgm:pt>
    <dgm:pt modelId="{9A006776-5641-574F-9003-7C27262C93E1}" type="parTrans" cxnId="{DDCE4276-42E5-2147-9CDC-D01169B80B88}">
      <dgm:prSet/>
      <dgm:spPr/>
      <dgm:t>
        <a:bodyPr/>
        <a:lstStyle/>
        <a:p>
          <a:endParaRPr lang="en-US"/>
        </a:p>
      </dgm:t>
    </dgm:pt>
    <dgm:pt modelId="{56D54860-AE89-8B4A-AC25-714FEE32C3D6}" type="sibTrans" cxnId="{DDCE4276-42E5-2147-9CDC-D01169B80B88}">
      <dgm:prSet/>
      <dgm:spPr/>
      <dgm:t>
        <a:bodyPr/>
        <a:lstStyle/>
        <a:p>
          <a:endParaRPr lang="en-US"/>
        </a:p>
      </dgm:t>
    </dgm:pt>
    <dgm:pt modelId="{6948E19B-CCB9-FA48-A96B-C4835EB5B78C}">
      <dgm:prSet phldrT="[Text]" custT="1"/>
      <dgm:spPr/>
      <dgm:t>
        <a:bodyPr/>
        <a:lstStyle/>
        <a:p>
          <a:r>
            <a:rPr lang="en-US" sz="2000" dirty="0" smtClean="0"/>
            <a:t>Application oriented</a:t>
          </a:r>
        </a:p>
        <a:p>
          <a:r>
            <a:rPr lang="en-US" sz="2000" dirty="0" smtClean="0"/>
            <a:t>Experiments in production systems</a:t>
          </a:r>
        </a:p>
        <a:p>
          <a:r>
            <a:rPr lang="en-US" sz="2000" dirty="0" smtClean="0">
              <a:solidFill>
                <a:srgbClr val="FF0000"/>
              </a:solidFill>
            </a:rPr>
            <a:t>DIY</a:t>
          </a:r>
          <a:endParaRPr lang="en-US" sz="2000" dirty="0">
            <a:solidFill>
              <a:srgbClr val="FF0000"/>
            </a:solidFill>
          </a:endParaRPr>
        </a:p>
      </dgm:t>
    </dgm:pt>
    <dgm:pt modelId="{4A9286E3-0CFE-434E-ADD4-28AE0AA2F7CF}" type="parTrans" cxnId="{265BD29A-F265-5D48-B96D-ADF1314A1C78}">
      <dgm:prSet/>
      <dgm:spPr/>
      <dgm:t>
        <a:bodyPr/>
        <a:lstStyle/>
        <a:p>
          <a:endParaRPr lang="en-US"/>
        </a:p>
      </dgm:t>
    </dgm:pt>
    <dgm:pt modelId="{FE09D00A-E25F-8147-BAF2-59704E20FDC5}" type="sibTrans" cxnId="{265BD29A-F265-5D48-B96D-ADF1314A1C78}">
      <dgm:prSet/>
      <dgm:spPr/>
      <dgm:t>
        <a:bodyPr/>
        <a:lstStyle/>
        <a:p>
          <a:endParaRPr lang="en-US"/>
        </a:p>
      </dgm:t>
    </dgm:pt>
    <dgm:pt modelId="{10519EB7-A913-D047-9D7D-74CABD663F96}">
      <dgm:prSet phldrT="[Text]"/>
      <dgm:spPr/>
      <dgm:t>
        <a:bodyPr/>
        <a:lstStyle/>
        <a:p>
          <a:r>
            <a:rPr lang="en-US" dirty="0" smtClean="0">
              <a:solidFill>
                <a:srgbClr val="660066"/>
              </a:solidFill>
            </a:rPr>
            <a:t>FutureGrid I</a:t>
          </a:r>
          <a:endParaRPr lang="en-US" dirty="0">
            <a:solidFill>
              <a:srgbClr val="660066"/>
            </a:solidFill>
          </a:endParaRPr>
        </a:p>
      </dgm:t>
    </dgm:pt>
    <dgm:pt modelId="{8C6655EA-E360-5B4C-B574-2125E8F33B98}" type="parTrans" cxnId="{62BD1CAE-A07F-E546-B515-6B108DDFDAE7}">
      <dgm:prSet/>
      <dgm:spPr/>
      <dgm:t>
        <a:bodyPr/>
        <a:lstStyle/>
        <a:p>
          <a:endParaRPr lang="en-US"/>
        </a:p>
      </dgm:t>
    </dgm:pt>
    <dgm:pt modelId="{78F0D8CC-F2B4-2E48-9469-F8AEA99AF16D}" type="sibTrans" cxnId="{62BD1CAE-A07F-E546-B515-6B108DDFDAE7}">
      <dgm:prSet/>
      <dgm:spPr/>
      <dgm:t>
        <a:bodyPr/>
        <a:lstStyle/>
        <a:p>
          <a:endParaRPr lang="en-US"/>
        </a:p>
      </dgm:t>
    </dgm:pt>
    <dgm:pt modelId="{0EBFD9C1-70B2-244A-958E-D4A574EA0858}">
      <dgm:prSet phldrT="[Text]" custT="1"/>
      <dgm:spPr/>
      <dgm:t>
        <a:bodyPr/>
        <a:lstStyle/>
        <a:p>
          <a:r>
            <a:rPr lang="en-US" sz="2000" dirty="0" smtClean="0"/>
            <a:t>Dynamic Provisioning of OS</a:t>
          </a:r>
          <a:endParaRPr lang="en-US" sz="2000" dirty="0" smtClean="0"/>
        </a:p>
        <a:p>
          <a:r>
            <a:rPr lang="en-US" sz="2000" dirty="0" smtClean="0"/>
            <a:t>Preinstalled IaaS</a:t>
          </a:r>
        </a:p>
        <a:p>
          <a:r>
            <a:rPr lang="en-US" sz="2000" dirty="0" smtClean="0"/>
            <a:t>(Preinstalled) </a:t>
          </a:r>
          <a:r>
            <a:rPr lang="en-US" sz="2000" dirty="0" err="1" smtClean="0"/>
            <a:t>PaaS</a:t>
          </a:r>
          <a:endParaRPr lang="en-US" sz="2000" dirty="0" smtClean="0"/>
        </a:p>
        <a:p>
          <a:r>
            <a:rPr lang="en-US" sz="2000" dirty="0" smtClean="0"/>
            <a:t>Virtual Clusters</a:t>
          </a:r>
        </a:p>
        <a:p>
          <a:r>
            <a:rPr lang="en-US" sz="2000" dirty="0" smtClean="0"/>
            <a:t>Virtual Networks (</a:t>
          </a:r>
          <a:r>
            <a:rPr lang="en-US" sz="2000" dirty="0" err="1" smtClean="0"/>
            <a:t>ViNE</a:t>
          </a:r>
          <a:r>
            <a:rPr lang="en-US" sz="2000" dirty="0" smtClean="0"/>
            <a:t>)</a:t>
          </a:r>
        </a:p>
        <a:p>
          <a:r>
            <a:rPr lang="en-US" sz="2000" dirty="0" smtClean="0">
              <a:solidFill>
                <a:srgbClr val="FF0000"/>
              </a:solidFill>
            </a:rPr>
            <a:t>DIWU</a:t>
          </a:r>
        </a:p>
        <a:p>
          <a:r>
            <a:rPr lang="en-US" sz="2000" dirty="0" smtClean="0">
              <a:solidFill>
                <a:srgbClr val="FF0000"/>
              </a:solidFill>
            </a:rPr>
            <a:t>  - Do It with us</a:t>
          </a:r>
        </a:p>
        <a:p>
          <a:r>
            <a:rPr lang="en-US" sz="2000" dirty="0" smtClean="0">
              <a:solidFill>
                <a:srgbClr val="FF0000"/>
              </a:solidFill>
            </a:rPr>
            <a:t>  - RAIN</a:t>
          </a:r>
          <a:endParaRPr lang="en-US" sz="2000" dirty="0">
            <a:solidFill>
              <a:srgbClr val="FF0000"/>
            </a:solidFill>
          </a:endParaRPr>
        </a:p>
      </dgm:t>
    </dgm:pt>
    <dgm:pt modelId="{FD1EDC13-C218-FA4E-A876-644618F6B728}" type="parTrans" cxnId="{A8DA9902-BEB3-D54B-9398-B5D8C72EED41}">
      <dgm:prSet/>
      <dgm:spPr/>
      <dgm:t>
        <a:bodyPr/>
        <a:lstStyle/>
        <a:p>
          <a:endParaRPr lang="en-US"/>
        </a:p>
      </dgm:t>
    </dgm:pt>
    <dgm:pt modelId="{69D1B124-3F71-2F4D-8C3F-D022F9D587DC}" type="sibTrans" cxnId="{A8DA9902-BEB3-D54B-9398-B5D8C72EED41}">
      <dgm:prSet/>
      <dgm:spPr/>
      <dgm:t>
        <a:bodyPr/>
        <a:lstStyle/>
        <a:p>
          <a:endParaRPr lang="en-US"/>
        </a:p>
      </dgm:t>
    </dgm:pt>
    <dgm:pt modelId="{C89EE1CC-3DBA-5D4C-B9B8-35EEB9FDB73B}">
      <dgm:prSet phldrT="[Text]"/>
      <dgm:spPr/>
      <dgm:t>
        <a:bodyPr/>
        <a:lstStyle/>
        <a:p>
          <a:r>
            <a:rPr lang="en-US" dirty="0" err="1" smtClean="0">
              <a:solidFill>
                <a:srgbClr val="660066"/>
              </a:solidFill>
            </a:rPr>
            <a:t>TestBed</a:t>
          </a:r>
          <a:r>
            <a:rPr lang="en-US" dirty="0" smtClean="0">
              <a:solidFill>
                <a:srgbClr val="660066"/>
              </a:solidFill>
            </a:rPr>
            <a:t> </a:t>
          </a:r>
          <a:r>
            <a:rPr lang="en-US" dirty="0" err="1" smtClean="0">
              <a:solidFill>
                <a:srgbClr val="660066"/>
              </a:solidFill>
            </a:rPr>
            <a:t>aaS</a:t>
          </a:r>
          <a:endParaRPr lang="en-US" dirty="0">
            <a:solidFill>
              <a:srgbClr val="660066"/>
            </a:solidFill>
          </a:endParaRPr>
        </a:p>
      </dgm:t>
    </dgm:pt>
    <dgm:pt modelId="{61DECA9A-D5E7-E147-914D-99AAF61E453B}" type="parTrans" cxnId="{BCCEACA6-C8D0-7546-A615-4EE118B76A63}">
      <dgm:prSet/>
      <dgm:spPr/>
      <dgm:t>
        <a:bodyPr/>
        <a:lstStyle/>
        <a:p>
          <a:endParaRPr lang="en-US"/>
        </a:p>
      </dgm:t>
    </dgm:pt>
    <dgm:pt modelId="{ED169874-BD92-7646-8B45-FF4CF8783F17}" type="sibTrans" cxnId="{BCCEACA6-C8D0-7546-A615-4EE118B76A63}">
      <dgm:prSet/>
      <dgm:spPr/>
      <dgm:t>
        <a:bodyPr/>
        <a:lstStyle/>
        <a:p>
          <a:endParaRPr lang="en-US"/>
        </a:p>
      </dgm:t>
    </dgm:pt>
    <dgm:pt modelId="{492AAAC2-D55F-A84B-9ABA-1AF8F343E802}">
      <dgm:prSet phldrT="[Text]" custT="1"/>
      <dgm:spPr/>
      <dgm:t>
        <a:bodyPr/>
        <a:lstStyle/>
        <a:p>
          <a:r>
            <a:rPr lang="en-US" sz="2000" dirty="0" smtClean="0"/>
            <a:t>Provision Everything (PEG)</a:t>
          </a:r>
        </a:p>
        <a:p>
          <a:r>
            <a:rPr lang="en-US" sz="2000" dirty="0" smtClean="0"/>
            <a:t>  - Provision IaaS</a:t>
          </a:r>
        </a:p>
        <a:p>
          <a:r>
            <a:rPr lang="en-US" sz="2000" dirty="0" smtClean="0"/>
            <a:t>  - Provision </a:t>
          </a:r>
          <a:r>
            <a:rPr lang="en-US" sz="2000" dirty="0" err="1" smtClean="0"/>
            <a:t>Paas</a:t>
          </a:r>
          <a:endParaRPr lang="en-US" sz="2000" dirty="0" smtClean="0"/>
        </a:p>
        <a:p>
          <a:r>
            <a:rPr lang="en-US" sz="2000" dirty="0" smtClean="0"/>
            <a:t>  - Provision Network</a:t>
          </a:r>
        </a:p>
        <a:p>
          <a:r>
            <a:rPr lang="en-US" sz="2000" dirty="0" smtClean="0"/>
            <a:t>Synergistic Monitor (SMON)</a:t>
          </a:r>
        </a:p>
        <a:p>
          <a:r>
            <a:rPr lang="en-US" sz="2000" dirty="0" smtClean="0"/>
            <a:t>   - IaaS, OS, Ganglia, </a:t>
          </a:r>
          <a:r>
            <a:rPr lang="en-US" sz="2000" dirty="0" err="1" smtClean="0"/>
            <a:t>Nagios</a:t>
          </a:r>
          <a:endParaRPr lang="en-US" sz="2000" dirty="0" smtClean="0"/>
        </a:p>
        <a:p>
          <a:r>
            <a:rPr lang="en-US" sz="2000" dirty="0" smtClean="0"/>
            <a:t>Device Level Access (DLA)</a:t>
          </a:r>
        </a:p>
        <a:p>
          <a:r>
            <a:rPr lang="en-US" sz="2000" dirty="0" smtClean="0">
              <a:solidFill>
                <a:srgbClr val="FF0000"/>
              </a:solidFill>
            </a:rPr>
            <a:t>DIAAS</a:t>
          </a:r>
        </a:p>
        <a:p>
          <a:r>
            <a:rPr lang="en-US" sz="2000" dirty="0" smtClean="0">
              <a:solidFill>
                <a:srgbClr val="FF0000"/>
              </a:solidFill>
            </a:rPr>
            <a:t>  - Do It as a service</a:t>
          </a:r>
        </a:p>
        <a:p>
          <a:endParaRPr lang="en-US" sz="2000" dirty="0"/>
        </a:p>
      </dgm:t>
    </dgm:pt>
    <dgm:pt modelId="{7E99BBDE-4898-5949-AA7D-22191A2E5E64}" type="parTrans" cxnId="{46368592-BC5B-ED4B-AEEB-396662AA03A3}">
      <dgm:prSet/>
      <dgm:spPr/>
      <dgm:t>
        <a:bodyPr/>
        <a:lstStyle/>
        <a:p>
          <a:endParaRPr lang="en-US"/>
        </a:p>
      </dgm:t>
    </dgm:pt>
    <dgm:pt modelId="{77314B21-C1E2-0343-81A5-3748B6D79958}" type="sibTrans" cxnId="{46368592-BC5B-ED4B-AEEB-396662AA03A3}">
      <dgm:prSet/>
      <dgm:spPr/>
      <dgm:t>
        <a:bodyPr/>
        <a:lstStyle/>
        <a:p>
          <a:endParaRPr lang="en-US"/>
        </a:p>
      </dgm:t>
    </dgm:pt>
    <dgm:pt modelId="{AF17E9A0-4261-9049-A8D4-D04B184F3E25}" type="pres">
      <dgm:prSet presAssocID="{F05F084D-0B74-3E4A-B874-779D42B7C4B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C2E001C-E8F4-624A-8243-B1BEF5C5BF1B}" type="pres">
      <dgm:prSet presAssocID="{B94D858E-08BA-1245-8CD4-578354E3B88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46FC8931-9972-7345-8507-379906E8A3EB}" type="pres">
      <dgm:prSet presAssocID="{B94D858E-08BA-1245-8CD4-578354E3B88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0C58D1E7-3928-D341-80C1-78D8185AF4B6}" type="pres">
      <dgm:prSet presAssocID="{10519EB7-A913-D047-9D7D-74CABD663F96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59148CE1-F25F-6441-A798-DDBA461F72B8}" type="pres">
      <dgm:prSet presAssocID="{10519EB7-A913-D047-9D7D-74CABD663F96}" presName="childText2" presStyleLbl="solidAlignAcc1" presStyleIdx="1" presStyleCnt="3" custScaleY="126986" custLinFactNeighborY="13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2A5FA-B65D-024A-948B-5E579A605988}" type="pres">
      <dgm:prSet presAssocID="{C89EE1CC-3DBA-5D4C-B9B8-35EEB9FDB73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C6AB8-8AED-5640-93BC-774D94FC6C40}" type="pres">
      <dgm:prSet presAssocID="{C89EE1CC-3DBA-5D4C-B9B8-35EEB9FDB73B}" presName="childText3" presStyleLbl="solidAlignAcc1" presStyleIdx="2" presStyleCnt="3" custScaleY="141385" custLinFactNeighborY="19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EACA6-C8D0-7546-A615-4EE118B76A63}" srcId="{F05F084D-0B74-3E4A-B874-779D42B7C4B6}" destId="{C89EE1CC-3DBA-5D4C-B9B8-35EEB9FDB73B}" srcOrd="2" destOrd="0" parTransId="{61DECA9A-D5E7-E147-914D-99AAF61E453B}" sibTransId="{ED169874-BD92-7646-8B45-FF4CF8783F17}"/>
    <dgm:cxn modelId="{62BD1CAE-A07F-E546-B515-6B108DDFDAE7}" srcId="{F05F084D-0B74-3E4A-B874-779D42B7C4B6}" destId="{10519EB7-A913-D047-9D7D-74CABD663F96}" srcOrd="1" destOrd="0" parTransId="{8C6655EA-E360-5B4C-B574-2125E8F33B98}" sibTransId="{78F0D8CC-F2B4-2E48-9469-F8AEA99AF16D}"/>
    <dgm:cxn modelId="{265BD29A-F265-5D48-B96D-ADF1314A1C78}" srcId="{B94D858E-08BA-1245-8CD4-578354E3B887}" destId="{6948E19B-CCB9-FA48-A96B-C4835EB5B78C}" srcOrd="0" destOrd="0" parTransId="{4A9286E3-0CFE-434E-ADD4-28AE0AA2F7CF}" sibTransId="{FE09D00A-E25F-8147-BAF2-59704E20FDC5}"/>
    <dgm:cxn modelId="{46368592-BC5B-ED4B-AEEB-396662AA03A3}" srcId="{C89EE1CC-3DBA-5D4C-B9B8-35EEB9FDB73B}" destId="{492AAAC2-D55F-A84B-9ABA-1AF8F343E802}" srcOrd="0" destOrd="0" parTransId="{7E99BBDE-4898-5949-AA7D-22191A2E5E64}" sibTransId="{77314B21-C1E2-0343-81A5-3748B6D79958}"/>
    <dgm:cxn modelId="{E37D12D0-318E-D14E-BEEF-DF514C8AB0C3}" type="presOf" srcId="{F05F084D-0B74-3E4A-B874-779D42B7C4B6}" destId="{AF17E9A0-4261-9049-A8D4-D04B184F3E25}" srcOrd="0" destOrd="0" presId="urn:microsoft.com/office/officeart/2009/3/layout/IncreasingArrowsProcess"/>
    <dgm:cxn modelId="{6F5E46F3-B5B7-3A4F-B50F-9AB430255713}" type="presOf" srcId="{492AAAC2-D55F-A84B-9ABA-1AF8F343E802}" destId="{043C6AB8-8AED-5640-93BC-774D94FC6C40}" srcOrd="0" destOrd="0" presId="urn:microsoft.com/office/officeart/2009/3/layout/IncreasingArrowsProcess"/>
    <dgm:cxn modelId="{0EDFC5F2-636A-4B4D-A4E2-F0F9AD185685}" type="presOf" srcId="{0EBFD9C1-70B2-244A-958E-D4A574EA0858}" destId="{59148CE1-F25F-6441-A798-DDBA461F72B8}" srcOrd="0" destOrd="0" presId="urn:microsoft.com/office/officeart/2009/3/layout/IncreasingArrowsProcess"/>
    <dgm:cxn modelId="{DDCE4276-42E5-2147-9CDC-D01169B80B88}" srcId="{F05F084D-0B74-3E4A-B874-779D42B7C4B6}" destId="{B94D858E-08BA-1245-8CD4-578354E3B887}" srcOrd="0" destOrd="0" parTransId="{9A006776-5641-574F-9003-7C27262C93E1}" sibTransId="{56D54860-AE89-8B4A-AC25-714FEE32C3D6}"/>
    <dgm:cxn modelId="{4919C5E0-ECB3-7340-8EB3-9CFDA51ABFA6}" type="presOf" srcId="{B94D858E-08BA-1245-8CD4-578354E3B887}" destId="{7C2E001C-E8F4-624A-8243-B1BEF5C5BF1B}" srcOrd="0" destOrd="0" presId="urn:microsoft.com/office/officeart/2009/3/layout/IncreasingArrowsProcess"/>
    <dgm:cxn modelId="{702D245D-AD80-124D-9384-30A557AE0158}" type="presOf" srcId="{10519EB7-A913-D047-9D7D-74CABD663F96}" destId="{0C58D1E7-3928-D341-80C1-78D8185AF4B6}" srcOrd="0" destOrd="0" presId="urn:microsoft.com/office/officeart/2009/3/layout/IncreasingArrowsProcess"/>
    <dgm:cxn modelId="{0E95DF7F-0817-0F4A-9AE5-8EF61C5DCEF2}" type="presOf" srcId="{C89EE1CC-3DBA-5D4C-B9B8-35EEB9FDB73B}" destId="{2E82A5FA-B65D-024A-948B-5E579A605988}" srcOrd="0" destOrd="0" presId="urn:microsoft.com/office/officeart/2009/3/layout/IncreasingArrowsProcess"/>
    <dgm:cxn modelId="{18DF9F2C-A41A-E246-A37E-BD58FDA1F9D7}" type="presOf" srcId="{6948E19B-CCB9-FA48-A96B-C4835EB5B78C}" destId="{46FC8931-9972-7345-8507-379906E8A3EB}" srcOrd="0" destOrd="0" presId="urn:microsoft.com/office/officeart/2009/3/layout/IncreasingArrowsProcess"/>
    <dgm:cxn modelId="{A8DA9902-BEB3-D54B-9398-B5D8C72EED41}" srcId="{10519EB7-A913-D047-9D7D-74CABD663F96}" destId="{0EBFD9C1-70B2-244A-958E-D4A574EA0858}" srcOrd="0" destOrd="0" parTransId="{FD1EDC13-C218-FA4E-A876-644618F6B728}" sibTransId="{69D1B124-3F71-2F4D-8C3F-D022F9D587DC}"/>
    <dgm:cxn modelId="{5A3C6C25-90E0-D24F-A659-9549D929C353}" type="presParOf" srcId="{AF17E9A0-4261-9049-A8D4-D04B184F3E25}" destId="{7C2E001C-E8F4-624A-8243-B1BEF5C5BF1B}" srcOrd="0" destOrd="0" presId="urn:microsoft.com/office/officeart/2009/3/layout/IncreasingArrowsProcess"/>
    <dgm:cxn modelId="{4483D125-7BFA-184F-8EBD-FA00AFDF642F}" type="presParOf" srcId="{AF17E9A0-4261-9049-A8D4-D04B184F3E25}" destId="{46FC8931-9972-7345-8507-379906E8A3EB}" srcOrd="1" destOrd="0" presId="urn:microsoft.com/office/officeart/2009/3/layout/IncreasingArrowsProcess"/>
    <dgm:cxn modelId="{BDBE4839-B51A-114A-A898-06B1EE5A1C79}" type="presParOf" srcId="{AF17E9A0-4261-9049-A8D4-D04B184F3E25}" destId="{0C58D1E7-3928-D341-80C1-78D8185AF4B6}" srcOrd="2" destOrd="0" presId="urn:microsoft.com/office/officeart/2009/3/layout/IncreasingArrowsProcess"/>
    <dgm:cxn modelId="{1966440E-B1CC-104C-9ACF-49E9DB24B0C1}" type="presParOf" srcId="{AF17E9A0-4261-9049-A8D4-D04B184F3E25}" destId="{59148CE1-F25F-6441-A798-DDBA461F72B8}" srcOrd="3" destOrd="0" presId="urn:microsoft.com/office/officeart/2009/3/layout/IncreasingArrowsProcess"/>
    <dgm:cxn modelId="{5F8B9FDE-3EA7-1E4F-9743-E1ED4DB5AB79}" type="presParOf" srcId="{AF17E9A0-4261-9049-A8D4-D04B184F3E25}" destId="{2E82A5FA-B65D-024A-948B-5E579A605988}" srcOrd="4" destOrd="0" presId="urn:microsoft.com/office/officeart/2009/3/layout/IncreasingArrowsProcess"/>
    <dgm:cxn modelId="{2ABACE33-01AF-7449-AD7B-5D405995B655}" type="presParOf" srcId="{AF17E9A0-4261-9049-A8D4-D04B184F3E25}" destId="{043C6AB8-8AED-5640-93BC-774D94FC6C4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6371C-AF8E-1A4C-85B6-FB612FD5306E}">
      <dsp:nvSpPr>
        <dsp:cNvPr id="0" name=""/>
        <dsp:cNvSpPr/>
      </dsp:nvSpPr>
      <dsp:spPr>
        <a:xfrm rot="5400000">
          <a:off x="-270349" y="273263"/>
          <a:ext cx="1802331" cy="12616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Select Features</a:t>
          </a:r>
          <a:endParaRPr lang="en-US" sz="1800" kern="1200" dirty="0">
            <a:solidFill>
              <a:srgbClr val="000000"/>
            </a:solidFill>
          </a:endParaRPr>
        </a:p>
      </dsp:txBody>
      <dsp:txXfrm rot="-5400000">
        <a:off x="2" y="633729"/>
        <a:ext cx="1261631" cy="540700"/>
      </dsp:txXfrm>
    </dsp:sp>
    <dsp:sp modelId="{B410AC59-A182-A749-9F13-4F4E87D22937}">
      <dsp:nvSpPr>
        <dsp:cNvPr id="0" name=""/>
        <dsp:cNvSpPr/>
      </dsp:nvSpPr>
      <dsp:spPr>
        <a:xfrm rot="5400000">
          <a:off x="2288724" y="-1024178"/>
          <a:ext cx="1171515" cy="32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&lt; LAPACK</a:t>
          </a:r>
          <a:endParaRPr lang="en-US" sz="2800" kern="1200" dirty="0">
            <a:solidFill>
              <a:srgbClr val="00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&lt; </a:t>
          </a:r>
          <a:r>
            <a:rPr lang="en-US" sz="2800" kern="1200" dirty="0" err="1" smtClean="0">
              <a:solidFill>
                <a:srgbClr val="000000"/>
              </a:solidFill>
            </a:rPr>
            <a:t>MongoDB</a:t>
          </a:r>
          <a:endParaRPr lang="en-US" sz="2800" kern="1200" dirty="0">
            <a:solidFill>
              <a:srgbClr val="000000"/>
            </a:solidFill>
          </a:endParaRPr>
        </a:p>
      </dsp:txBody>
      <dsp:txXfrm rot="-5400000">
        <a:off x="1261632" y="60103"/>
        <a:ext cx="3168512" cy="1057137"/>
      </dsp:txXfrm>
    </dsp:sp>
    <dsp:sp modelId="{C8DFAB2E-D990-4940-AFD9-631C74179434}">
      <dsp:nvSpPr>
        <dsp:cNvPr id="0" name=""/>
        <dsp:cNvSpPr/>
      </dsp:nvSpPr>
      <dsp:spPr>
        <a:xfrm rot="5400000">
          <a:off x="-270349" y="1883608"/>
          <a:ext cx="1802331" cy="12616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Generate Image</a:t>
          </a:r>
          <a:endParaRPr lang="en-US" sz="1800" kern="1200" dirty="0">
            <a:solidFill>
              <a:srgbClr val="000000"/>
            </a:solidFill>
          </a:endParaRPr>
        </a:p>
      </dsp:txBody>
      <dsp:txXfrm rot="-5400000">
        <a:off x="2" y="2244074"/>
        <a:ext cx="1261631" cy="540700"/>
      </dsp:txXfrm>
    </dsp:sp>
    <dsp:sp modelId="{768D853D-2554-B64A-9ABF-1318CD66C4C3}">
      <dsp:nvSpPr>
        <dsp:cNvPr id="0" name=""/>
        <dsp:cNvSpPr/>
      </dsp:nvSpPr>
      <dsp:spPr>
        <a:xfrm rot="5400000">
          <a:off x="2288724" y="586165"/>
          <a:ext cx="1171515" cy="32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&gt; Meta data</a:t>
          </a:r>
          <a:endParaRPr lang="en-US" sz="2800" kern="1200" dirty="0">
            <a:solidFill>
              <a:srgbClr val="00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&gt; Raw Image</a:t>
          </a:r>
          <a:endParaRPr lang="en-US" sz="2800" kern="1200" dirty="0">
            <a:solidFill>
              <a:srgbClr val="000000"/>
            </a:solidFill>
          </a:endParaRPr>
        </a:p>
      </dsp:txBody>
      <dsp:txXfrm rot="-5400000">
        <a:off x="1261632" y="1670447"/>
        <a:ext cx="3168512" cy="1057137"/>
      </dsp:txXfrm>
    </dsp:sp>
    <dsp:sp modelId="{A3CE8ACB-A521-314E-95E1-3C26F3C692C2}">
      <dsp:nvSpPr>
        <dsp:cNvPr id="0" name=""/>
        <dsp:cNvSpPr/>
      </dsp:nvSpPr>
      <dsp:spPr>
        <a:xfrm rot="5400000">
          <a:off x="-270349" y="3493952"/>
          <a:ext cx="1802331" cy="12616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Store Image</a:t>
          </a:r>
          <a:endParaRPr lang="en-US" sz="1800" kern="1200" dirty="0">
            <a:solidFill>
              <a:srgbClr val="000000"/>
            </a:solidFill>
          </a:endParaRPr>
        </a:p>
      </dsp:txBody>
      <dsp:txXfrm rot="-5400000">
        <a:off x="2" y="3854418"/>
        <a:ext cx="1261631" cy="540700"/>
      </dsp:txXfrm>
    </dsp:sp>
    <dsp:sp modelId="{F82CCFCF-CAF4-B042-970B-8F17D1A49A91}">
      <dsp:nvSpPr>
        <dsp:cNvPr id="0" name=""/>
        <dsp:cNvSpPr/>
      </dsp:nvSpPr>
      <dsp:spPr>
        <a:xfrm rot="5400000">
          <a:off x="2288724" y="2196509"/>
          <a:ext cx="1171515" cy="32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&gt; Repository</a:t>
          </a:r>
          <a:endParaRPr lang="en-US" sz="2800" kern="1200" dirty="0">
            <a:solidFill>
              <a:srgbClr val="00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&gt; Local file system</a:t>
          </a:r>
          <a:endParaRPr lang="en-US" sz="2800" kern="1200" dirty="0">
            <a:solidFill>
              <a:srgbClr val="000000"/>
            </a:solidFill>
          </a:endParaRPr>
        </a:p>
      </dsp:txBody>
      <dsp:txXfrm rot="-5400000">
        <a:off x="1261632" y="3280791"/>
        <a:ext cx="3168512" cy="1057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6371C-AF8E-1A4C-85B6-FB612FD5306E}">
      <dsp:nvSpPr>
        <dsp:cNvPr id="0" name=""/>
        <dsp:cNvSpPr/>
      </dsp:nvSpPr>
      <dsp:spPr>
        <a:xfrm rot="5400000">
          <a:off x="-270349" y="273263"/>
          <a:ext cx="1802331" cy="12616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Submit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Job</a:t>
          </a:r>
          <a:endParaRPr lang="en-US" sz="1500" kern="1200" dirty="0">
            <a:solidFill>
              <a:srgbClr val="000000"/>
            </a:solidFill>
          </a:endParaRPr>
        </a:p>
      </dsp:txBody>
      <dsp:txXfrm rot="-5400000">
        <a:off x="2" y="633729"/>
        <a:ext cx="1261631" cy="540700"/>
      </dsp:txXfrm>
    </dsp:sp>
    <dsp:sp modelId="{B410AC59-A182-A749-9F13-4F4E87D22937}">
      <dsp:nvSpPr>
        <dsp:cNvPr id="0" name=""/>
        <dsp:cNvSpPr/>
      </dsp:nvSpPr>
      <dsp:spPr>
        <a:xfrm rot="5400000">
          <a:off x="2288724" y="-1024178"/>
          <a:ext cx="1171515" cy="32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/>
              </a:solidFill>
            </a:rPr>
            <a:t>&lt; Image</a:t>
          </a:r>
          <a:endParaRPr lang="en-US" sz="2500" kern="1200" dirty="0">
            <a:solidFill>
              <a:srgbClr val="00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/>
              </a:solidFill>
            </a:rPr>
            <a:t>&lt; Job description</a:t>
          </a:r>
          <a:endParaRPr lang="en-US" sz="2500" kern="1200" dirty="0">
            <a:solidFill>
              <a:srgbClr val="000000"/>
            </a:solidFill>
          </a:endParaRPr>
        </a:p>
      </dsp:txBody>
      <dsp:txXfrm rot="-5400000">
        <a:off x="1261632" y="60103"/>
        <a:ext cx="3168512" cy="1057137"/>
      </dsp:txXfrm>
    </dsp:sp>
    <dsp:sp modelId="{C8DFAB2E-D990-4940-AFD9-631C74179434}">
      <dsp:nvSpPr>
        <dsp:cNvPr id="0" name=""/>
        <dsp:cNvSpPr/>
      </dsp:nvSpPr>
      <dsp:spPr>
        <a:xfrm rot="5400000">
          <a:off x="-270349" y="1883608"/>
          <a:ext cx="1802331" cy="12616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Provision Image</a:t>
          </a:r>
          <a:endParaRPr lang="en-US" sz="1500" kern="1200" dirty="0">
            <a:solidFill>
              <a:srgbClr val="000000"/>
            </a:solidFill>
          </a:endParaRPr>
        </a:p>
      </dsp:txBody>
      <dsp:txXfrm rot="-5400000">
        <a:off x="2" y="2244074"/>
        <a:ext cx="1261631" cy="540700"/>
      </dsp:txXfrm>
    </dsp:sp>
    <dsp:sp modelId="{768D853D-2554-B64A-9ABF-1318CD66C4C3}">
      <dsp:nvSpPr>
        <dsp:cNvPr id="0" name=""/>
        <dsp:cNvSpPr/>
      </dsp:nvSpPr>
      <dsp:spPr>
        <a:xfrm rot="5400000">
          <a:off x="2288724" y="586165"/>
          <a:ext cx="1171515" cy="32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/>
              </a:solidFill>
            </a:rPr>
            <a:t>&gt; Access Image</a:t>
          </a:r>
          <a:endParaRPr lang="en-US" sz="2500" kern="1200" dirty="0">
            <a:solidFill>
              <a:srgbClr val="00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/>
              </a:solidFill>
            </a:rPr>
            <a:t>&gt; Place on Resources</a:t>
          </a:r>
          <a:endParaRPr lang="en-US" sz="2500" kern="1200" dirty="0">
            <a:solidFill>
              <a:srgbClr val="000000"/>
            </a:solidFill>
          </a:endParaRPr>
        </a:p>
      </dsp:txBody>
      <dsp:txXfrm rot="-5400000">
        <a:off x="1261632" y="1670447"/>
        <a:ext cx="3168512" cy="1057137"/>
      </dsp:txXfrm>
    </dsp:sp>
    <dsp:sp modelId="{A3CE8ACB-A521-314E-95E1-3C26F3C692C2}">
      <dsp:nvSpPr>
        <dsp:cNvPr id="0" name=""/>
        <dsp:cNvSpPr/>
      </dsp:nvSpPr>
      <dsp:spPr>
        <a:xfrm rot="5400000">
          <a:off x="-270349" y="3493952"/>
          <a:ext cx="1802331" cy="12616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Execute</a:t>
          </a:r>
          <a:endParaRPr lang="en-US" sz="1500" kern="1200" dirty="0">
            <a:solidFill>
              <a:srgbClr val="000000"/>
            </a:solidFill>
          </a:endParaRPr>
        </a:p>
      </dsp:txBody>
      <dsp:txXfrm rot="-5400000">
        <a:off x="2" y="3854418"/>
        <a:ext cx="1261631" cy="540700"/>
      </dsp:txXfrm>
    </dsp:sp>
    <dsp:sp modelId="{F82CCFCF-CAF4-B042-970B-8F17D1A49A91}">
      <dsp:nvSpPr>
        <dsp:cNvPr id="0" name=""/>
        <dsp:cNvSpPr/>
      </dsp:nvSpPr>
      <dsp:spPr>
        <a:xfrm rot="5400000">
          <a:off x="2288724" y="2196509"/>
          <a:ext cx="1171515" cy="32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/>
              </a:solidFill>
            </a:rPr>
            <a:t>&gt; Run Job</a:t>
          </a:r>
          <a:endParaRPr lang="en-US" sz="2500" kern="1200" dirty="0">
            <a:solidFill>
              <a:srgbClr val="00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0000"/>
              </a:solidFill>
            </a:rPr>
            <a:t>&gt; Get Results</a:t>
          </a:r>
          <a:endParaRPr lang="en-US" sz="2500" kern="1200" dirty="0">
            <a:solidFill>
              <a:srgbClr val="000000"/>
            </a:solidFill>
          </a:endParaRPr>
        </a:p>
      </dsp:txBody>
      <dsp:txXfrm rot="-5400000">
        <a:off x="1261632" y="3280791"/>
        <a:ext cx="3168512" cy="1057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39737-A558-BC4E-8F05-BA9B0B387C76}">
      <dsp:nvSpPr>
        <dsp:cNvPr id="0" name=""/>
        <dsp:cNvSpPr/>
      </dsp:nvSpPr>
      <dsp:spPr>
        <a:xfrm>
          <a:off x="2369277" y="2284610"/>
          <a:ext cx="1526778" cy="15267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rgbClr val="000000"/>
              </a:solidFill>
            </a:rPr>
            <a:t>TaaS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Experiment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2592868" y="2508201"/>
        <a:ext cx="1079596" cy="1079596"/>
      </dsp:txXfrm>
    </dsp:sp>
    <dsp:sp modelId="{EAEDFCE6-D347-4D40-AD70-9E67A1A3F2D8}">
      <dsp:nvSpPr>
        <dsp:cNvPr id="0" name=""/>
        <dsp:cNvSpPr/>
      </dsp:nvSpPr>
      <dsp:spPr>
        <a:xfrm rot="16200000">
          <a:off x="2897525" y="1594706"/>
          <a:ext cx="470281" cy="519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968067" y="1769069"/>
        <a:ext cx="329197" cy="311462"/>
      </dsp:txXfrm>
    </dsp:sp>
    <dsp:sp modelId="{49D35A6E-4FFD-4645-A6EB-6F57113CDAA8}">
      <dsp:nvSpPr>
        <dsp:cNvPr id="0" name=""/>
        <dsp:cNvSpPr/>
      </dsp:nvSpPr>
      <dsp:spPr>
        <a:xfrm>
          <a:off x="2445616" y="23186"/>
          <a:ext cx="1374100" cy="1374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Image Generation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2646848" y="224418"/>
        <a:ext cx="971636" cy="971636"/>
      </dsp:txXfrm>
    </dsp:sp>
    <dsp:sp modelId="{C9FD01BC-A215-E54F-82A9-7628ED57A18B}">
      <dsp:nvSpPr>
        <dsp:cNvPr id="0" name=""/>
        <dsp:cNvSpPr/>
      </dsp:nvSpPr>
      <dsp:spPr>
        <a:xfrm rot="18900000">
          <a:off x="3741628" y="1944345"/>
          <a:ext cx="470281" cy="519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rgbClr val="000000"/>
            </a:solidFill>
          </a:endParaRPr>
        </a:p>
      </dsp:txBody>
      <dsp:txXfrm>
        <a:off x="3762289" y="2098047"/>
        <a:ext cx="329197" cy="311462"/>
      </dsp:txXfrm>
    </dsp:sp>
    <dsp:sp modelId="{74EBD96E-E847-A041-A3AB-FF7BA32DA011}">
      <dsp:nvSpPr>
        <dsp:cNvPr id="0" name=""/>
        <dsp:cNvSpPr/>
      </dsp:nvSpPr>
      <dsp:spPr>
        <a:xfrm>
          <a:off x="4098664" y="707901"/>
          <a:ext cx="1374100" cy="1374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Image Repository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4299896" y="909133"/>
        <a:ext cx="971636" cy="971636"/>
      </dsp:txXfrm>
    </dsp:sp>
    <dsp:sp modelId="{15D972E1-A799-C341-947D-A9310425C568}">
      <dsp:nvSpPr>
        <dsp:cNvPr id="0" name=""/>
        <dsp:cNvSpPr/>
      </dsp:nvSpPr>
      <dsp:spPr>
        <a:xfrm>
          <a:off x="4091266" y="2788447"/>
          <a:ext cx="470281" cy="519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rgbClr val="000000"/>
            </a:solidFill>
          </a:endParaRPr>
        </a:p>
      </dsp:txBody>
      <dsp:txXfrm>
        <a:off x="4091266" y="2892268"/>
        <a:ext cx="329197" cy="311462"/>
      </dsp:txXfrm>
    </dsp:sp>
    <dsp:sp modelId="{C8A33838-4BC1-3745-924B-B1A7552B50F7}">
      <dsp:nvSpPr>
        <dsp:cNvPr id="0" name=""/>
        <dsp:cNvSpPr/>
      </dsp:nvSpPr>
      <dsp:spPr>
        <a:xfrm>
          <a:off x="4783380" y="2360949"/>
          <a:ext cx="1374100" cy="1374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Experiment Repository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4984612" y="2562181"/>
        <a:ext cx="971636" cy="971636"/>
      </dsp:txXfrm>
    </dsp:sp>
    <dsp:sp modelId="{04F49FEF-A553-7446-8127-E54F4B96D2D7}">
      <dsp:nvSpPr>
        <dsp:cNvPr id="0" name=""/>
        <dsp:cNvSpPr/>
      </dsp:nvSpPr>
      <dsp:spPr>
        <a:xfrm rot="2700000">
          <a:off x="3741628" y="3632550"/>
          <a:ext cx="470281" cy="519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rgbClr val="000000"/>
            </a:solidFill>
          </a:endParaRPr>
        </a:p>
      </dsp:txBody>
      <dsp:txXfrm>
        <a:off x="3762289" y="3686490"/>
        <a:ext cx="329197" cy="311462"/>
      </dsp:txXfrm>
    </dsp:sp>
    <dsp:sp modelId="{6699B5E9-28CA-AE47-ACB4-76E6BA394B2F}">
      <dsp:nvSpPr>
        <dsp:cNvPr id="0" name=""/>
        <dsp:cNvSpPr/>
      </dsp:nvSpPr>
      <dsp:spPr>
        <a:xfrm>
          <a:off x="4098664" y="4013998"/>
          <a:ext cx="1374100" cy="1374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Dynamic Provisioning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4299896" y="4215230"/>
        <a:ext cx="971636" cy="971636"/>
      </dsp:txXfrm>
    </dsp:sp>
    <dsp:sp modelId="{E42145E3-35A3-2544-B18A-CD1D1E984BDD}">
      <dsp:nvSpPr>
        <dsp:cNvPr id="0" name=""/>
        <dsp:cNvSpPr/>
      </dsp:nvSpPr>
      <dsp:spPr>
        <a:xfrm rot="5400000">
          <a:off x="2897525" y="3982189"/>
          <a:ext cx="470281" cy="519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968067" y="4015468"/>
        <a:ext cx="329197" cy="311462"/>
      </dsp:txXfrm>
    </dsp:sp>
    <dsp:sp modelId="{656E7650-3A2A-8A4D-BB55-78638D90B6A9}">
      <dsp:nvSpPr>
        <dsp:cNvPr id="0" name=""/>
        <dsp:cNvSpPr/>
      </dsp:nvSpPr>
      <dsp:spPr>
        <a:xfrm>
          <a:off x="2445616" y="4698713"/>
          <a:ext cx="1374100" cy="1374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Nimbus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2646848" y="4899945"/>
        <a:ext cx="971636" cy="971636"/>
      </dsp:txXfrm>
    </dsp:sp>
    <dsp:sp modelId="{55721375-3AEC-344D-9E41-870ECA05666F}">
      <dsp:nvSpPr>
        <dsp:cNvPr id="0" name=""/>
        <dsp:cNvSpPr/>
      </dsp:nvSpPr>
      <dsp:spPr>
        <a:xfrm rot="8100000">
          <a:off x="2053422" y="3632550"/>
          <a:ext cx="470281" cy="519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173845" y="3686490"/>
        <a:ext cx="329197" cy="311462"/>
      </dsp:txXfrm>
    </dsp:sp>
    <dsp:sp modelId="{21EBC66B-2AD8-2243-ABE7-843FCDB5F711}">
      <dsp:nvSpPr>
        <dsp:cNvPr id="0" name=""/>
        <dsp:cNvSpPr/>
      </dsp:nvSpPr>
      <dsp:spPr>
        <a:xfrm>
          <a:off x="792567" y="4013998"/>
          <a:ext cx="1374100" cy="1374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Eucalyptus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993799" y="4215230"/>
        <a:ext cx="971636" cy="971636"/>
      </dsp:txXfrm>
    </dsp:sp>
    <dsp:sp modelId="{8BFBF02F-B05A-B04A-815B-A1F5F43371FC}">
      <dsp:nvSpPr>
        <dsp:cNvPr id="0" name=""/>
        <dsp:cNvSpPr/>
      </dsp:nvSpPr>
      <dsp:spPr>
        <a:xfrm rot="10800000">
          <a:off x="1703784" y="2788447"/>
          <a:ext cx="470281" cy="519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1844868" y="2892268"/>
        <a:ext cx="329197" cy="311462"/>
      </dsp:txXfrm>
    </dsp:sp>
    <dsp:sp modelId="{4988571D-ED7E-A04D-AB09-36E01E72BC6B}">
      <dsp:nvSpPr>
        <dsp:cNvPr id="0" name=""/>
        <dsp:cNvSpPr/>
      </dsp:nvSpPr>
      <dsp:spPr>
        <a:xfrm>
          <a:off x="107852" y="2360949"/>
          <a:ext cx="1374100" cy="1374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Information Services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09084" y="2562181"/>
        <a:ext cx="971636" cy="971636"/>
      </dsp:txXfrm>
    </dsp:sp>
    <dsp:sp modelId="{DE836EB8-935E-FB4B-BC29-216CF58F55EF}">
      <dsp:nvSpPr>
        <dsp:cNvPr id="0" name=""/>
        <dsp:cNvSpPr/>
      </dsp:nvSpPr>
      <dsp:spPr>
        <a:xfrm rot="13500000">
          <a:off x="2053422" y="1944345"/>
          <a:ext cx="470281" cy="519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173845" y="2098047"/>
        <a:ext cx="329197" cy="311462"/>
      </dsp:txXfrm>
    </dsp:sp>
    <dsp:sp modelId="{8091401A-C5C7-2A4F-B8FB-FF0203B2A62B}">
      <dsp:nvSpPr>
        <dsp:cNvPr id="0" name=""/>
        <dsp:cNvSpPr/>
      </dsp:nvSpPr>
      <dsp:spPr>
        <a:xfrm>
          <a:off x="792567" y="707901"/>
          <a:ext cx="1374100" cy="1374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FG </a:t>
          </a:r>
          <a:r>
            <a:rPr lang="en-US" sz="1200" b="1" kern="1200" dirty="0" err="1" smtClean="0">
              <a:solidFill>
                <a:srgbClr val="000000"/>
              </a:solidFill>
            </a:rPr>
            <a:t>Hostlist</a:t>
          </a:r>
          <a:r>
            <a:rPr lang="en-US" sz="1200" b="1" kern="1200" dirty="0" smtClean="0">
              <a:solidFill>
                <a:srgbClr val="000000"/>
              </a:solidFill>
            </a:rPr>
            <a:t> &amp; Grid5000 </a:t>
          </a:r>
          <a:r>
            <a:rPr lang="en-US" sz="1200" b="1" kern="1200" dirty="0" err="1" smtClean="0">
              <a:solidFill>
                <a:srgbClr val="000000"/>
              </a:solidFill>
            </a:rPr>
            <a:t>TakTuk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993799" y="909133"/>
        <a:ext cx="971636" cy="971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6371C-AF8E-1A4C-85B6-FB612FD5306E}">
      <dsp:nvSpPr>
        <dsp:cNvPr id="0" name=""/>
        <dsp:cNvSpPr/>
      </dsp:nvSpPr>
      <dsp:spPr>
        <a:xfrm rot="5400000">
          <a:off x="-228971" y="236396"/>
          <a:ext cx="1526476" cy="106853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Adaptive</a:t>
          </a:r>
          <a:br>
            <a:rPr lang="en-US" sz="1400" kern="1200" dirty="0" smtClean="0">
              <a:solidFill>
                <a:srgbClr val="000000"/>
              </a:solidFill>
            </a:rPr>
          </a:br>
          <a:r>
            <a:rPr lang="en-US" sz="1400" kern="1200" dirty="0" smtClean="0">
              <a:solidFill>
                <a:srgbClr val="000000"/>
              </a:solidFill>
            </a:rPr>
            <a:t>Services</a:t>
          </a:r>
          <a:endParaRPr lang="en-US" sz="1400" kern="1200" dirty="0">
            <a:solidFill>
              <a:srgbClr val="000000"/>
            </a:solidFill>
          </a:endParaRPr>
        </a:p>
      </dsp:txBody>
      <dsp:txXfrm rot="-5400000">
        <a:off x="1" y="541692"/>
        <a:ext cx="1068533" cy="457943"/>
      </dsp:txXfrm>
    </dsp:sp>
    <dsp:sp modelId="{B410AC59-A182-A749-9F13-4F4E87D22937}">
      <dsp:nvSpPr>
        <dsp:cNvPr id="0" name=""/>
        <dsp:cNvSpPr/>
      </dsp:nvSpPr>
      <dsp:spPr>
        <a:xfrm rot="5400000">
          <a:off x="2472328" y="-1396369"/>
          <a:ext cx="992209" cy="3799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Move IaaS nodes</a:t>
          </a:r>
          <a:endParaRPr lang="en-US" sz="2800" kern="1200" dirty="0">
            <a:solidFill>
              <a:srgbClr val="00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SLA’s</a:t>
          </a:r>
          <a:endParaRPr lang="en-US" sz="2800" kern="1200" dirty="0">
            <a:solidFill>
              <a:srgbClr val="000000"/>
            </a:solidFill>
          </a:endParaRPr>
        </a:p>
      </dsp:txBody>
      <dsp:txXfrm rot="-5400000">
        <a:off x="1068533" y="55862"/>
        <a:ext cx="3751363" cy="895337"/>
      </dsp:txXfrm>
    </dsp:sp>
    <dsp:sp modelId="{98341621-A16E-FC4C-860E-D994D58BD226}">
      <dsp:nvSpPr>
        <dsp:cNvPr id="0" name=""/>
        <dsp:cNvSpPr/>
      </dsp:nvSpPr>
      <dsp:spPr>
        <a:xfrm rot="5400000">
          <a:off x="-228971" y="1619154"/>
          <a:ext cx="1526476" cy="106853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000000"/>
              </a:solidFill>
            </a:rPr>
            <a:t>Create</a:t>
          </a:r>
          <a:endParaRPr lang="en-US" sz="1400" kern="1200" dirty="0" smtClean="0">
            <a:solidFill>
              <a:srgbClr val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Cluster</a:t>
          </a:r>
          <a:endParaRPr lang="en-US" sz="1400" kern="1200"/>
        </a:p>
      </dsp:txBody>
      <dsp:txXfrm rot="-5400000">
        <a:off x="1" y="1924450"/>
        <a:ext cx="1068533" cy="457943"/>
      </dsp:txXfrm>
    </dsp:sp>
    <dsp:sp modelId="{9D4333A9-A6AF-7C49-B6B5-CD34806C2AC9}">
      <dsp:nvSpPr>
        <dsp:cNvPr id="0" name=""/>
        <dsp:cNvSpPr/>
      </dsp:nvSpPr>
      <dsp:spPr>
        <a:xfrm rot="5400000">
          <a:off x="2472067" y="-13351"/>
          <a:ext cx="992731" cy="3799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0000"/>
              </a:solidFill>
            </a:rPr>
            <a:t>PaaS</a:t>
          </a:r>
          <a:r>
            <a:rPr lang="en-US" sz="2800" kern="1200" dirty="0" smtClean="0">
              <a:solidFill>
                <a:srgbClr val="000000"/>
              </a:solidFill>
            </a:rPr>
            <a:t> Provisioning</a:t>
          </a:r>
          <a:endParaRPr lang="en-US" sz="2800" kern="1200" dirty="0">
            <a:solidFill>
              <a:srgbClr val="000000"/>
            </a:solidFill>
          </a:endParaRPr>
        </a:p>
      </dsp:txBody>
      <dsp:txXfrm rot="-5400000">
        <a:off x="1068534" y="1438644"/>
        <a:ext cx="3751338" cy="895809"/>
      </dsp:txXfrm>
    </dsp:sp>
    <dsp:sp modelId="{A3CE8ACB-A521-314E-95E1-3C26F3C692C2}">
      <dsp:nvSpPr>
        <dsp:cNvPr id="0" name=""/>
        <dsp:cNvSpPr/>
      </dsp:nvSpPr>
      <dsp:spPr>
        <a:xfrm rot="5400000">
          <a:off x="-228971" y="3001912"/>
          <a:ext cx="1526476" cy="106853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Cloud </a:t>
          </a:r>
          <a:br>
            <a:rPr lang="en-US" sz="1400" kern="1200" dirty="0" smtClean="0">
              <a:solidFill>
                <a:srgbClr val="000000"/>
              </a:solidFill>
            </a:rPr>
          </a:br>
          <a:r>
            <a:rPr lang="en-US" sz="1400" kern="1200" dirty="0" smtClean="0">
              <a:solidFill>
                <a:srgbClr val="000000"/>
              </a:solidFill>
            </a:rPr>
            <a:t>Seeding</a:t>
          </a:r>
          <a:endParaRPr lang="en-US" sz="1400" kern="1200" dirty="0">
            <a:solidFill>
              <a:srgbClr val="000000"/>
            </a:solidFill>
          </a:endParaRPr>
        </a:p>
      </dsp:txBody>
      <dsp:txXfrm rot="-5400000">
        <a:off x="1" y="3307208"/>
        <a:ext cx="1068533" cy="457943"/>
      </dsp:txXfrm>
    </dsp:sp>
    <dsp:sp modelId="{F82CCFCF-CAF4-B042-970B-8F17D1A49A91}">
      <dsp:nvSpPr>
        <dsp:cNvPr id="0" name=""/>
        <dsp:cNvSpPr/>
      </dsp:nvSpPr>
      <dsp:spPr>
        <a:xfrm rot="5400000">
          <a:off x="2472328" y="1369145"/>
          <a:ext cx="992209" cy="3799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 IaaS Provisioning</a:t>
          </a:r>
          <a:endParaRPr lang="en-US" sz="2800" kern="1200" dirty="0">
            <a:solidFill>
              <a:srgbClr val="000000"/>
            </a:solidFill>
          </a:endParaRPr>
        </a:p>
      </dsp:txBody>
      <dsp:txXfrm rot="-5400000">
        <a:off x="1068533" y="2821376"/>
        <a:ext cx="3751363" cy="895337"/>
      </dsp:txXfrm>
    </dsp:sp>
    <dsp:sp modelId="{D31506D7-0A6A-C646-8088-5B95D92E1766}">
      <dsp:nvSpPr>
        <dsp:cNvPr id="0" name=""/>
        <dsp:cNvSpPr/>
      </dsp:nvSpPr>
      <dsp:spPr>
        <a:xfrm rot="5400000">
          <a:off x="-228971" y="4384669"/>
          <a:ext cx="1526476" cy="106853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Connectivity</a:t>
          </a:r>
          <a:endParaRPr lang="en-US" sz="1400" kern="1200" dirty="0">
            <a:solidFill>
              <a:srgbClr val="000000"/>
            </a:solidFill>
          </a:endParaRPr>
        </a:p>
      </dsp:txBody>
      <dsp:txXfrm rot="-5400000">
        <a:off x="1" y="4689965"/>
        <a:ext cx="1068533" cy="457943"/>
      </dsp:txXfrm>
    </dsp:sp>
    <dsp:sp modelId="{DAB6227F-F8A4-6C4F-8E2E-AE8E3B28FE89}">
      <dsp:nvSpPr>
        <dsp:cNvPr id="0" name=""/>
        <dsp:cNvSpPr/>
      </dsp:nvSpPr>
      <dsp:spPr>
        <a:xfrm rot="5400000">
          <a:off x="2472328" y="2751903"/>
          <a:ext cx="992209" cy="3799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</a:rPr>
            <a:t>Network Provisioning</a:t>
          </a:r>
          <a:endParaRPr lang="en-US" sz="2800" kern="1200" dirty="0">
            <a:solidFill>
              <a:srgbClr val="000000"/>
            </a:solidFill>
          </a:endParaRPr>
        </a:p>
      </dsp:txBody>
      <dsp:txXfrm rot="-5400000">
        <a:off x="1068533" y="4204134"/>
        <a:ext cx="3751363" cy="895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E001C-E8F4-624A-8243-B1BEF5C5BF1B}">
      <dsp:nvSpPr>
        <dsp:cNvPr id="0" name=""/>
        <dsp:cNvSpPr/>
      </dsp:nvSpPr>
      <dsp:spPr>
        <a:xfrm>
          <a:off x="28268" y="629809"/>
          <a:ext cx="9747862" cy="14196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371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660066"/>
              </a:solidFill>
            </a:rPr>
            <a:t>Pre FG</a:t>
          </a:r>
          <a:endParaRPr lang="en-US" sz="2700" kern="1200" dirty="0">
            <a:solidFill>
              <a:srgbClr val="660066"/>
            </a:solidFill>
          </a:endParaRPr>
        </a:p>
      </dsp:txBody>
      <dsp:txXfrm>
        <a:off x="28268" y="984724"/>
        <a:ext cx="9392947" cy="709830"/>
      </dsp:txXfrm>
    </dsp:sp>
    <dsp:sp modelId="{46FC8931-9972-7345-8507-379906E8A3EB}">
      <dsp:nvSpPr>
        <dsp:cNvPr id="0" name=""/>
        <dsp:cNvSpPr/>
      </dsp:nvSpPr>
      <dsp:spPr>
        <a:xfrm>
          <a:off x="28268" y="1724571"/>
          <a:ext cx="3002341" cy="2734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Application oriented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Experiments in production systems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DIY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8268" y="1724571"/>
        <a:ext cx="3002341" cy="2734788"/>
      </dsp:txXfrm>
    </dsp:sp>
    <dsp:sp modelId="{0C58D1E7-3928-D341-80C1-78D8185AF4B6}">
      <dsp:nvSpPr>
        <dsp:cNvPr id="0" name=""/>
        <dsp:cNvSpPr/>
      </dsp:nvSpPr>
      <dsp:spPr>
        <a:xfrm>
          <a:off x="3030610" y="1103029"/>
          <a:ext cx="6745520" cy="14196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371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660066"/>
              </a:solidFill>
            </a:rPr>
            <a:t>FutureGrid I</a:t>
          </a:r>
          <a:endParaRPr lang="en-US" sz="2700" kern="1200" dirty="0">
            <a:solidFill>
              <a:srgbClr val="660066"/>
            </a:solidFill>
          </a:endParaRPr>
        </a:p>
      </dsp:txBody>
      <dsp:txXfrm>
        <a:off x="3030610" y="1457944"/>
        <a:ext cx="6390605" cy="709830"/>
      </dsp:txXfrm>
    </dsp:sp>
    <dsp:sp modelId="{59148CE1-F25F-6441-A798-DDBA461F72B8}">
      <dsp:nvSpPr>
        <dsp:cNvPr id="0" name=""/>
        <dsp:cNvSpPr/>
      </dsp:nvSpPr>
      <dsp:spPr>
        <a:xfrm>
          <a:off x="3030610" y="2209797"/>
          <a:ext cx="3002341" cy="3472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Dynamic Provisioning of OS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Preinstalled IaaS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(Preinstalled) </a:t>
          </a:r>
          <a:r>
            <a:rPr lang="en-US" sz="2000" kern="1200" dirty="0" err="1" smtClean="0"/>
            <a:t>PaaS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Virtual Clusters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Virtual Networks (</a:t>
          </a:r>
          <a:r>
            <a:rPr lang="en-US" sz="2000" kern="1200" dirty="0" err="1" smtClean="0"/>
            <a:t>ViNE</a:t>
          </a:r>
          <a:r>
            <a:rPr lang="en-US" sz="2000" kern="1200" dirty="0" smtClean="0"/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DIWU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  - Do It with us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  - RAIN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030610" y="2209797"/>
        <a:ext cx="3002341" cy="3472798"/>
      </dsp:txXfrm>
    </dsp:sp>
    <dsp:sp modelId="{2E82A5FA-B65D-024A-948B-5E579A605988}">
      <dsp:nvSpPr>
        <dsp:cNvPr id="0" name=""/>
        <dsp:cNvSpPr/>
      </dsp:nvSpPr>
      <dsp:spPr>
        <a:xfrm>
          <a:off x="6032952" y="1576249"/>
          <a:ext cx="3743179" cy="14196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371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660066"/>
              </a:solidFill>
            </a:rPr>
            <a:t>TestBed</a:t>
          </a:r>
          <a:r>
            <a:rPr lang="en-US" sz="2700" kern="1200" dirty="0" smtClean="0">
              <a:solidFill>
                <a:srgbClr val="660066"/>
              </a:solidFill>
            </a:rPr>
            <a:t> </a:t>
          </a:r>
          <a:r>
            <a:rPr lang="en-US" sz="2700" kern="1200" dirty="0" err="1" smtClean="0">
              <a:solidFill>
                <a:srgbClr val="660066"/>
              </a:solidFill>
            </a:rPr>
            <a:t>aaS</a:t>
          </a:r>
          <a:endParaRPr lang="en-US" sz="2700" kern="1200" dirty="0">
            <a:solidFill>
              <a:srgbClr val="660066"/>
            </a:solidFill>
          </a:endParaRPr>
        </a:p>
      </dsp:txBody>
      <dsp:txXfrm>
        <a:off x="6032952" y="1931164"/>
        <a:ext cx="3388264" cy="709830"/>
      </dsp:txXfrm>
    </dsp:sp>
    <dsp:sp modelId="{043C6AB8-8AED-5640-93BC-774D94FC6C40}">
      <dsp:nvSpPr>
        <dsp:cNvPr id="0" name=""/>
        <dsp:cNvSpPr/>
      </dsp:nvSpPr>
      <dsp:spPr>
        <a:xfrm>
          <a:off x="6032952" y="2647203"/>
          <a:ext cx="3002341" cy="38099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Provision Everything (PEG)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- Provision IaaS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- Provision </a:t>
          </a:r>
          <a:r>
            <a:rPr lang="en-US" sz="2000" kern="1200" dirty="0" err="1" smtClean="0"/>
            <a:t>Paas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- Provision Network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Synergistic Monitor (SMON)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 - IaaS, OS, Ganglia, </a:t>
          </a:r>
          <a:r>
            <a:rPr lang="en-US" sz="2000" kern="1200" dirty="0" err="1" smtClean="0"/>
            <a:t>Nagios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Device Level Access (DLA)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DIAAS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  - Do It as a service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032952" y="2647203"/>
        <a:ext cx="3002341" cy="380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BC73B3-FDE6-D146-85DC-615E2454374C}" type="datetimeFigureOut">
              <a:rPr lang="en-US"/>
              <a:pPr>
                <a:defRPr/>
              </a:pPr>
              <a:t>12/5/12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0221D0-884F-7A42-AA4F-1D25B44F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6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0A0F68-D942-BA4B-9CAE-C9578A41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1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0F68-D942-BA4B-9CAE-C9578A41D9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0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92C9-E664-754F-BB74-588A45290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76BA-2132-B341-8C13-17303733D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7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19BE-3AAD-6346-A845-143C28B95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4FC7-86F8-734D-A0FB-3C4BB9EAD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6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DAB3-8256-C54D-B31B-8E00D2F5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CCB1-8465-0644-9131-8080F51C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DF55-03D1-6D48-B2D8-29EA9901A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3E38-5069-3643-A63A-918E7D0B7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624C-140D-2549-B27F-EE170BCA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8728-82F4-B148-8EC4-DF37D6109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281A-01A6-9347-8DB0-2FDCFCDB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2054919-0F48-7740-8F0F-C60094226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858000"/>
            <a:ext cx="1047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346200" y="7010400"/>
            <a:ext cx="270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https://</a:t>
            </a:r>
            <a:r>
              <a:rPr lang="en-US" sz="1800" dirty="0" err="1" smtClean="0"/>
              <a:t>portal.futuregrid.org</a:t>
            </a:r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394200" y="7086600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Gregor von Laszewski, </a:t>
            </a:r>
            <a:r>
              <a:rPr lang="en-US" dirty="0" err="1" smtClean="0"/>
              <a:t>laszewski@gmaail.com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dt="0"/>
  <p:txStyles>
    <p:titleStyle>
      <a:lvl1pPr algn="ctr" defTabSz="506413" rtl="0" eaLnBrk="1" fontAlgn="base" hangingPunct="1">
        <a:spcBef>
          <a:spcPct val="0"/>
        </a:spcBef>
        <a:spcAft>
          <a:spcPct val="0"/>
        </a:spcAft>
        <a:defRPr sz="4900" b="1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algn="ctr" defTabSz="506413" rtl="0" eaLnBrk="1" fontAlgn="base" hangingPunct="1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506413" rtl="0" eaLnBrk="1" fontAlgn="base" hangingPunct="1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506413" rtl="0" eaLnBrk="1" fontAlgn="base" hangingPunct="1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506413" rtl="0" eaLnBrk="1" fontAlgn="base" hangingPunct="1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507995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015990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523985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031980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79413" indent="-379413" algn="l" defTabSz="5064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823913" indent="-315913" algn="l" defTabSz="5064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2pPr>
      <a:lvl3pPr marL="1268413" indent="-252413" algn="l" defTabSz="5064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3pPr>
      <a:lvl4pPr marL="1776413" indent="-252413" algn="l" defTabSz="5064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4pPr>
      <a:lvl5pPr marL="2284413" indent="-252413" algn="l" defTabSz="5064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Introduction to FutureGrid:</a:t>
            </a:r>
            <a:br>
              <a:rPr lang="en-US" dirty="0" smtClean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Towards a </a:t>
            </a:r>
            <a:br>
              <a:rPr lang="en-US" dirty="0" smtClean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Computing Testbed as a Service</a:t>
            </a:r>
            <a:endParaRPr lang="en-US" dirty="0">
              <a:latin typeface="Times New Roman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498600" y="4648200"/>
            <a:ext cx="7112000" cy="19478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Gregor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von </a:t>
            </a:r>
            <a:r>
              <a:rPr lang="pl-PL" dirty="0" err="1" smtClean="0">
                <a:solidFill>
                  <a:schemeClr val="tx1"/>
                </a:solidFill>
                <a:latin typeface="Arial" charset="0"/>
              </a:rPr>
              <a:t>Laszewski</a:t>
            </a:r>
            <a:endParaRPr lang="pl-PL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l-PL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3044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 Architecture: Integrative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141564" y="76200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6260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16313" y="7113588"/>
            <a:ext cx="312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200" smtClean="0">
                <a:solidFill>
                  <a:srgbClr val="898989"/>
                </a:solidFill>
                <a:latin typeface="Arial" charset="0"/>
                <a:cs typeface="+mn-cs"/>
              </a:rPr>
              <a:t>http://futuregrid.org</a:t>
            </a:r>
          </a:p>
        </p:txBody>
      </p:sp>
      <p:sp>
        <p:nvSpPr>
          <p:cNvPr id="5123" name="Title 7"/>
          <p:cNvSpPr>
            <a:spLocks noGrp="1"/>
          </p:cNvSpPr>
          <p:nvPr>
            <p:ph type="title"/>
          </p:nvPr>
        </p:nvSpPr>
        <p:spPr>
          <a:xfrm>
            <a:off x="508000" y="0"/>
            <a:ext cx="9144000" cy="1270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Image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863" cy="5029200"/>
          </a:xfrm>
        </p:spPr>
        <p:txBody>
          <a:bodyPr>
            <a:normAutofit lnSpcReduction="10000"/>
          </a:bodyPr>
          <a:lstStyle/>
          <a:p>
            <a:pPr marL="825492" lvl="1" indent="-317497" defTabSz="50799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Users who want to create a new FG image specify the following:</a:t>
            </a:r>
            <a:endParaRPr lang="en-US" dirty="0" smtClean="0"/>
          </a:p>
          <a:p>
            <a:pPr marL="1269987" lvl="2" indent="-253997" defTabSz="507995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OS type</a:t>
            </a:r>
            <a:endParaRPr lang="en-US" dirty="0" smtClean="0"/>
          </a:p>
          <a:p>
            <a:pPr marL="1269987" lvl="2" indent="-253997" defTabSz="507995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OS version</a:t>
            </a:r>
            <a:endParaRPr lang="en-US" dirty="0" smtClean="0"/>
          </a:p>
          <a:p>
            <a:pPr marL="1269987" lvl="2" indent="-253997" defTabSz="507995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Architecture</a:t>
            </a:r>
            <a:endParaRPr lang="en-US" dirty="0" smtClean="0"/>
          </a:p>
          <a:p>
            <a:pPr marL="1269987" lvl="2" indent="-253997" defTabSz="507995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Kernel</a:t>
            </a:r>
            <a:endParaRPr lang="en-US" dirty="0" smtClean="0"/>
          </a:p>
          <a:p>
            <a:pPr marL="1269987" lvl="2" indent="-253997" defTabSz="507995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Software Packages</a:t>
            </a:r>
            <a:endParaRPr lang="en-US" dirty="0" smtClean="0"/>
          </a:p>
          <a:p>
            <a:pPr marL="825492" lvl="1" indent="-317497" defTabSz="50799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Image is generated, then deployed to specified target.</a:t>
            </a:r>
            <a:endParaRPr lang="en-US" dirty="0" smtClean="0"/>
          </a:p>
          <a:p>
            <a:pPr marL="825492" lvl="1" indent="-317497" defTabSz="50799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Deployed image gets continuously scanned, verified, and updated.</a:t>
            </a:r>
            <a:endParaRPr lang="en-US" dirty="0" smtClean="0"/>
          </a:p>
          <a:p>
            <a:pPr marL="825492" lvl="1" indent="-317497" defTabSz="50799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Images are now available for use on the target deployed system.</a:t>
            </a:r>
          </a:p>
          <a:p>
            <a:pPr marL="380996" indent="-380996" defTabSz="507995">
              <a:defRPr/>
            </a:pPr>
            <a:endParaRPr lang="en-US" dirty="0"/>
          </a:p>
        </p:txBody>
      </p:sp>
      <p:pic>
        <p:nvPicPr>
          <p:cNvPr id="512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67" r="-10767"/>
          <a:stretch>
            <a:fillRect/>
          </a:stretch>
        </p:blipFill>
        <p:spPr>
          <a:xfrm>
            <a:off x="4699000" y="1255713"/>
            <a:ext cx="5475288" cy="6135687"/>
          </a:xfrm>
        </p:spPr>
      </p:pic>
    </p:spTree>
    <p:extLst>
      <p:ext uri="{BB962C8B-B14F-4D97-AF65-F5344CB8AC3E}">
        <p14:creationId xmlns:p14="http://schemas.microsoft.com/office/powerpoint/2010/main" val="85969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0" y="84667"/>
            <a:ext cx="9144000" cy="1270000"/>
          </a:xfrm>
        </p:spPr>
        <p:txBody>
          <a:bodyPr/>
          <a:lstStyle/>
          <a:p>
            <a:r>
              <a:rPr lang="en-US" dirty="0" smtClean="0"/>
              <a:t>Provisioning </a:t>
            </a:r>
            <a:br>
              <a:rPr lang="en-US" dirty="0" smtClean="0"/>
            </a:br>
            <a:r>
              <a:rPr lang="en-US" dirty="0" smtClean="0"/>
              <a:t>HPC, Grid, and Cloud Services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1336229"/>
            <a:ext cx="7761111" cy="63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Image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Dynamic Provisioning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Monitoring and Information Services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2318611"/>
              </p:ext>
            </p:extLst>
          </p:nvPr>
        </p:nvGraphicFramePr>
        <p:xfrm>
          <a:off x="5164667" y="1778000"/>
          <a:ext cx="4487333" cy="502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Brace 6"/>
          <p:cNvSpPr/>
          <p:nvPr/>
        </p:nvSpPr>
        <p:spPr>
          <a:xfrm>
            <a:off x="4741333" y="3386667"/>
            <a:ext cx="338667" cy="3556000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1599" tIns="50799" rIns="101599" bIns="50799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3640967" y="4941258"/>
            <a:ext cx="1892957" cy="307777"/>
          </a:xfrm>
          <a:prstGeom prst="rect">
            <a:avLst/>
          </a:prstGeom>
          <a:noFill/>
        </p:spPr>
        <p:txBody>
          <a:bodyPr wrap="none" lIns="101599" tIns="50799" rIns="101599" bIns="50799" rtlCol="0">
            <a:spAutoFit/>
          </a:bodyPr>
          <a:lstStyle/>
          <a:p>
            <a:r>
              <a:rPr lang="en-US" sz="1300" i="1" dirty="0"/>
              <a:t>If image is not available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406309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Image Management</a:t>
            </a:r>
          </a:p>
          <a:p>
            <a:r>
              <a:rPr lang="en-US" b="1" dirty="0" smtClean="0"/>
              <a:t>Dynamic Provisioning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Monitoring and Information Services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2563215"/>
              </p:ext>
            </p:extLst>
          </p:nvPr>
        </p:nvGraphicFramePr>
        <p:xfrm>
          <a:off x="5164667" y="1778000"/>
          <a:ext cx="4487333" cy="502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25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Management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/>
              <a:t>Support rigorous experimentation</a:t>
            </a:r>
          </a:p>
          <a:p>
            <a:pPr lvl="1"/>
            <a:r>
              <a:rPr lang="en-US" sz="2700" dirty="0"/>
              <a:t>Define experiments in detail</a:t>
            </a:r>
          </a:p>
          <a:p>
            <a:pPr lvl="1"/>
            <a:r>
              <a:rPr lang="en-US" sz="2700" dirty="0"/>
              <a:t>Record experimental results</a:t>
            </a:r>
          </a:p>
          <a:p>
            <a:pPr lvl="2"/>
            <a:r>
              <a:rPr lang="en-US" sz="2200" dirty="0"/>
              <a:t>User-specified measurements (placement and granularity)</a:t>
            </a:r>
          </a:p>
          <a:p>
            <a:pPr lvl="1"/>
            <a:r>
              <a:rPr lang="en-US" sz="2700" dirty="0"/>
              <a:t>Share experiment information</a:t>
            </a:r>
          </a:p>
          <a:p>
            <a:pPr lvl="2"/>
            <a:r>
              <a:rPr lang="en-US" sz="2200" dirty="0"/>
              <a:t>Experiments can be repeated and verified</a:t>
            </a:r>
          </a:p>
          <a:p>
            <a:pPr lvl="2"/>
            <a:r>
              <a:rPr lang="en-US" sz="2200" dirty="0"/>
              <a:t>Variations on experiments can be performed</a:t>
            </a:r>
          </a:p>
          <a:p>
            <a:r>
              <a:rPr lang="en-US" sz="3100" dirty="0"/>
              <a:t>Convenient execution of experiments</a:t>
            </a:r>
          </a:p>
          <a:p>
            <a:pPr lvl="1"/>
            <a:r>
              <a:rPr lang="en-US" sz="2700" dirty="0"/>
              <a:t>FutureGrid has distributed resources and services</a:t>
            </a:r>
          </a:p>
          <a:p>
            <a:pPr lvl="1"/>
            <a:r>
              <a:rPr lang="en-US" sz="2700" dirty="0"/>
              <a:t>Supports</a:t>
            </a:r>
            <a:r>
              <a:rPr lang="en-US" sz="2700"/>
              <a:t> different user </a:t>
            </a:r>
            <a:r>
              <a:rPr lang="en-US" sz="2700"/>
              <a:t>scenarios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8182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67" y="1778000"/>
            <a:ext cx="4487333" cy="5028848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Image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Dynamic Provisioning</a:t>
            </a:r>
          </a:p>
          <a:p>
            <a:r>
              <a:rPr lang="en-US" b="1" dirty="0" smtClean="0"/>
              <a:t>Experiment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Monitoring and Information Services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7778045"/>
              </p:ext>
            </p:extLst>
          </p:nvPr>
        </p:nvGraphicFramePr>
        <p:xfrm>
          <a:off x="3810000" y="1354667"/>
          <a:ext cx="6265333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1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900" b="1" dirty="0" smtClean="0">
                <a:solidFill>
                  <a:srgbClr val="000000"/>
                </a:solidFill>
                <a:latin typeface="Arial" charset="0"/>
                <a:cs typeface="+mj-cs"/>
              </a:rPr>
              <a:t>Using Rain as Experiment Management Tool</a:t>
            </a:r>
            <a:endParaRPr lang="en-US" sz="4900" b="1" dirty="0" smtClean="0">
              <a:solidFill>
                <a:srgbClr val="000000"/>
              </a:solidFill>
              <a:latin typeface="Arial" charset="0"/>
              <a:cs typeface="+mj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2450" y="1828800"/>
            <a:ext cx="9055100" cy="513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fg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-rain –h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hostfile</a:t>
            </a:r>
            <a:r>
              <a:rPr lang="en-US" sz="3100" dirty="0">
                <a:solidFill>
                  <a:srgbClr val="000000"/>
                </a:solidFill>
                <a:latin typeface="Arial" charset="0"/>
              </a:rPr>
              <a:t> –image </a:t>
            </a:r>
            <a:r>
              <a:rPr lang="en-US" sz="3100" dirty="0" err="1">
                <a:solidFill>
                  <a:srgbClr val="000000"/>
                </a:solidFill>
                <a:latin typeface="Arial" charset="0"/>
              </a:rPr>
              <a:t>img</a:t>
            </a:r>
            <a:endParaRPr lang="en-US" sz="3100" dirty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fg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-rain –h 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hostfile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 –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iaas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openstack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–image 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img</a:t>
            </a:r>
            <a:endParaRPr lang="en-US" dirty="0" smtClean="0">
              <a:cs typeface="+mn-cs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fg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-rain –h 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hostfile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 –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paas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hadoop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…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31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Users require not a complex experiment environment, but a high-level interface to it</a:t>
            </a:r>
            <a:endParaRPr lang="en-US" sz="31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We need more than a “workflow” 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enectment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 engine</a:t>
            </a:r>
            <a:b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</a:br>
            <a:endParaRPr lang="en-US" sz="31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100" dirty="0" err="1">
                <a:solidFill>
                  <a:srgbClr val="000000"/>
                </a:solidFill>
                <a:latin typeface="Arial" charset="0"/>
                <a:cs typeface="+mn-cs"/>
              </a:rPr>
              <a:t>f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g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-shell &gt;    …..                 (part of </a:t>
            </a:r>
            <a:r>
              <a:rPr lang="en-US" sz="31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fg</a:t>
            </a:r>
            <a:r>
              <a:rPr lang="en-US" sz="3100" dirty="0" smtClean="0">
                <a:solidFill>
                  <a:srgbClr val="000000"/>
                </a:solidFill>
                <a:latin typeface="Arial" charset="0"/>
                <a:cs typeface="+mn-cs"/>
              </a:rPr>
              <a:t>-rain)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en-US" sz="36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16313" y="7113588"/>
            <a:ext cx="312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200" smtClean="0">
                <a:solidFill>
                  <a:srgbClr val="898989"/>
                </a:solidFill>
                <a:latin typeface="Arial" charset="0"/>
                <a:cs typeface="+mn-cs"/>
              </a:rPr>
              <a:t>http://futuregrid.org</a:t>
            </a:r>
          </a:p>
        </p:txBody>
      </p:sp>
    </p:spTree>
    <p:extLst>
      <p:ext uri="{BB962C8B-B14F-4D97-AF65-F5344CB8AC3E}">
        <p14:creationId xmlns:p14="http://schemas.microsoft.com/office/powerpoint/2010/main" val="20815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684" r="-11684"/>
          <a:stretch>
            <a:fillRect/>
          </a:stretch>
        </p:blipFill>
        <p:spPr>
          <a:xfrm>
            <a:off x="-923636" y="152400"/>
            <a:ext cx="12099636" cy="6654800"/>
          </a:xfrm>
        </p:spPr>
      </p:pic>
    </p:spTree>
    <p:extLst>
      <p:ext uri="{BB962C8B-B14F-4D97-AF65-F5344CB8AC3E}">
        <p14:creationId xmlns:p14="http://schemas.microsoft.com/office/powerpoint/2010/main" val="192242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 your own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Users have control of the entire stack</a:t>
            </a:r>
          </a:p>
          <a:p>
            <a:r>
              <a:rPr lang="en-US" b="1" dirty="0" smtClean="0"/>
              <a:t>Testbed Production systems adapt based on user and service demand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4357809"/>
              </p:ext>
            </p:extLst>
          </p:nvPr>
        </p:nvGraphicFramePr>
        <p:xfrm>
          <a:off x="5164667" y="1778000"/>
          <a:ext cx="4868333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93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my own cluster?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Pro:</a:t>
            </a:r>
          </a:p>
          <a:p>
            <a:pPr lvl="1"/>
            <a:r>
              <a:rPr lang="en-US" dirty="0" smtClean="0"/>
              <a:t>Full access</a:t>
            </a:r>
          </a:p>
          <a:p>
            <a:pPr lvl="1"/>
            <a:r>
              <a:rPr lang="en-US" dirty="0" smtClean="0"/>
              <a:t>Can support the research I am interested in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Limited scale</a:t>
            </a:r>
          </a:p>
          <a:p>
            <a:pPr lvl="1"/>
            <a:r>
              <a:rPr lang="en-US" dirty="0" smtClean="0"/>
              <a:t>Maintenance cost high</a:t>
            </a:r>
          </a:p>
          <a:p>
            <a:pPr lvl="1"/>
            <a:r>
              <a:rPr lang="en-US" dirty="0" smtClean="0"/>
              <a:t>Does often do not integrate with </a:t>
            </a:r>
            <a:r>
              <a:rPr lang="en-US" dirty="0" err="1" smtClean="0"/>
              <a:t>multitenancy</a:t>
            </a:r>
            <a:r>
              <a:rPr lang="en-US" dirty="0" smtClean="0"/>
              <a:t> research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imitation of research topics due to availability of testbed capabilities (often decommissioned hardware) </a:t>
            </a:r>
          </a:p>
        </p:txBody>
      </p:sp>
    </p:spTree>
    <p:extLst>
      <p:ext uri="{BB962C8B-B14F-4D97-AF65-F5344CB8AC3E}">
        <p14:creationId xmlns:p14="http://schemas.microsoft.com/office/powerpoint/2010/main" val="211172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Testbed Capabilities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381604"/>
              </p:ext>
            </p:extLst>
          </p:nvPr>
        </p:nvGraphicFramePr>
        <p:xfrm>
          <a:off x="355600" y="685800"/>
          <a:ext cx="9804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74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684" r="-11684"/>
          <a:stretch>
            <a:fillRect/>
          </a:stretch>
        </p:blipFill>
        <p:spPr>
          <a:xfrm>
            <a:off x="-923636" y="152400"/>
            <a:ext cx="12099636" cy="6654800"/>
          </a:xfrm>
        </p:spPr>
      </p:pic>
    </p:spTree>
    <p:extLst>
      <p:ext uri="{BB962C8B-B14F-4D97-AF65-F5344CB8AC3E}">
        <p14:creationId xmlns:p14="http://schemas.microsoft.com/office/powerpoint/2010/main" val="121800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XSEDE-other than FG?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Pro:</a:t>
            </a:r>
          </a:p>
          <a:p>
            <a:pPr lvl="1"/>
            <a:r>
              <a:rPr lang="en-US" dirty="0" smtClean="0"/>
              <a:t>Full managed environment</a:t>
            </a:r>
          </a:p>
          <a:p>
            <a:pPr lvl="1"/>
            <a:r>
              <a:rPr lang="en-US" dirty="0" smtClean="0"/>
              <a:t>Software can be added by staff but must undergo production testing and application need analysis </a:t>
            </a:r>
          </a:p>
          <a:p>
            <a:pPr lvl="1"/>
            <a:r>
              <a:rPr lang="en-US" dirty="0" smtClean="0"/>
              <a:t>Scale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Focused on application use not CS research</a:t>
            </a:r>
          </a:p>
          <a:p>
            <a:pPr lvl="1"/>
            <a:r>
              <a:rPr lang="en-US" dirty="0" smtClean="0"/>
              <a:t>Software stack is “static”</a:t>
            </a:r>
          </a:p>
          <a:p>
            <a:pPr lvl="1"/>
            <a:r>
              <a:rPr lang="en-US" dirty="0" smtClean="0"/>
              <a:t>Research limited to application optimization</a:t>
            </a:r>
            <a:endParaRPr lang="en-US" dirty="0"/>
          </a:p>
          <a:p>
            <a:pPr lvl="1"/>
            <a:r>
              <a:rPr lang="en-US" dirty="0" smtClean="0"/>
              <a:t>Targets production software not testing</a:t>
            </a:r>
          </a:p>
          <a:p>
            <a:pPr lvl="1"/>
            <a:r>
              <a:rPr lang="en-US" dirty="0" smtClean="0"/>
              <a:t>Resources are mostly dedicated to production</a:t>
            </a:r>
          </a:p>
          <a:p>
            <a:pPr lvl="1"/>
            <a:r>
              <a:rPr lang="en-US" dirty="0" smtClean="0"/>
              <a:t>Experiments could impact production</a:t>
            </a:r>
          </a:p>
        </p:txBody>
      </p:sp>
    </p:spTree>
    <p:extLst>
      <p:ext uri="{BB962C8B-B14F-4D97-AF65-F5344CB8AC3E}">
        <p14:creationId xmlns:p14="http://schemas.microsoft.com/office/powerpoint/2010/main" val="306290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Research Testbeds </a:t>
            </a:r>
            <a:br>
              <a:rPr lang="en-US" dirty="0" smtClean="0"/>
            </a:br>
            <a:r>
              <a:rPr lang="en-US" dirty="0" smtClean="0"/>
              <a:t>(A personal 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Grids:</a:t>
            </a:r>
          </a:p>
          <a:p>
            <a:pPr lvl="1"/>
            <a:r>
              <a:rPr lang="en-US" dirty="0" smtClean="0"/>
              <a:t>Wisconsin Grid Testbed: Compile service, limited testing </a:t>
            </a:r>
            <a:r>
              <a:rPr lang="en-US" dirty="0" smtClean="0">
                <a:sym typeface="Wingdings"/>
              </a:rPr>
              <a:t></a:t>
            </a:r>
          </a:p>
          <a:p>
            <a:r>
              <a:rPr lang="en-US" dirty="0" smtClean="0">
                <a:sym typeface="Wingdings"/>
              </a:rPr>
              <a:t>HPC:</a:t>
            </a:r>
          </a:p>
          <a:p>
            <a:pPr lvl="1"/>
            <a:r>
              <a:rPr lang="en-US" dirty="0" smtClean="0">
                <a:sym typeface="Wingdings"/>
              </a:rPr>
              <a:t>XSEDE TIS: Focus on XSEDE resources, production level, limited innovation ability </a:t>
            </a:r>
          </a:p>
          <a:p>
            <a:r>
              <a:rPr lang="en-US" dirty="0" err="1" smtClean="0">
                <a:sym typeface="Wingdings"/>
              </a:rPr>
              <a:t>EmuLab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smtClean="0">
                <a:sym typeface="Wingdings"/>
              </a:rPr>
              <a:t>Focus on network research, bare metal </a:t>
            </a:r>
          </a:p>
          <a:p>
            <a:r>
              <a:rPr lang="en-US" dirty="0" smtClean="0">
                <a:sym typeface="Wingdings"/>
              </a:rPr>
              <a:t>FutureGrid:</a:t>
            </a:r>
          </a:p>
          <a:p>
            <a:pPr lvl="1"/>
            <a:r>
              <a:rPr lang="en-US" dirty="0" smtClean="0">
                <a:sym typeface="Wingdings"/>
              </a:rPr>
              <a:t>Integrates with bare metal, IaaS, </a:t>
            </a:r>
            <a:r>
              <a:rPr lang="en-US" dirty="0" err="1" smtClean="0">
                <a:sym typeface="Wingdings"/>
              </a:rPr>
              <a:t>PaaS</a:t>
            </a:r>
            <a:r>
              <a:rPr lang="en-US" dirty="0" smtClean="0">
                <a:sym typeface="Wingdings"/>
              </a:rPr>
              <a:t>, limited network research 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1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others want on FG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8000" b="-38000"/>
          <a:stretch>
            <a:fillRect/>
          </a:stretch>
        </p:blipFill>
        <p:spPr>
          <a:xfrm>
            <a:off x="507999" y="762000"/>
            <a:ext cx="10991273" cy="6045200"/>
          </a:xfrm>
        </p:spPr>
      </p:pic>
    </p:spTree>
    <p:extLst>
      <p:ext uri="{BB962C8B-B14F-4D97-AF65-F5344CB8AC3E}">
        <p14:creationId xmlns:p14="http://schemas.microsoft.com/office/powerpoint/2010/main" val="140635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8000" b="-38000"/>
          <a:stretch>
            <a:fillRect/>
          </a:stretch>
        </p:blipFill>
        <p:spPr>
          <a:xfrm>
            <a:off x="508000" y="-762000"/>
            <a:ext cx="10714182" cy="937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others want on FG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9800" y="1371600"/>
            <a:ext cx="153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OpenStack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280400" y="38100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54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614056"/>
              </p:ext>
            </p:extLst>
          </p:nvPr>
        </p:nvGraphicFramePr>
        <p:xfrm>
          <a:off x="127000" y="152400"/>
          <a:ext cx="11125200" cy="675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7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Trends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FG (Project Trends)</a:t>
            </a:r>
          </a:p>
          <a:p>
            <a:pPr lvl="1"/>
            <a:r>
              <a:rPr lang="en-US" dirty="0" smtClean="0"/>
              <a:t>All IaaS same interest volume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OpenStack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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 smtClean="0"/>
          </a:p>
          <a:p>
            <a:pPr lvl="1"/>
            <a:r>
              <a:rPr lang="en-US" dirty="0" smtClean="0"/>
              <a:t>OpenNebula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</a:t>
            </a:r>
          </a:p>
          <a:p>
            <a:pPr lvl="1"/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Nimbus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 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Eucalyptus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 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Eucalyptus (Class)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Google (User Trends)</a:t>
            </a:r>
          </a:p>
          <a:p>
            <a:pPr lvl="1"/>
            <a:r>
              <a:rPr lang="en-US" dirty="0" smtClean="0"/>
              <a:t>OpenStack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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 smtClean="0"/>
          </a:p>
          <a:p>
            <a:pPr lvl="1"/>
            <a:r>
              <a:rPr lang="en-US" dirty="0" err="1" smtClean="0"/>
              <a:t>CloudStack</a:t>
            </a:r>
            <a:r>
              <a:rPr lang="en-US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</a:t>
            </a:r>
            <a:endParaRPr lang="en-US" dirty="0" smtClean="0"/>
          </a:p>
          <a:p>
            <a:pPr marL="5080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Eucalyptus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</a:t>
            </a:r>
            <a:endParaRPr lang="en-US" dirty="0"/>
          </a:p>
          <a:p>
            <a:pPr lvl="1"/>
            <a:r>
              <a:rPr lang="en-US" dirty="0" smtClean="0"/>
              <a:t>Nimbus      </a:t>
            </a:r>
            <a:r>
              <a:rPr lang="en-US" b="1" dirty="0" smtClean="0"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7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we support 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IU</a:t>
            </a:r>
          </a:p>
          <a:p>
            <a:pPr lvl="1"/>
            <a:r>
              <a:rPr lang="en-US" dirty="0" smtClean="0"/>
              <a:t>Model: provisioning by users and center</a:t>
            </a:r>
          </a:p>
          <a:p>
            <a:pPr lvl="1"/>
            <a:r>
              <a:rPr lang="en-US" dirty="0" smtClean="0"/>
              <a:t>IU supports </a:t>
            </a:r>
          </a:p>
          <a:p>
            <a:pPr lvl="2"/>
            <a:r>
              <a:rPr lang="en-US" dirty="0" smtClean="0"/>
              <a:t>HPC (IU&amp;SDSC)</a:t>
            </a:r>
          </a:p>
          <a:p>
            <a:pPr lvl="2"/>
            <a:r>
              <a:rPr lang="en-US" dirty="0" smtClean="0"/>
              <a:t>OpenStack</a:t>
            </a:r>
          </a:p>
          <a:p>
            <a:pPr lvl="2"/>
            <a:r>
              <a:rPr lang="en-US" dirty="0" smtClean="0"/>
              <a:t>Eucalyptus (IU&amp;SDSC)</a:t>
            </a:r>
          </a:p>
          <a:p>
            <a:pPr lvl="2"/>
            <a:r>
              <a:rPr lang="en-US" dirty="0" err="1" smtClean="0"/>
              <a:t>Hadoop</a:t>
            </a:r>
            <a:endParaRPr lang="en-US" dirty="0" smtClean="0"/>
          </a:p>
          <a:p>
            <a:pPr lvl="2"/>
            <a:r>
              <a:rPr lang="en-US" dirty="0" smtClean="0"/>
              <a:t>various other activities</a:t>
            </a:r>
          </a:p>
          <a:p>
            <a:r>
              <a:rPr lang="en-US" dirty="0" smtClean="0"/>
              <a:t>UFL</a:t>
            </a:r>
          </a:p>
          <a:p>
            <a:pPr lvl="1"/>
            <a:r>
              <a:rPr lang="en-US" dirty="0" smtClean="0"/>
              <a:t>Model: traditional</a:t>
            </a:r>
          </a:p>
          <a:p>
            <a:pPr lvl="1"/>
            <a:r>
              <a:rPr lang="en-US" dirty="0" err="1" smtClean="0"/>
              <a:t>Cloudstack</a:t>
            </a:r>
            <a:endParaRPr lang="en-US" dirty="0" smtClean="0"/>
          </a:p>
          <a:p>
            <a:pPr marL="10160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TACC &amp; UC</a:t>
            </a:r>
          </a:p>
          <a:p>
            <a:pPr lvl="1"/>
            <a:r>
              <a:rPr lang="en-US" dirty="0" smtClean="0"/>
              <a:t>Model : traditional </a:t>
            </a:r>
          </a:p>
          <a:p>
            <a:pPr lvl="1"/>
            <a:r>
              <a:rPr lang="en-US" dirty="0" smtClean="0"/>
              <a:t>HPC</a:t>
            </a:r>
          </a:p>
          <a:p>
            <a:pPr lvl="1"/>
            <a:r>
              <a:rPr lang="en-US" dirty="0" smtClean="0"/>
              <a:t>Nimbus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8499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Grid-tema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FutureGrid-temaplate.potx</Template>
  <TotalTime>20399</TotalTime>
  <Words>665</Words>
  <Application>Microsoft Macintosh PowerPoint</Application>
  <PresentationFormat>Custom</PresentationFormat>
  <Paragraphs>185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FutureGrid-temaplate</vt:lpstr>
      <vt:lpstr>Introduction to FutureGrid: Towards a  Computing Testbed as a Service</vt:lpstr>
      <vt:lpstr>Use my own cluster?</vt:lpstr>
      <vt:lpstr>Use XSEDE-other than FG?</vt:lpstr>
      <vt:lpstr>CS Research Testbeds  (A personal view)</vt:lpstr>
      <vt:lpstr>What others want on FG</vt:lpstr>
      <vt:lpstr>What others want on FG</vt:lpstr>
      <vt:lpstr>Google Trends</vt:lpstr>
      <vt:lpstr>Recent Trends</vt:lpstr>
      <vt:lpstr>Why don’t we support …?</vt:lpstr>
      <vt:lpstr>SW Architecture: Integrative View</vt:lpstr>
      <vt:lpstr>Image Generation</vt:lpstr>
      <vt:lpstr>Provisioning  HPC, Grid, and Cloud Services</vt:lpstr>
      <vt:lpstr>Management Services</vt:lpstr>
      <vt:lpstr>Management Services</vt:lpstr>
      <vt:lpstr>Experiment Management Goals</vt:lpstr>
      <vt:lpstr>Management Services</vt:lpstr>
      <vt:lpstr>Using Rain as Experiment Management Tool</vt:lpstr>
      <vt:lpstr>PowerPoint Presentation</vt:lpstr>
      <vt:lpstr>Assemble your own Experiment</vt:lpstr>
      <vt:lpstr>Summary</vt:lpstr>
      <vt:lpstr>Selected Testbed Capabilities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Gregor von Laszewski</dc:creator>
  <cp:keywords/>
  <dc:description/>
  <cp:lastModifiedBy>Gregor von Laszewski</cp:lastModifiedBy>
  <cp:revision>398</cp:revision>
  <dcterms:created xsi:type="dcterms:W3CDTF">2004-05-06T09:28:21Z</dcterms:created>
  <dcterms:modified xsi:type="dcterms:W3CDTF">2012-12-06T15:35:13Z</dcterms:modified>
  <cp:category/>
</cp:coreProperties>
</file>