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1C8DA-2782-4861-A3E1-5932E2D10C66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DF0F7-0CFC-4533-B226-05B8AFADF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52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26A48-FAFA-44C5-849D-076216A068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0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2E3-DC04-480D-A511-79220EA7FC4B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89FB-8699-4577-BFBA-C2BDCEB2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45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2E3-DC04-480D-A511-79220EA7FC4B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89FB-8699-4577-BFBA-C2BDCEB2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6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2E3-DC04-480D-A511-79220EA7FC4B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89FB-8699-4577-BFBA-C2BDCEB2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2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2E3-DC04-480D-A511-79220EA7FC4B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89FB-8699-4577-BFBA-C2BDCEB2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8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2E3-DC04-480D-A511-79220EA7FC4B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89FB-8699-4577-BFBA-C2BDCEB2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1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2E3-DC04-480D-A511-79220EA7FC4B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89FB-8699-4577-BFBA-C2BDCEB2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7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2E3-DC04-480D-A511-79220EA7FC4B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89FB-8699-4577-BFBA-C2BDCEB2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0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2E3-DC04-480D-A511-79220EA7FC4B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89FB-8699-4577-BFBA-C2BDCEB2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2E3-DC04-480D-A511-79220EA7FC4B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89FB-8699-4577-BFBA-C2BDCEB2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9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2E3-DC04-480D-A511-79220EA7FC4B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89FB-8699-4577-BFBA-C2BDCEB2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2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2E3-DC04-480D-A511-79220EA7FC4B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89FB-8699-4577-BFBA-C2BDCEB2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1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4D2E3-DC04-480D-A511-79220EA7FC4B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C89FB-8699-4577-BFBA-C2BDCEB2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2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34579" y="6474146"/>
            <a:ext cx="2514459" cy="429512"/>
          </a:xfrm>
        </p:spPr>
        <p:txBody>
          <a:bodyPr/>
          <a:lstStyle/>
          <a:p>
            <a:fld id="{94CC141A-9CC6-41A7-A7D0-011D836CC6E2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5" name="Canvas 17"/>
          <p:cNvGrpSpPr/>
          <p:nvPr/>
        </p:nvGrpSpPr>
        <p:grpSpPr>
          <a:xfrm>
            <a:off x="0" y="685800"/>
            <a:ext cx="9159814" cy="5105867"/>
            <a:chOff x="0" y="0"/>
            <a:chExt cx="6191250" cy="28720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ctangle 5"/>
            <p:cNvSpPr/>
            <p:nvPr/>
          </p:nvSpPr>
          <p:spPr>
            <a:xfrm>
              <a:off x="4607862" y="543201"/>
              <a:ext cx="1383363" cy="1359904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82880" rIns="91440" bIns="45720" numCol="1" spcCol="0" rtlCol="0" fromWordArt="0" anchor="ctr" anchorCtr="0" forceAA="0" compatLnSpc="1">
              <a:noAutofit/>
            </a:bodyPr>
            <a:lstStyle/>
            <a:p>
              <a:pPr marL="22860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6191250" cy="287205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90090" y="57151"/>
              <a:ext cx="1356156" cy="487751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37160" rIns="91440" bIns="45720" numCol="1" spcCol="0" rtlCol="0" fromWordArt="0" anchor="ctr" anchorCtr="0" forceAA="0" compatLnSpc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b="1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(a) Map Only</a:t>
              </a:r>
              <a:endParaRPr lang="en-US" sz="2400" b="1" dirty="0"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607862" y="57151"/>
              <a:ext cx="1383363" cy="487751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27432" rIns="91440" bIns="45720" numCol="1" spcCol="0" rtlCol="0" fromWordArt="0" anchor="ctr" anchorCtr="0" forceAA="0" compatLnSpc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b="1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(d) Loosely Synchronous</a:t>
              </a:r>
              <a:endParaRPr lang="en-US" sz="2800" b="1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9435" y="57151"/>
              <a:ext cx="1628427" cy="487751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37160" rIns="91440" bIns="45720" numCol="1" spcCol="0" rtlCol="0" fromWordArt="0" anchor="ctr" anchorCtr="0" forceAA="0" compatLnSpc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b="1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(c) Iterative MapReduce</a:t>
              </a:r>
              <a:endParaRPr lang="en-US" sz="2800" b="1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46245" y="57150"/>
              <a:ext cx="1533193" cy="487752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37160" rIns="91440" bIns="45720" numCol="1" spcCol="0" rtlCol="0" fromWordArt="0" anchor="ctr" anchorCtr="0" forceAA="0" compatLnSpc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b="1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(b) Classic MapReduce</a:t>
              </a:r>
              <a:endParaRPr lang="en-US" sz="2800" b="1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0090" y="544901"/>
              <a:ext cx="1356155" cy="1359905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82880" rIns="91440" bIns="45720" numCol="1" spcCol="0" rtlCol="0" fromWordArt="0" anchor="ctr" anchorCtr="0" forceAA="0" compatLnSpc="1">
              <a:noAutofit/>
            </a:bodyPr>
            <a:lstStyle/>
            <a:p>
              <a:pPr marL="22860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452542" y="546757"/>
              <a:ext cx="1533192" cy="1359904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82880" rIns="91440" bIns="45720" numCol="1" spcCol="0" rtlCol="0" fromWordArt="0" anchor="ctr" anchorCtr="0" forceAA="0" compatLnSpc="1">
              <a:noAutofit/>
            </a:bodyPr>
            <a:lstStyle/>
            <a:p>
              <a:pPr marL="22860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488648" y="592084"/>
              <a:ext cx="1621694" cy="1252943"/>
              <a:chOff x="4697170" y="1719596"/>
              <a:chExt cx="1622044" cy="1316378"/>
            </a:xfrm>
          </p:grpSpPr>
          <p:sp>
            <p:nvSpPr>
              <p:cNvPr id="78" name="TextBox 36"/>
              <p:cNvSpPr txBox="1"/>
              <p:nvPr/>
            </p:nvSpPr>
            <p:spPr>
              <a:xfrm>
                <a:off x="5197273" y="1719596"/>
                <a:ext cx="526359" cy="2374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kern="1200">
                    <a:solidFill>
                      <a:srgbClr val="000000"/>
                    </a:solidFill>
                    <a:effectLst/>
                    <a:latin typeface="Arial"/>
                    <a:ea typeface="Times New Roman"/>
                  </a:rPr>
                  <a:t>Input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672629" y="2120780"/>
                <a:ext cx="228501" cy="228600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80" name="Straight Arrow Connector 79"/>
              <p:cNvCxnSpPr/>
              <p:nvPr/>
            </p:nvCxnSpPr>
            <p:spPr>
              <a:xfrm>
                <a:off x="5786879" y="1893768"/>
                <a:ext cx="0" cy="227012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grpSp>
            <p:nvGrpSpPr>
              <p:cNvPr id="81" name="Group 80"/>
              <p:cNvGrpSpPr/>
              <p:nvPr/>
            </p:nvGrpSpPr>
            <p:grpSpPr>
              <a:xfrm>
                <a:off x="5358435" y="2227111"/>
                <a:ext cx="170613" cy="18288"/>
                <a:chOff x="661555" y="648462"/>
                <a:chExt cx="170688" cy="18288"/>
              </a:xfrm>
            </p:grpSpPr>
            <p:sp>
              <p:nvSpPr>
                <p:cNvPr id="101" name="Oval 100"/>
                <p:cNvSpPr/>
                <p:nvPr/>
              </p:nvSpPr>
              <p:spPr>
                <a:xfrm>
                  <a:off x="661555" y="648462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02" name="Oval 101"/>
                <p:cNvSpPr/>
                <p:nvPr/>
              </p:nvSpPr>
              <p:spPr>
                <a:xfrm>
                  <a:off x="813955" y="648462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sp>
            <p:nvSpPr>
              <p:cNvPr id="82" name="TextBox 48"/>
              <p:cNvSpPr txBox="1"/>
              <p:nvPr/>
            </p:nvSpPr>
            <p:spPr>
              <a:xfrm>
                <a:off x="5834738" y="2005819"/>
                <a:ext cx="453839" cy="2374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latin typeface="Arial"/>
                    <a:ea typeface="Times New Roman"/>
                  </a:rPr>
                  <a:t>map</a:t>
                </a:r>
                <a:endParaRPr lang="en-US" sz="2000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83" name="Straight Arrow Connector 82"/>
              <p:cNvCxnSpPr>
                <a:stCxn id="79" idx="4"/>
                <a:endCxn id="91" idx="7"/>
              </p:cNvCxnSpPr>
              <p:nvPr/>
            </p:nvCxnSpPr>
            <p:spPr>
              <a:xfrm flipH="1">
                <a:off x="5723633" y="2349380"/>
                <a:ext cx="63247" cy="262712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4697170" y="2120780"/>
                <a:ext cx="228501" cy="228600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85" name="Straight Arrow Connector 84"/>
              <p:cNvCxnSpPr/>
              <p:nvPr/>
            </p:nvCxnSpPr>
            <p:spPr>
              <a:xfrm>
                <a:off x="4811421" y="1894085"/>
                <a:ext cx="0" cy="226695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86" name="Straight Arrow Connector 85"/>
              <p:cNvCxnSpPr>
                <a:stCxn id="84" idx="4"/>
                <a:endCxn id="90" idx="1"/>
              </p:cNvCxnSpPr>
              <p:nvPr/>
            </p:nvCxnSpPr>
            <p:spPr>
              <a:xfrm>
                <a:off x="4811421" y="2349380"/>
                <a:ext cx="186638" cy="271262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87" name="Oval 86"/>
              <p:cNvSpPr/>
              <p:nvPr/>
            </p:nvSpPr>
            <p:spPr>
              <a:xfrm>
                <a:off x="4966474" y="2120780"/>
                <a:ext cx="228501" cy="228600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88" name="Straight Arrow Connector 87"/>
              <p:cNvCxnSpPr/>
              <p:nvPr/>
            </p:nvCxnSpPr>
            <p:spPr>
              <a:xfrm>
                <a:off x="5080724" y="1894085"/>
                <a:ext cx="0" cy="226695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89" name="Straight Arrow Connector 88"/>
              <p:cNvCxnSpPr>
                <a:stCxn id="87" idx="4"/>
                <a:endCxn id="90" idx="0"/>
              </p:cNvCxnSpPr>
              <p:nvPr/>
            </p:nvCxnSpPr>
            <p:spPr>
              <a:xfrm flipH="1">
                <a:off x="5078657" y="2349380"/>
                <a:ext cx="2068" cy="237784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90" name="Oval 89"/>
              <p:cNvSpPr/>
              <p:nvPr/>
            </p:nvSpPr>
            <p:spPr>
              <a:xfrm>
                <a:off x="4964674" y="2587164"/>
                <a:ext cx="227965" cy="228600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5529053" y="2578614"/>
                <a:ext cx="227965" cy="228600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92" name="Group 91"/>
              <p:cNvGrpSpPr/>
              <p:nvPr/>
            </p:nvGrpSpPr>
            <p:grpSpPr>
              <a:xfrm>
                <a:off x="5291814" y="2739565"/>
                <a:ext cx="170184" cy="17780"/>
                <a:chOff x="0" y="0"/>
                <a:chExt cx="170688" cy="18288"/>
              </a:xfrm>
            </p:grpSpPr>
            <p:sp>
              <p:nvSpPr>
                <p:cNvPr id="99" name="Oval 98"/>
                <p:cNvSpPr/>
                <p:nvPr/>
              </p:nvSpPr>
              <p:spPr>
                <a:xfrm>
                  <a:off x="0" y="0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00" name="Oval 99"/>
                <p:cNvSpPr/>
                <p:nvPr/>
              </p:nvSpPr>
              <p:spPr>
                <a:xfrm>
                  <a:off x="152400" y="0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cxnSp>
            <p:nvCxnSpPr>
              <p:cNvPr id="93" name="Straight Arrow Connector 92"/>
              <p:cNvCxnSpPr>
                <a:stCxn id="84" idx="4"/>
                <a:endCxn id="91" idx="1"/>
              </p:cNvCxnSpPr>
              <p:nvPr/>
            </p:nvCxnSpPr>
            <p:spPr>
              <a:xfrm>
                <a:off x="4811421" y="2349380"/>
                <a:ext cx="751017" cy="262712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94" name="Straight Arrow Connector 93"/>
              <p:cNvCxnSpPr>
                <a:stCxn id="87" idx="4"/>
                <a:endCxn id="91" idx="0"/>
              </p:cNvCxnSpPr>
              <p:nvPr/>
            </p:nvCxnSpPr>
            <p:spPr>
              <a:xfrm>
                <a:off x="5080725" y="2349380"/>
                <a:ext cx="562311" cy="229234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95" name="Straight Arrow Connector 94"/>
              <p:cNvCxnSpPr>
                <a:stCxn id="79" idx="4"/>
                <a:endCxn id="90" idx="7"/>
              </p:cNvCxnSpPr>
              <p:nvPr/>
            </p:nvCxnSpPr>
            <p:spPr>
              <a:xfrm flipH="1">
                <a:off x="5159254" y="2349380"/>
                <a:ext cx="627626" cy="271262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96" name="TextBox 48"/>
              <p:cNvSpPr txBox="1"/>
              <p:nvPr/>
            </p:nvSpPr>
            <p:spPr>
              <a:xfrm>
                <a:off x="5732474" y="2578274"/>
                <a:ext cx="586740" cy="2374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latin typeface="Arial"/>
                    <a:ea typeface="Times New Roman"/>
                  </a:rPr>
                  <a:t>reduce</a:t>
                </a:r>
                <a:endParaRPr lang="en-US" sz="2000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97" name="Straight Arrow Connector 96"/>
              <p:cNvCxnSpPr>
                <a:stCxn id="90" idx="4"/>
              </p:cNvCxnSpPr>
              <p:nvPr/>
            </p:nvCxnSpPr>
            <p:spPr>
              <a:xfrm>
                <a:off x="5078657" y="2815764"/>
                <a:ext cx="2068" cy="22021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98" name="Straight Arrow Connector 97"/>
              <p:cNvCxnSpPr>
                <a:stCxn id="91" idx="4"/>
              </p:cNvCxnSpPr>
              <p:nvPr/>
            </p:nvCxnSpPr>
            <p:spPr>
              <a:xfrm flipH="1">
                <a:off x="5641120" y="2807214"/>
                <a:ext cx="1916" cy="22876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2979316" y="543201"/>
              <a:ext cx="1628546" cy="1359904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82880" rIns="91440" bIns="45720" numCol="1" spcCol="0" rtlCol="0" fromWordArt="0" anchor="ctr" anchorCtr="0" forceAA="0" compatLnSpc="1">
              <a:noAutofit/>
            </a:bodyPr>
            <a:lstStyle/>
            <a:p>
              <a:pPr marL="22860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967247" y="539684"/>
              <a:ext cx="1564537" cy="1366075"/>
              <a:chOff x="4658943" y="1765169"/>
              <a:chExt cx="1564875" cy="1435231"/>
            </a:xfrm>
          </p:grpSpPr>
          <p:sp>
            <p:nvSpPr>
              <p:cNvPr id="51" name="Arc 50"/>
              <p:cNvSpPr/>
              <p:nvPr/>
            </p:nvSpPr>
            <p:spPr>
              <a:xfrm rot="1016732">
                <a:off x="5498175" y="1860873"/>
                <a:ext cx="725643" cy="1339527"/>
              </a:xfrm>
              <a:prstGeom prst="arc">
                <a:avLst>
                  <a:gd name="adj1" fmla="val 13599321"/>
                  <a:gd name="adj2" fmla="val 6208161"/>
                </a:avLst>
              </a:prstGeom>
              <a:noFill/>
              <a:ln>
                <a:headEnd type="triangl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" name="TextBox 36"/>
              <p:cNvSpPr txBox="1"/>
              <p:nvPr/>
            </p:nvSpPr>
            <p:spPr>
              <a:xfrm>
                <a:off x="4843706" y="1765169"/>
                <a:ext cx="526326" cy="2374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kern="1200">
                    <a:solidFill>
                      <a:srgbClr val="000000"/>
                    </a:solidFill>
                    <a:effectLst/>
                    <a:latin typeface="Arial"/>
                    <a:ea typeface="Times New Roman"/>
                  </a:rPr>
                  <a:t>Input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785757" y="2213929"/>
                <a:ext cx="228487" cy="228572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>
                <a:off x="5900000" y="1986945"/>
                <a:ext cx="0" cy="226984"/>
              </a:xfrm>
              <a:prstGeom prst="straightConnector1">
                <a:avLst/>
              </a:prstGeom>
              <a:ln>
                <a:tailEnd type="triangle" w="lg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grpSp>
            <p:nvGrpSpPr>
              <p:cNvPr id="55" name="Group 54"/>
              <p:cNvGrpSpPr/>
              <p:nvPr/>
            </p:nvGrpSpPr>
            <p:grpSpPr>
              <a:xfrm>
                <a:off x="5471591" y="2320247"/>
                <a:ext cx="170604" cy="18286"/>
                <a:chOff x="661269" y="507515"/>
                <a:chExt cx="170688" cy="18288"/>
              </a:xfrm>
            </p:grpSpPr>
            <p:sp>
              <p:nvSpPr>
                <p:cNvPr id="76" name="Oval 75"/>
                <p:cNvSpPr/>
                <p:nvPr/>
              </p:nvSpPr>
              <p:spPr>
                <a:xfrm>
                  <a:off x="661269" y="507515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813669" y="507515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sp>
            <p:nvSpPr>
              <p:cNvPr id="56" name="TextBox 48"/>
              <p:cNvSpPr txBox="1"/>
              <p:nvPr/>
            </p:nvSpPr>
            <p:spPr>
              <a:xfrm>
                <a:off x="5202023" y="2002630"/>
                <a:ext cx="473549" cy="3039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kern="1200">
                    <a:solidFill>
                      <a:srgbClr val="000000"/>
                    </a:solidFill>
                    <a:effectLst/>
                    <a:latin typeface="Arial"/>
                    <a:ea typeface="Times New Roman"/>
                  </a:rPr>
                  <a:t>map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 flipH="1">
                <a:off x="5836758" y="2442501"/>
                <a:ext cx="63243" cy="26268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58" name="Oval 57"/>
              <p:cNvSpPr/>
              <p:nvPr/>
            </p:nvSpPr>
            <p:spPr>
              <a:xfrm>
                <a:off x="4810359" y="2213929"/>
                <a:ext cx="228487" cy="228572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59" name="Straight Arrow Connector 58"/>
              <p:cNvCxnSpPr/>
              <p:nvPr/>
            </p:nvCxnSpPr>
            <p:spPr>
              <a:xfrm>
                <a:off x="4924603" y="1987262"/>
                <a:ext cx="0" cy="226667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4924603" y="2442501"/>
                <a:ext cx="186626" cy="271229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61" name="Oval 60"/>
              <p:cNvSpPr/>
              <p:nvPr/>
            </p:nvSpPr>
            <p:spPr>
              <a:xfrm>
                <a:off x="5079646" y="2213929"/>
                <a:ext cx="228487" cy="228572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62" name="Straight Arrow Connector 61"/>
              <p:cNvCxnSpPr/>
              <p:nvPr/>
            </p:nvCxnSpPr>
            <p:spPr>
              <a:xfrm>
                <a:off x="5193889" y="1987262"/>
                <a:ext cx="0" cy="226667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 flipH="1">
                <a:off x="5191822" y="2442501"/>
                <a:ext cx="2068" cy="237755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64" name="Oval 63"/>
              <p:cNvSpPr/>
              <p:nvPr/>
            </p:nvSpPr>
            <p:spPr>
              <a:xfrm>
                <a:off x="5077846" y="2680256"/>
                <a:ext cx="227951" cy="228572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642190" y="2671707"/>
                <a:ext cx="227951" cy="228572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66" name="Group 65"/>
              <p:cNvGrpSpPr/>
              <p:nvPr/>
            </p:nvGrpSpPr>
            <p:grpSpPr>
              <a:xfrm>
                <a:off x="5404973" y="2832638"/>
                <a:ext cx="170175" cy="17778"/>
                <a:chOff x="594644" y="1019969"/>
                <a:chExt cx="170688" cy="18288"/>
              </a:xfrm>
            </p:grpSpPr>
            <p:sp>
              <p:nvSpPr>
                <p:cNvPr id="74" name="Oval 73"/>
                <p:cNvSpPr/>
                <p:nvPr/>
              </p:nvSpPr>
              <p:spPr>
                <a:xfrm>
                  <a:off x="594644" y="1019969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747044" y="1019969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Times New Roman"/>
                      <a:ea typeface="Times New Roman"/>
                    </a:rPr>
                    <a:t> 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cxnSp>
            <p:nvCxnSpPr>
              <p:cNvPr id="67" name="Straight Arrow Connector 66"/>
              <p:cNvCxnSpPr/>
              <p:nvPr/>
            </p:nvCxnSpPr>
            <p:spPr>
              <a:xfrm>
                <a:off x="4924603" y="2442501"/>
                <a:ext cx="750970" cy="26268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>
                <a:off x="5193890" y="2442501"/>
                <a:ext cx="562276" cy="229206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 flipH="1">
                <a:off x="5272414" y="2442501"/>
                <a:ext cx="627587" cy="271229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70" name="TextBox 48"/>
              <p:cNvSpPr txBox="1"/>
              <p:nvPr/>
            </p:nvSpPr>
            <p:spPr>
              <a:xfrm>
                <a:off x="4658943" y="2789025"/>
                <a:ext cx="586704" cy="2374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latin typeface="Arial"/>
                    <a:ea typeface="Times New Roman"/>
                  </a:rPr>
                  <a:t>reduce</a:t>
                </a:r>
                <a:endParaRPr lang="en-US" sz="2000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71" name="Straight Arrow Connector 70"/>
              <p:cNvCxnSpPr/>
              <p:nvPr/>
            </p:nvCxnSpPr>
            <p:spPr>
              <a:xfrm>
                <a:off x="5191822" y="2908828"/>
                <a:ext cx="2068" cy="220183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flipH="1">
                <a:off x="5754250" y="2900279"/>
                <a:ext cx="1916" cy="228732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73" name="TextBox 36"/>
              <p:cNvSpPr txBox="1"/>
              <p:nvPr/>
            </p:nvSpPr>
            <p:spPr>
              <a:xfrm>
                <a:off x="5318971" y="1778126"/>
                <a:ext cx="714375" cy="2374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latin typeface="Arial"/>
                    <a:ea typeface="Times New Roman"/>
                  </a:rPr>
                  <a:t>Iterations</a:t>
                </a:r>
                <a:endParaRPr lang="en-US" sz="2000" dirty="0">
                  <a:effectLst/>
                  <a:latin typeface="Times New Roman"/>
                  <a:ea typeface="Times New Roman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87860" y="632890"/>
              <a:ext cx="1204219" cy="1250507"/>
              <a:chOff x="5025142" y="1886585"/>
              <a:chExt cx="1204480" cy="1313815"/>
            </a:xfrm>
          </p:grpSpPr>
          <p:sp>
            <p:nvSpPr>
              <p:cNvPr id="36" name="TextBox 36"/>
              <p:cNvSpPr txBox="1"/>
              <p:nvPr/>
            </p:nvSpPr>
            <p:spPr>
              <a:xfrm>
                <a:off x="5372372" y="1886585"/>
                <a:ext cx="485013" cy="2374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latin typeface="Arial"/>
                    <a:ea typeface="Times New Roman"/>
                  </a:rPr>
                  <a:t>Input</a:t>
                </a:r>
                <a:endParaRPr lang="en-US" sz="20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6001022" y="2428716"/>
                <a:ext cx="228600" cy="228600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ea typeface="Times New Roman"/>
                    <a:cs typeface="Times New Roman"/>
                  </a:rPr>
                  <a:t> </a:t>
                </a:r>
              </a:p>
            </p:txBody>
          </p:sp>
          <p:cxnSp>
            <p:nvCxnSpPr>
              <p:cNvPr id="38" name="Straight Arrow Connector 37"/>
              <p:cNvCxnSpPr>
                <a:endCxn id="37" idx="0"/>
              </p:cNvCxnSpPr>
              <p:nvPr/>
            </p:nvCxnSpPr>
            <p:spPr>
              <a:xfrm>
                <a:off x="6115322" y="2201704"/>
                <a:ext cx="0" cy="227012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39" name="TextBox 45"/>
              <p:cNvSpPr txBox="1"/>
              <p:nvPr/>
            </p:nvSpPr>
            <p:spPr>
              <a:xfrm>
                <a:off x="5368042" y="2962910"/>
                <a:ext cx="564515" cy="2374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kern="1200">
                    <a:solidFill>
                      <a:srgbClr val="000000"/>
                    </a:solidFill>
                    <a:effectLst/>
                    <a:latin typeface="Arial"/>
                    <a:ea typeface="Times New Roman"/>
                  </a:rPr>
                  <a:t>Output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5686697" y="2535047"/>
                <a:ext cx="170688" cy="18288"/>
                <a:chOff x="2753360" y="2094366"/>
                <a:chExt cx="170688" cy="18288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2753360" y="2094366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ea typeface="Times New Roman"/>
                      <a:cs typeface="Times New Roman"/>
                    </a:rPr>
                    <a:t> </a:t>
                  </a:r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2905760" y="2094366"/>
                  <a:ext cx="18288" cy="18288"/>
                </a:xfrm>
                <a:prstGeom prst="ellipse">
                  <a:avLst/>
                </a:prstGeom>
                <a:ln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ea typeface="Times New Roman"/>
                      <a:cs typeface="Times New Roman"/>
                    </a:rPr>
                    <a:t> </a:t>
                  </a:r>
                </a:p>
              </p:txBody>
            </p:sp>
          </p:grpSp>
          <p:sp>
            <p:nvSpPr>
              <p:cNvPr id="41" name="TextBox 48"/>
              <p:cNvSpPr txBox="1"/>
              <p:nvPr/>
            </p:nvSpPr>
            <p:spPr>
              <a:xfrm>
                <a:off x="5572397" y="2200910"/>
                <a:ext cx="430530" cy="2374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latin typeface="Arial"/>
                    <a:ea typeface="Times New Roman"/>
                  </a:rPr>
                  <a:t>map</a:t>
                </a:r>
                <a:endParaRPr lang="en-US" sz="2000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42" name="Straight Arrow Connector 41"/>
              <p:cNvCxnSpPr>
                <a:stCxn id="37" idx="4"/>
              </p:cNvCxnSpPr>
              <p:nvPr/>
            </p:nvCxnSpPr>
            <p:spPr>
              <a:xfrm>
                <a:off x="6115322" y="2657316"/>
                <a:ext cx="0" cy="240053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43" name="Oval 42"/>
              <p:cNvSpPr/>
              <p:nvPr/>
            </p:nvSpPr>
            <p:spPr>
              <a:xfrm>
                <a:off x="5025142" y="2428716"/>
                <a:ext cx="228600" cy="228600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44" name="Straight Arrow Connector 43"/>
              <p:cNvCxnSpPr/>
              <p:nvPr/>
            </p:nvCxnSpPr>
            <p:spPr>
              <a:xfrm>
                <a:off x="5139442" y="2202021"/>
                <a:ext cx="0" cy="226695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5139442" y="2657316"/>
                <a:ext cx="0" cy="24003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5294562" y="2428716"/>
                <a:ext cx="228600" cy="228600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Times New Roman"/>
                    <a:ea typeface="Times New Roman"/>
                  </a:rPr>
                  <a:t> 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47" name="Straight Arrow Connector 46"/>
              <p:cNvCxnSpPr/>
              <p:nvPr/>
            </p:nvCxnSpPr>
            <p:spPr>
              <a:xfrm>
                <a:off x="5408862" y="2202021"/>
                <a:ext cx="0" cy="226695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5408862" y="2657316"/>
                <a:ext cx="0" cy="24003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18" name="Rectangle 17"/>
            <p:cNvSpPr/>
            <p:nvPr/>
          </p:nvSpPr>
          <p:spPr>
            <a:xfrm>
              <a:off x="4820094" y="696000"/>
              <a:ext cx="989087" cy="975762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9" name="Arc 18"/>
            <p:cNvSpPr/>
            <p:nvPr/>
          </p:nvSpPr>
          <p:spPr>
            <a:xfrm flipV="1">
              <a:off x="4772025" y="1094688"/>
              <a:ext cx="1123950" cy="435169"/>
            </a:xfrm>
            <a:prstGeom prst="arc">
              <a:avLst>
                <a:gd name="adj1" fmla="val 10327336"/>
                <a:gd name="adj2" fmla="val 598130"/>
              </a:avLst>
            </a:prstGeom>
            <a:noFill/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20" name="Arc 19"/>
            <p:cNvSpPr/>
            <p:nvPr/>
          </p:nvSpPr>
          <p:spPr>
            <a:xfrm rot="16200000" flipV="1">
              <a:off x="4893613" y="958004"/>
              <a:ext cx="1107331" cy="457101"/>
            </a:xfrm>
            <a:prstGeom prst="arc">
              <a:avLst>
                <a:gd name="adj1" fmla="val 10327336"/>
                <a:gd name="adj2" fmla="val 598130"/>
              </a:avLst>
            </a:prstGeom>
            <a:noFill/>
            <a:ln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199713" y="709945"/>
              <a:ext cx="0" cy="969137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820094" y="1055038"/>
              <a:ext cx="989087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820094" y="1343640"/>
              <a:ext cx="989087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24" name="TextBox 144"/>
            <p:cNvSpPr txBox="1"/>
            <p:nvPr/>
          </p:nvSpPr>
          <p:spPr>
            <a:xfrm>
              <a:off x="5170030" y="980998"/>
              <a:ext cx="369490" cy="40676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P</a:t>
              </a:r>
              <a:r>
                <a:rPr lang="en-US" sz="1800" kern="1200" baseline="-250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ij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5273170" y="862346"/>
              <a:ext cx="21758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10800000">
              <a:off x="4918111" y="1198583"/>
              <a:ext cx="228551" cy="15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503294" y="709017"/>
              <a:ext cx="0" cy="968856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90090" y="1904806"/>
              <a:ext cx="1360465" cy="58696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BLAST </a:t>
              </a:r>
              <a:r>
                <a:rPr lang="en-US" sz="1400" dirty="0" smtClean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Analysis</a:t>
              </a:r>
              <a:endParaRPr lang="en-US" sz="1400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marL="0" marR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Parametric sweep</a:t>
              </a:r>
            </a:p>
            <a:p>
              <a:pPr marL="0" marR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srgbClr val="000000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Pleasingly Parallel</a:t>
              </a:r>
              <a:endParaRPr lang="en-US" sz="1400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46245" y="1906661"/>
              <a:ext cx="1533071" cy="585111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marL="0" marR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High Energy Physics (HEP) Histograms</a:t>
              </a:r>
              <a:endParaRPr lang="en-US" sz="1400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marL="0" marR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Distributed search</a:t>
              </a:r>
              <a:endParaRPr lang="en-US" sz="1400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marL="0" marR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 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607862" y="1900603"/>
              <a:ext cx="1383363" cy="59419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91440" rIns="91440" bIns="45720" numCol="1" spcCol="0" rtlCol="0" fromWordArt="0" anchor="t" anchorCtr="0" forceAA="0" compatLnSpc="1">
              <a:noAutofit/>
            </a:bodyPr>
            <a:lstStyle/>
            <a:p>
              <a:pPr marL="0" marR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Classic MPI</a:t>
              </a:r>
            </a:p>
            <a:p>
              <a:pPr marL="0" marR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PDE Solvers and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particle dynamics</a:t>
              </a:r>
              <a:endParaRPr lang="en-US" sz="1400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marL="0" marR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 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0090" y="2508846"/>
              <a:ext cx="4517773" cy="363204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91440" rIns="91440" bIns="45720" numCol="1" spcCol="0" rtlCol="0" fromWordArt="0" anchor="ctr" anchorCtr="0" forceAA="0" compatLnSpc="1">
              <a:noAutofit/>
            </a:bodyPr>
            <a:lstStyle/>
            <a:p>
              <a:pPr marL="0" marR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Domain of MapReduce and Iterative Extensions</a:t>
              </a:r>
              <a:endParaRPr lang="en-US" b="1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607862" y="2507092"/>
              <a:ext cx="1383363" cy="364957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91440" rIns="91440" bIns="45720" numCol="1" spcCol="0" rtlCol="0" fromWordArt="0" anchor="ctr" anchorCtr="0" forceAA="0" compatLnSpc="1">
              <a:noAutofit/>
            </a:bodyPr>
            <a:lstStyle/>
            <a:p>
              <a:pPr marL="0" marR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MPI</a:t>
              </a:r>
              <a:endParaRPr lang="en-US" sz="1600" b="1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4208035" y="2692336"/>
              <a:ext cx="295075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175816" y="2683268"/>
              <a:ext cx="281405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2979437" y="1906662"/>
              <a:ext cx="1628425" cy="58814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91440" rIns="91440" bIns="45720" numCol="1" spcCol="0" rtlCol="0" fromWordArt="0" anchor="t" anchorCtr="0" forceAA="0" compatLnSpc="1">
              <a:noAutofit/>
            </a:bodyPr>
            <a:lstStyle/>
            <a:p>
              <a:pPr marL="0" marR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Expectation maximization clustering e.g. </a:t>
              </a:r>
              <a:r>
                <a:rPr lang="en-US" sz="1400" dirty="0" err="1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Kmeans</a:t>
              </a:r>
              <a:endParaRPr lang="en-US" sz="1400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marL="0" marR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Linear </a:t>
              </a:r>
              <a:r>
                <a:rPr lang="en-US" sz="1400" dirty="0" smtClean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Algebra</a:t>
              </a:r>
              <a:r>
                <a:rPr lang="en-US" sz="1400" dirty="0" smtClean="0">
                  <a:latin typeface="Arial" pitchFamily="34" charset="0"/>
                  <a:ea typeface="Times New Roman"/>
                  <a:cs typeface="Arial" pitchFamily="34" charset="0"/>
                </a:rPr>
                <a:t>, </a:t>
              </a:r>
              <a:r>
                <a:rPr lang="en-US" sz="1400" dirty="0" smtClean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Page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Rank</a:t>
              </a:r>
              <a:endParaRPr lang="en-US" sz="1400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 </a:t>
              </a:r>
              <a:endParaRPr lang="en-US" sz="1400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318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On-screen Show (4:3)</PresentationFormat>
  <Paragraphs>61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Fox</dc:creator>
  <cp:lastModifiedBy>Geoffrey Fox</cp:lastModifiedBy>
  <cp:revision>1</cp:revision>
  <dcterms:created xsi:type="dcterms:W3CDTF">2012-02-28T20:48:29Z</dcterms:created>
  <dcterms:modified xsi:type="dcterms:W3CDTF">2012-02-28T20:49:48Z</dcterms:modified>
</cp:coreProperties>
</file>