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8475-B941-4968-A43B-F5BCF4CFC90F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951F-C700-4376-8E87-2148C7247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906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8475-B941-4968-A43B-F5BCF4CFC90F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951F-C700-4376-8E87-2148C7247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8475-B941-4968-A43B-F5BCF4CFC90F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951F-C700-4376-8E87-2148C7247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28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8475-B941-4968-A43B-F5BCF4CFC90F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951F-C700-4376-8E87-2148C7247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8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8475-B941-4968-A43B-F5BCF4CFC90F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951F-C700-4376-8E87-2148C7247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3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8475-B941-4968-A43B-F5BCF4CFC90F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951F-C700-4376-8E87-2148C7247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901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8475-B941-4968-A43B-F5BCF4CFC90F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951F-C700-4376-8E87-2148C7247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2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8475-B941-4968-A43B-F5BCF4CFC90F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951F-C700-4376-8E87-2148C7247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410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8475-B941-4968-A43B-F5BCF4CFC90F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951F-C700-4376-8E87-2148C7247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20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8475-B941-4968-A43B-F5BCF4CFC90F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951F-C700-4376-8E87-2148C7247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9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8475-B941-4968-A43B-F5BCF4CFC90F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951F-C700-4376-8E87-2148C7247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044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F8475-B941-4968-A43B-F5BCF4CFC90F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D951F-C700-4376-8E87-2148C7247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422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/>
          <p:cNvGrpSpPr/>
          <p:nvPr/>
        </p:nvGrpSpPr>
        <p:grpSpPr>
          <a:xfrm>
            <a:off x="161479" y="2035518"/>
            <a:ext cx="8407493" cy="4755609"/>
            <a:chOff x="98700" y="671468"/>
            <a:chExt cx="8407493" cy="4755609"/>
          </a:xfrm>
        </p:grpSpPr>
        <p:sp>
          <p:nvSpPr>
            <p:cNvPr id="8" name="Arc 7"/>
            <p:cNvSpPr/>
            <p:nvPr/>
          </p:nvSpPr>
          <p:spPr>
            <a:xfrm rot="5400000">
              <a:off x="3105826" y="-248766"/>
              <a:ext cx="3886200" cy="6096000"/>
            </a:xfrm>
            <a:prstGeom prst="arc">
              <a:avLst>
                <a:gd name="adj1" fmla="val 16200000"/>
                <a:gd name="adj2" fmla="val 5625200"/>
              </a:avLst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2153327" y="2057400"/>
              <a:ext cx="5791199" cy="2426425"/>
              <a:chOff x="2438400" y="2362200"/>
              <a:chExt cx="4233185" cy="1868697"/>
            </a:xfrm>
          </p:grpSpPr>
          <p:sp>
            <p:nvSpPr>
              <p:cNvPr id="12" name="Freeform 11"/>
              <p:cNvSpPr/>
              <p:nvPr/>
            </p:nvSpPr>
            <p:spPr>
              <a:xfrm>
                <a:off x="2438400" y="2362200"/>
                <a:ext cx="2251985" cy="1868697"/>
              </a:xfrm>
              <a:custGeom>
                <a:avLst/>
                <a:gdLst>
                  <a:gd name="connsiteX0" fmla="*/ 0 w 2251985"/>
                  <a:gd name="connsiteY0" fmla="*/ 0 h 1868697"/>
                  <a:gd name="connsiteX1" fmla="*/ 26504 w 2251985"/>
                  <a:gd name="connsiteY1" fmla="*/ 172278 h 1868697"/>
                  <a:gd name="connsiteX2" fmla="*/ 66261 w 2251985"/>
                  <a:gd name="connsiteY2" fmla="*/ 225286 h 1868697"/>
                  <a:gd name="connsiteX3" fmla="*/ 106017 w 2251985"/>
                  <a:gd name="connsiteY3" fmla="*/ 318052 h 1868697"/>
                  <a:gd name="connsiteX4" fmla="*/ 172278 w 2251985"/>
                  <a:gd name="connsiteY4" fmla="*/ 424069 h 1868697"/>
                  <a:gd name="connsiteX5" fmla="*/ 318052 w 2251985"/>
                  <a:gd name="connsiteY5" fmla="*/ 596347 h 1868697"/>
                  <a:gd name="connsiteX6" fmla="*/ 397565 w 2251985"/>
                  <a:gd name="connsiteY6" fmla="*/ 662608 h 1868697"/>
                  <a:gd name="connsiteX7" fmla="*/ 424070 w 2251985"/>
                  <a:gd name="connsiteY7" fmla="*/ 755373 h 1868697"/>
                  <a:gd name="connsiteX8" fmla="*/ 543339 w 2251985"/>
                  <a:gd name="connsiteY8" fmla="*/ 861391 h 1868697"/>
                  <a:gd name="connsiteX9" fmla="*/ 569843 w 2251985"/>
                  <a:gd name="connsiteY9" fmla="*/ 861391 h 1868697"/>
                  <a:gd name="connsiteX10" fmla="*/ 596348 w 2251985"/>
                  <a:gd name="connsiteY10" fmla="*/ 834886 h 1868697"/>
                  <a:gd name="connsiteX11" fmla="*/ 662609 w 2251985"/>
                  <a:gd name="connsiteY11" fmla="*/ 768626 h 1868697"/>
                  <a:gd name="connsiteX12" fmla="*/ 689113 w 2251985"/>
                  <a:gd name="connsiteY12" fmla="*/ 755373 h 1868697"/>
                  <a:gd name="connsiteX13" fmla="*/ 742122 w 2251985"/>
                  <a:gd name="connsiteY13" fmla="*/ 848139 h 1868697"/>
                  <a:gd name="connsiteX14" fmla="*/ 848139 w 2251985"/>
                  <a:gd name="connsiteY14" fmla="*/ 967408 h 1868697"/>
                  <a:gd name="connsiteX15" fmla="*/ 901148 w 2251985"/>
                  <a:gd name="connsiteY15" fmla="*/ 1060173 h 1868697"/>
                  <a:gd name="connsiteX16" fmla="*/ 1126435 w 2251985"/>
                  <a:gd name="connsiteY16" fmla="*/ 1258956 h 1868697"/>
                  <a:gd name="connsiteX17" fmla="*/ 1192696 w 2251985"/>
                  <a:gd name="connsiteY17" fmla="*/ 1351721 h 1868697"/>
                  <a:gd name="connsiteX18" fmla="*/ 1325217 w 2251985"/>
                  <a:gd name="connsiteY18" fmla="*/ 1484243 h 1868697"/>
                  <a:gd name="connsiteX19" fmla="*/ 1431235 w 2251985"/>
                  <a:gd name="connsiteY19" fmla="*/ 1577008 h 1868697"/>
                  <a:gd name="connsiteX20" fmla="*/ 1550504 w 2251985"/>
                  <a:gd name="connsiteY20" fmla="*/ 1669773 h 1868697"/>
                  <a:gd name="connsiteX21" fmla="*/ 1683026 w 2251985"/>
                  <a:gd name="connsiteY21" fmla="*/ 1775791 h 1868697"/>
                  <a:gd name="connsiteX22" fmla="*/ 1736035 w 2251985"/>
                  <a:gd name="connsiteY22" fmla="*/ 1789043 h 1868697"/>
                  <a:gd name="connsiteX23" fmla="*/ 1775791 w 2251985"/>
                  <a:gd name="connsiteY23" fmla="*/ 1815547 h 1868697"/>
                  <a:gd name="connsiteX24" fmla="*/ 1921565 w 2251985"/>
                  <a:gd name="connsiteY24" fmla="*/ 1842052 h 1868697"/>
                  <a:gd name="connsiteX25" fmla="*/ 2014330 w 2251985"/>
                  <a:gd name="connsiteY25" fmla="*/ 1842052 h 1868697"/>
                  <a:gd name="connsiteX26" fmla="*/ 2239617 w 2251985"/>
                  <a:gd name="connsiteY26" fmla="*/ 1868556 h 1868697"/>
                  <a:gd name="connsiteX27" fmla="*/ 2213113 w 2251985"/>
                  <a:gd name="connsiteY27" fmla="*/ 1828800 h 1868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251985" h="1868697">
                    <a:moveTo>
                      <a:pt x="0" y="0"/>
                    </a:moveTo>
                    <a:cubicBezTo>
                      <a:pt x="7730" y="67365"/>
                      <a:pt x="15461" y="134730"/>
                      <a:pt x="26504" y="172278"/>
                    </a:cubicBezTo>
                    <a:cubicBezTo>
                      <a:pt x="37548" y="209826"/>
                      <a:pt x="53009" y="200990"/>
                      <a:pt x="66261" y="225286"/>
                    </a:cubicBezTo>
                    <a:cubicBezTo>
                      <a:pt x="79513" y="249582"/>
                      <a:pt x="88348" y="284922"/>
                      <a:pt x="106017" y="318052"/>
                    </a:cubicBezTo>
                    <a:cubicBezTo>
                      <a:pt x="123686" y="351182"/>
                      <a:pt x="136939" y="377687"/>
                      <a:pt x="172278" y="424069"/>
                    </a:cubicBezTo>
                    <a:cubicBezTo>
                      <a:pt x="207617" y="470451"/>
                      <a:pt x="280504" y="556591"/>
                      <a:pt x="318052" y="596347"/>
                    </a:cubicBezTo>
                    <a:cubicBezTo>
                      <a:pt x="355600" y="636103"/>
                      <a:pt x="379895" y="636104"/>
                      <a:pt x="397565" y="662608"/>
                    </a:cubicBezTo>
                    <a:cubicBezTo>
                      <a:pt x="415235" y="689112"/>
                      <a:pt x="399774" y="722242"/>
                      <a:pt x="424070" y="755373"/>
                    </a:cubicBezTo>
                    <a:cubicBezTo>
                      <a:pt x="448366" y="788504"/>
                      <a:pt x="519044" y="843721"/>
                      <a:pt x="543339" y="861391"/>
                    </a:cubicBezTo>
                    <a:cubicBezTo>
                      <a:pt x="567634" y="879061"/>
                      <a:pt x="561008" y="865809"/>
                      <a:pt x="569843" y="861391"/>
                    </a:cubicBezTo>
                    <a:cubicBezTo>
                      <a:pt x="578678" y="856974"/>
                      <a:pt x="596348" y="834886"/>
                      <a:pt x="596348" y="834886"/>
                    </a:cubicBezTo>
                    <a:cubicBezTo>
                      <a:pt x="611809" y="819425"/>
                      <a:pt x="647148" y="781878"/>
                      <a:pt x="662609" y="768626"/>
                    </a:cubicBezTo>
                    <a:cubicBezTo>
                      <a:pt x="678070" y="755374"/>
                      <a:pt x="675861" y="742121"/>
                      <a:pt x="689113" y="755373"/>
                    </a:cubicBezTo>
                    <a:cubicBezTo>
                      <a:pt x="702365" y="768625"/>
                      <a:pt x="715618" y="812800"/>
                      <a:pt x="742122" y="848139"/>
                    </a:cubicBezTo>
                    <a:cubicBezTo>
                      <a:pt x="768626" y="883478"/>
                      <a:pt x="821635" y="932069"/>
                      <a:pt x="848139" y="967408"/>
                    </a:cubicBezTo>
                    <a:cubicBezTo>
                      <a:pt x="874643" y="1002747"/>
                      <a:pt x="854765" y="1011582"/>
                      <a:pt x="901148" y="1060173"/>
                    </a:cubicBezTo>
                    <a:cubicBezTo>
                      <a:pt x="947531" y="1108764"/>
                      <a:pt x="1077844" y="1210365"/>
                      <a:pt x="1126435" y="1258956"/>
                    </a:cubicBezTo>
                    <a:cubicBezTo>
                      <a:pt x="1175026" y="1307547"/>
                      <a:pt x="1159566" y="1314173"/>
                      <a:pt x="1192696" y="1351721"/>
                    </a:cubicBezTo>
                    <a:cubicBezTo>
                      <a:pt x="1225826" y="1389269"/>
                      <a:pt x="1285461" y="1446695"/>
                      <a:pt x="1325217" y="1484243"/>
                    </a:cubicBezTo>
                    <a:cubicBezTo>
                      <a:pt x="1364973" y="1521791"/>
                      <a:pt x="1393687" y="1546086"/>
                      <a:pt x="1431235" y="1577008"/>
                    </a:cubicBezTo>
                    <a:cubicBezTo>
                      <a:pt x="1468783" y="1607930"/>
                      <a:pt x="1508539" y="1636643"/>
                      <a:pt x="1550504" y="1669773"/>
                    </a:cubicBezTo>
                    <a:cubicBezTo>
                      <a:pt x="1592469" y="1702903"/>
                      <a:pt x="1652104" y="1755913"/>
                      <a:pt x="1683026" y="1775791"/>
                    </a:cubicBezTo>
                    <a:cubicBezTo>
                      <a:pt x="1713948" y="1795669"/>
                      <a:pt x="1720574" y="1782417"/>
                      <a:pt x="1736035" y="1789043"/>
                    </a:cubicBezTo>
                    <a:cubicBezTo>
                      <a:pt x="1751496" y="1795669"/>
                      <a:pt x="1744869" y="1806712"/>
                      <a:pt x="1775791" y="1815547"/>
                    </a:cubicBezTo>
                    <a:cubicBezTo>
                      <a:pt x="1806713" y="1824382"/>
                      <a:pt x="1881809" y="1837635"/>
                      <a:pt x="1921565" y="1842052"/>
                    </a:cubicBezTo>
                    <a:cubicBezTo>
                      <a:pt x="1961321" y="1846469"/>
                      <a:pt x="1961321" y="1837635"/>
                      <a:pt x="2014330" y="1842052"/>
                    </a:cubicBezTo>
                    <a:cubicBezTo>
                      <a:pt x="2067339" y="1846469"/>
                      <a:pt x="2206487" y="1870765"/>
                      <a:pt x="2239617" y="1868556"/>
                    </a:cubicBezTo>
                    <a:cubicBezTo>
                      <a:pt x="2272747" y="1866347"/>
                      <a:pt x="2230782" y="1833217"/>
                      <a:pt x="2213113" y="182880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 flipH="1">
                <a:off x="4419600" y="2362200"/>
                <a:ext cx="2251985" cy="1868697"/>
              </a:xfrm>
              <a:custGeom>
                <a:avLst/>
                <a:gdLst>
                  <a:gd name="connsiteX0" fmla="*/ 0 w 2251985"/>
                  <a:gd name="connsiteY0" fmla="*/ 0 h 1868697"/>
                  <a:gd name="connsiteX1" fmla="*/ 26504 w 2251985"/>
                  <a:gd name="connsiteY1" fmla="*/ 172278 h 1868697"/>
                  <a:gd name="connsiteX2" fmla="*/ 66261 w 2251985"/>
                  <a:gd name="connsiteY2" fmla="*/ 225286 h 1868697"/>
                  <a:gd name="connsiteX3" fmla="*/ 106017 w 2251985"/>
                  <a:gd name="connsiteY3" fmla="*/ 318052 h 1868697"/>
                  <a:gd name="connsiteX4" fmla="*/ 172278 w 2251985"/>
                  <a:gd name="connsiteY4" fmla="*/ 424069 h 1868697"/>
                  <a:gd name="connsiteX5" fmla="*/ 318052 w 2251985"/>
                  <a:gd name="connsiteY5" fmla="*/ 596347 h 1868697"/>
                  <a:gd name="connsiteX6" fmla="*/ 397565 w 2251985"/>
                  <a:gd name="connsiteY6" fmla="*/ 662608 h 1868697"/>
                  <a:gd name="connsiteX7" fmla="*/ 424070 w 2251985"/>
                  <a:gd name="connsiteY7" fmla="*/ 755373 h 1868697"/>
                  <a:gd name="connsiteX8" fmla="*/ 543339 w 2251985"/>
                  <a:gd name="connsiteY8" fmla="*/ 861391 h 1868697"/>
                  <a:gd name="connsiteX9" fmla="*/ 569843 w 2251985"/>
                  <a:gd name="connsiteY9" fmla="*/ 861391 h 1868697"/>
                  <a:gd name="connsiteX10" fmla="*/ 596348 w 2251985"/>
                  <a:gd name="connsiteY10" fmla="*/ 834886 h 1868697"/>
                  <a:gd name="connsiteX11" fmla="*/ 662609 w 2251985"/>
                  <a:gd name="connsiteY11" fmla="*/ 768626 h 1868697"/>
                  <a:gd name="connsiteX12" fmla="*/ 689113 w 2251985"/>
                  <a:gd name="connsiteY12" fmla="*/ 755373 h 1868697"/>
                  <a:gd name="connsiteX13" fmla="*/ 742122 w 2251985"/>
                  <a:gd name="connsiteY13" fmla="*/ 848139 h 1868697"/>
                  <a:gd name="connsiteX14" fmla="*/ 848139 w 2251985"/>
                  <a:gd name="connsiteY14" fmla="*/ 967408 h 1868697"/>
                  <a:gd name="connsiteX15" fmla="*/ 901148 w 2251985"/>
                  <a:gd name="connsiteY15" fmla="*/ 1060173 h 1868697"/>
                  <a:gd name="connsiteX16" fmla="*/ 1126435 w 2251985"/>
                  <a:gd name="connsiteY16" fmla="*/ 1258956 h 1868697"/>
                  <a:gd name="connsiteX17" fmla="*/ 1192696 w 2251985"/>
                  <a:gd name="connsiteY17" fmla="*/ 1351721 h 1868697"/>
                  <a:gd name="connsiteX18" fmla="*/ 1325217 w 2251985"/>
                  <a:gd name="connsiteY18" fmla="*/ 1484243 h 1868697"/>
                  <a:gd name="connsiteX19" fmla="*/ 1431235 w 2251985"/>
                  <a:gd name="connsiteY19" fmla="*/ 1577008 h 1868697"/>
                  <a:gd name="connsiteX20" fmla="*/ 1550504 w 2251985"/>
                  <a:gd name="connsiteY20" fmla="*/ 1669773 h 1868697"/>
                  <a:gd name="connsiteX21" fmla="*/ 1683026 w 2251985"/>
                  <a:gd name="connsiteY21" fmla="*/ 1775791 h 1868697"/>
                  <a:gd name="connsiteX22" fmla="*/ 1736035 w 2251985"/>
                  <a:gd name="connsiteY22" fmla="*/ 1789043 h 1868697"/>
                  <a:gd name="connsiteX23" fmla="*/ 1775791 w 2251985"/>
                  <a:gd name="connsiteY23" fmla="*/ 1815547 h 1868697"/>
                  <a:gd name="connsiteX24" fmla="*/ 1921565 w 2251985"/>
                  <a:gd name="connsiteY24" fmla="*/ 1842052 h 1868697"/>
                  <a:gd name="connsiteX25" fmla="*/ 2014330 w 2251985"/>
                  <a:gd name="connsiteY25" fmla="*/ 1842052 h 1868697"/>
                  <a:gd name="connsiteX26" fmla="*/ 2239617 w 2251985"/>
                  <a:gd name="connsiteY26" fmla="*/ 1868556 h 1868697"/>
                  <a:gd name="connsiteX27" fmla="*/ 2213113 w 2251985"/>
                  <a:gd name="connsiteY27" fmla="*/ 1828800 h 1868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251985" h="1868697">
                    <a:moveTo>
                      <a:pt x="0" y="0"/>
                    </a:moveTo>
                    <a:cubicBezTo>
                      <a:pt x="7730" y="67365"/>
                      <a:pt x="15461" y="134730"/>
                      <a:pt x="26504" y="172278"/>
                    </a:cubicBezTo>
                    <a:cubicBezTo>
                      <a:pt x="37548" y="209826"/>
                      <a:pt x="53009" y="200990"/>
                      <a:pt x="66261" y="225286"/>
                    </a:cubicBezTo>
                    <a:cubicBezTo>
                      <a:pt x="79513" y="249582"/>
                      <a:pt x="88348" y="284922"/>
                      <a:pt x="106017" y="318052"/>
                    </a:cubicBezTo>
                    <a:cubicBezTo>
                      <a:pt x="123686" y="351182"/>
                      <a:pt x="136939" y="377687"/>
                      <a:pt x="172278" y="424069"/>
                    </a:cubicBezTo>
                    <a:cubicBezTo>
                      <a:pt x="207617" y="470451"/>
                      <a:pt x="280504" y="556591"/>
                      <a:pt x="318052" y="596347"/>
                    </a:cubicBezTo>
                    <a:cubicBezTo>
                      <a:pt x="355600" y="636103"/>
                      <a:pt x="379895" y="636104"/>
                      <a:pt x="397565" y="662608"/>
                    </a:cubicBezTo>
                    <a:cubicBezTo>
                      <a:pt x="415235" y="689112"/>
                      <a:pt x="399774" y="722242"/>
                      <a:pt x="424070" y="755373"/>
                    </a:cubicBezTo>
                    <a:cubicBezTo>
                      <a:pt x="448366" y="788504"/>
                      <a:pt x="519044" y="843721"/>
                      <a:pt x="543339" y="861391"/>
                    </a:cubicBezTo>
                    <a:cubicBezTo>
                      <a:pt x="567634" y="879061"/>
                      <a:pt x="561008" y="865809"/>
                      <a:pt x="569843" y="861391"/>
                    </a:cubicBezTo>
                    <a:cubicBezTo>
                      <a:pt x="578678" y="856974"/>
                      <a:pt x="596348" y="834886"/>
                      <a:pt x="596348" y="834886"/>
                    </a:cubicBezTo>
                    <a:cubicBezTo>
                      <a:pt x="611809" y="819425"/>
                      <a:pt x="647148" y="781878"/>
                      <a:pt x="662609" y="768626"/>
                    </a:cubicBezTo>
                    <a:cubicBezTo>
                      <a:pt x="678070" y="755374"/>
                      <a:pt x="675861" y="742121"/>
                      <a:pt x="689113" y="755373"/>
                    </a:cubicBezTo>
                    <a:cubicBezTo>
                      <a:pt x="702365" y="768625"/>
                      <a:pt x="715618" y="812800"/>
                      <a:pt x="742122" y="848139"/>
                    </a:cubicBezTo>
                    <a:cubicBezTo>
                      <a:pt x="768626" y="883478"/>
                      <a:pt x="821635" y="932069"/>
                      <a:pt x="848139" y="967408"/>
                    </a:cubicBezTo>
                    <a:cubicBezTo>
                      <a:pt x="874643" y="1002747"/>
                      <a:pt x="854765" y="1011582"/>
                      <a:pt x="901148" y="1060173"/>
                    </a:cubicBezTo>
                    <a:cubicBezTo>
                      <a:pt x="947531" y="1108764"/>
                      <a:pt x="1077844" y="1210365"/>
                      <a:pt x="1126435" y="1258956"/>
                    </a:cubicBezTo>
                    <a:cubicBezTo>
                      <a:pt x="1175026" y="1307547"/>
                      <a:pt x="1159566" y="1314173"/>
                      <a:pt x="1192696" y="1351721"/>
                    </a:cubicBezTo>
                    <a:cubicBezTo>
                      <a:pt x="1225826" y="1389269"/>
                      <a:pt x="1285461" y="1446695"/>
                      <a:pt x="1325217" y="1484243"/>
                    </a:cubicBezTo>
                    <a:cubicBezTo>
                      <a:pt x="1364973" y="1521791"/>
                      <a:pt x="1393687" y="1546086"/>
                      <a:pt x="1431235" y="1577008"/>
                    </a:cubicBezTo>
                    <a:cubicBezTo>
                      <a:pt x="1468783" y="1607930"/>
                      <a:pt x="1508539" y="1636643"/>
                      <a:pt x="1550504" y="1669773"/>
                    </a:cubicBezTo>
                    <a:cubicBezTo>
                      <a:pt x="1592469" y="1702903"/>
                      <a:pt x="1652104" y="1755913"/>
                      <a:pt x="1683026" y="1775791"/>
                    </a:cubicBezTo>
                    <a:cubicBezTo>
                      <a:pt x="1713948" y="1795669"/>
                      <a:pt x="1720574" y="1782417"/>
                      <a:pt x="1736035" y="1789043"/>
                    </a:cubicBezTo>
                    <a:cubicBezTo>
                      <a:pt x="1751496" y="1795669"/>
                      <a:pt x="1744869" y="1806712"/>
                      <a:pt x="1775791" y="1815547"/>
                    </a:cubicBezTo>
                    <a:cubicBezTo>
                      <a:pt x="1806713" y="1824382"/>
                      <a:pt x="1881809" y="1837635"/>
                      <a:pt x="1921565" y="1842052"/>
                    </a:cubicBezTo>
                    <a:cubicBezTo>
                      <a:pt x="1961321" y="1846469"/>
                      <a:pt x="1961321" y="1837635"/>
                      <a:pt x="2014330" y="1842052"/>
                    </a:cubicBezTo>
                    <a:cubicBezTo>
                      <a:pt x="2067339" y="1846469"/>
                      <a:pt x="2206487" y="1870765"/>
                      <a:pt x="2239617" y="1868556"/>
                    </a:cubicBezTo>
                    <a:cubicBezTo>
                      <a:pt x="2272747" y="1866347"/>
                      <a:pt x="2230782" y="1833217"/>
                      <a:pt x="2213113" y="182880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2090379" y="1243723"/>
              <a:ext cx="5854147" cy="2715616"/>
              <a:chOff x="2264486" y="1752599"/>
              <a:chExt cx="5342262" cy="2332384"/>
            </a:xfrm>
          </p:grpSpPr>
          <p:sp>
            <p:nvSpPr>
              <p:cNvPr id="15" name="Freeform 14"/>
              <p:cNvSpPr/>
              <p:nvPr/>
            </p:nvSpPr>
            <p:spPr>
              <a:xfrm>
                <a:off x="2264486" y="1752600"/>
                <a:ext cx="2729948" cy="2332383"/>
              </a:xfrm>
              <a:custGeom>
                <a:avLst/>
                <a:gdLst>
                  <a:gd name="connsiteX0" fmla="*/ 0 w 2729948"/>
                  <a:gd name="connsiteY0" fmla="*/ 0 h 2332383"/>
                  <a:gd name="connsiteX1" fmla="*/ 53009 w 2729948"/>
                  <a:gd name="connsiteY1" fmla="*/ 132522 h 2332383"/>
                  <a:gd name="connsiteX2" fmla="*/ 106017 w 2729948"/>
                  <a:gd name="connsiteY2" fmla="*/ 265044 h 2332383"/>
                  <a:gd name="connsiteX3" fmla="*/ 145774 w 2729948"/>
                  <a:gd name="connsiteY3" fmla="*/ 424070 h 2332383"/>
                  <a:gd name="connsiteX4" fmla="*/ 225287 w 2729948"/>
                  <a:gd name="connsiteY4" fmla="*/ 609600 h 2332383"/>
                  <a:gd name="connsiteX5" fmla="*/ 304800 w 2729948"/>
                  <a:gd name="connsiteY5" fmla="*/ 715618 h 2332383"/>
                  <a:gd name="connsiteX6" fmla="*/ 384313 w 2729948"/>
                  <a:gd name="connsiteY6" fmla="*/ 795131 h 2332383"/>
                  <a:gd name="connsiteX7" fmla="*/ 463826 w 2729948"/>
                  <a:gd name="connsiteY7" fmla="*/ 821635 h 2332383"/>
                  <a:gd name="connsiteX8" fmla="*/ 490330 w 2729948"/>
                  <a:gd name="connsiteY8" fmla="*/ 795131 h 2332383"/>
                  <a:gd name="connsiteX9" fmla="*/ 530087 w 2729948"/>
                  <a:gd name="connsiteY9" fmla="*/ 702366 h 2332383"/>
                  <a:gd name="connsiteX10" fmla="*/ 556591 w 2729948"/>
                  <a:gd name="connsiteY10" fmla="*/ 702366 h 2332383"/>
                  <a:gd name="connsiteX11" fmla="*/ 848139 w 2729948"/>
                  <a:gd name="connsiteY11" fmla="*/ 914400 h 2332383"/>
                  <a:gd name="connsiteX12" fmla="*/ 1007165 w 2729948"/>
                  <a:gd name="connsiteY12" fmla="*/ 1033670 h 2332383"/>
                  <a:gd name="connsiteX13" fmla="*/ 1152939 w 2729948"/>
                  <a:gd name="connsiteY13" fmla="*/ 1232453 h 2332383"/>
                  <a:gd name="connsiteX14" fmla="*/ 1258956 w 2729948"/>
                  <a:gd name="connsiteY14" fmla="*/ 1351722 h 2332383"/>
                  <a:gd name="connsiteX15" fmla="*/ 1325217 w 2729948"/>
                  <a:gd name="connsiteY15" fmla="*/ 1510748 h 2332383"/>
                  <a:gd name="connsiteX16" fmla="*/ 1470991 w 2729948"/>
                  <a:gd name="connsiteY16" fmla="*/ 1709531 h 2332383"/>
                  <a:gd name="connsiteX17" fmla="*/ 1510748 w 2729948"/>
                  <a:gd name="connsiteY17" fmla="*/ 1749287 h 2332383"/>
                  <a:gd name="connsiteX18" fmla="*/ 1563756 w 2729948"/>
                  <a:gd name="connsiteY18" fmla="*/ 1775792 h 2332383"/>
                  <a:gd name="connsiteX19" fmla="*/ 1656522 w 2729948"/>
                  <a:gd name="connsiteY19" fmla="*/ 1789044 h 2332383"/>
                  <a:gd name="connsiteX20" fmla="*/ 1762539 w 2729948"/>
                  <a:gd name="connsiteY20" fmla="*/ 1762539 h 2332383"/>
                  <a:gd name="connsiteX21" fmla="*/ 1775791 w 2729948"/>
                  <a:gd name="connsiteY21" fmla="*/ 1736035 h 2332383"/>
                  <a:gd name="connsiteX22" fmla="*/ 1789043 w 2729948"/>
                  <a:gd name="connsiteY22" fmla="*/ 1736035 h 2332383"/>
                  <a:gd name="connsiteX23" fmla="*/ 1908313 w 2729948"/>
                  <a:gd name="connsiteY23" fmla="*/ 1855305 h 2332383"/>
                  <a:gd name="connsiteX24" fmla="*/ 1987826 w 2729948"/>
                  <a:gd name="connsiteY24" fmla="*/ 1948070 h 2332383"/>
                  <a:gd name="connsiteX25" fmla="*/ 2107096 w 2729948"/>
                  <a:gd name="connsiteY25" fmla="*/ 2107096 h 2332383"/>
                  <a:gd name="connsiteX26" fmla="*/ 2372139 w 2729948"/>
                  <a:gd name="connsiteY26" fmla="*/ 2279374 h 2332383"/>
                  <a:gd name="connsiteX27" fmla="*/ 2464904 w 2729948"/>
                  <a:gd name="connsiteY27" fmla="*/ 2292626 h 2332383"/>
                  <a:gd name="connsiteX28" fmla="*/ 2597426 w 2729948"/>
                  <a:gd name="connsiteY28" fmla="*/ 2305879 h 2332383"/>
                  <a:gd name="connsiteX29" fmla="*/ 2690191 w 2729948"/>
                  <a:gd name="connsiteY29" fmla="*/ 2319131 h 2332383"/>
                  <a:gd name="connsiteX30" fmla="*/ 2690191 w 2729948"/>
                  <a:gd name="connsiteY30" fmla="*/ 2252870 h 2332383"/>
                  <a:gd name="connsiteX31" fmla="*/ 2729948 w 2729948"/>
                  <a:gd name="connsiteY31" fmla="*/ 2332383 h 2332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2729948" h="2332383">
                    <a:moveTo>
                      <a:pt x="0" y="0"/>
                    </a:moveTo>
                    <a:lnTo>
                      <a:pt x="53009" y="132522"/>
                    </a:lnTo>
                    <a:cubicBezTo>
                      <a:pt x="70678" y="176696"/>
                      <a:pt x="90556" y="216453"/>
                      <a:pt x="106017" y="265044"/>
                    </a:cubicBezTo>
                    <a:cubicBezTo>
                      <a:pt x="121478" y="313635"/>
                      <a:pt x="125896" y="366644"/>
                      <a:pt x="145774" y="424070"/>
                    </a:cubicBezTo>
                    <a:cubicBezTo>
                      <a:pt x="165652" y="481496"/>
                      <a:pt x="198783" y="561009"/>
                      <a:pt x="225287" y="609600"/>
                    </a:cubicBezTo>
                    <a:cubicBezTo>
                      <a:pt x="251791" y="658191"/>
                      <a:pt x="278296" y="684696"/>
                      <a:pt x="304800" y="715618"/>
                    </a:cubicBezTo>
                    <a:cubicBezTo>
                      <a:pt x="331304" y="746540"/>
                      <a:pt x="357809" y="777462"/>
                      <a:pt x="384313" y="795131"/>
                    </a:cubicBezTo>
                    <a:cubicBezTo>
                      <a:pt x="410817" y="812800"/>
                      <a:pt x="446157" y="821635"/>
                      <a:pt x="463826" y="821635"/>
                    </a:cubicBezTo>
                    <a:cubicBezTo>
                      <a:pt x="481495" y="821635"/>
                      <a:pt x="479287" y="815009"/>
                      <a:pt x="490330" y="795131"/>
                    </a:cubicBezTo>
                    <a:cubicBezTo>
                      <a:pt x="501374" y="775253"/>
                      <a:pt x="519044" y="717827"/>
                      <a:pt x="530087" y="702366"/>
                    </a:cubicBezTo>
                    <a:cubicBezTo>
                      <a:pt x="541131" y="686905"/>
                      <a:pt x="503582" y="667027"/>
                      <a:pt x="556591" y="702366"/>
                    </a:cubicBezTo>
                    <a:cubicBezTo>
                      <a:pt x="609600" y="737705"/>
                      <a:pt x="773043" y="859183"/>
                      <a:pt x="848139" y="914400"/>
                    </a:cubicBezTo>
                    <a:cubicBezTo>
                      <a:pt x="923235" y="969617"/>
                      <a:pt x="956365" y="980661"/>
                      <a:pt x="1007165" y="1033670"/>
                    </a:cubicBezTo>
                    <a:cubicBezTo>
                      <a:pt x="1057965" y="1086679"/>
                      <a:pt x="1110974" y="1179444"/>
                      <a:pt x="1152939" y="1232453"/>
                    </a:cubicBezTo>
                    <a:cubicBezTo>
                      <a:pt x="1194904" y="1285462"/>
                      <a:pt x="1230243" y="1305339"/>
                      <a:pt x="1258956" y="1351722"/>
                    </a:cubicBezTo>
                    <a:cubicBezTo>
                      <a:pt x="1287669" y="1398105"/>
                      <a:pt x="1289878" y="1451113"/>
                      <a:pt x="1325217" y="1510748"/>
                    </a:cubicBezTo>
                    <a:cubicBezTo>
                      <a:pt x="1360556" y="1570383"/>
                      <a:pt x="1440069" y="1669775"/>
                      <a:pt x="1470991" y="1709531"/>
                    </a:cubicBezTo>
                    <a:cubicBezTo>
                      <a:pt x="1501913" y="1749288"/>
                      <a:pt x="1495287" y="1738244"/>
                      <a:pt x="1510748" y="1749287"/>
                    </a:cubicBezTo>
                    <a:cubicBezTo>
                      <a:pt x="1526209" y="1760331"/>
                      <a:pt x="1539460" y="1769166"/>
                      <a:pt x="1563756" y="1775792"/>
                    </a:cubicBezTo>
                    <a:cubicBezTo>
                      <a:pt x="1588052" y="1782418"/>
                      <a:pt x="1623391" y="1791253"/>
                      <a:pt x="1656522" y="1789044"/>
                    </a:cubicBezTo>
                    <a:cubicBezTo>
                      <a:pt x="1689653" y="1786835"/>
                      <a:pt x="1742661" y="1771374"/>
                      <a:pt x="1762539" y="1762539"/>
                    </a:cubicBezTo>
                    <a:cubicBezTo>
                      <a:pt x="1782417" y="1753704"/>
                      <a:pt x="1771374" y="1740452"/>
                      <a:pt x="1775791" y="1736035"/>
                    </a:cubicBezTo>
                    <a:cubicBezTo>
                      <a:pt x="1780208" y="1731618"/>
                      <a:pt x="1766956" y="1716157"/>
                      <a:pt x="1789043" y="1736035"/>
                    </a:cubicBezTo>
                    <a:cubicBezTo>
                      <a:pt x="1811130" y="1755913"/>
                      <a:pt x="1875183" y="1819966"/>
                      <a:pt x="1908313" y="1855305"/>
                    </a:cubicBezTo>
                    <a:cubicBezTo>
                      <a:pt x="1941443" y="1890644"/>
                      <a:pt x="1954696" y="1906105"/>
                      <a:pt x="1987826" y="1948070"/>
                    </a:cubicBezTo>
                    <a:cubicBezTo>
                      <a:pt x="2020956" y="1990035"/>
                      <a:pt x="2043044" y="2051879"/>
                      <a:pt x="2107096" y="2107096"/>
                    </a:cubicBezTo>
                    <a:cubicBezTo>
                      <a:pt x="2171148" y="2162313"/>
                      <a:pt x="2312504" y="2248452"/>
                      <a:pt x="2372139" y="2279374"/>
                    </a:cubicBezTo>
                    <a:cubicBezTo>
                      <a:pt x="2431774" y="2310296"/>
                      <a:pt x="2427356" y="2288209"/>
                      <a:pt x="2464904" y="2292626"/>
                    </a:cubicBezTo>
                    <a:cubicBezTo>
                      <a:pt x="2502452" y="2297043"/>
                      <a:pt x="2559878" y="2301462"/>
                      <a:pt x="2597426" y="2305879"/>
                    </a:cubicBezTo>
                    <a:cubicBezTo>
                      <a:pt x="2634974" y="2310296"/>
                      <a:pt x="2674730" y="2327966"/>
                      <a:pt x="2690191" y="2319131"/>
                    </a:cubicBezTo>
                    <a:cubicBezTo>
                      <a:pt x="2705652" y="2310296"/>
                      <a:pt x="2683565" y="2250661"/>
                      <a:pt x="2690191" y="2252870"/>
                    </a:cubicBezTo>
                    <a:cubicBezTo>
                      <a:pt x="2696817" y="2255079"/>
                      <a:pt x="2725531" y="2316922"/>
                      <a:pt x="2729948" y="2332383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 flipH="1">
                <a:off x="4876800" y="1752599"/>
                <a:ext cx="2729948" cy="2332383"/>
              </a:xfrm>
              <a:custGeom>
                <a:avLst/>
                <a:gdLst>
                  <a:gd name="connsiteX0" fmla="*/ 0 w 2729948"/>
                  <a:gd name="connsiteY0" fmla="*/ 0 h 2332383"/>
                  <a:gd name="connsiteX1" fmla="*/ 53009 w 2729948"/>
                  <a:gd name="connsiteY1" fmla="*/ 132522 h 2332383"/>
                  <a:gd name="connsiteX2" fmla="*/ 106017 w 2729948"/>
                  <a:gd name="connsiteY2" fmla="*/ 265044 h 2332383"/>
                  <a:gd name="connsiteX3" fmla="*/ 145774 w 2729948"/>
                  <a:gd name="connsiteY3" fmla="*/ 424070 h 2332383"/>
                  <a:gd name="connsiteX4" fmla="*/ 225287 w 2729948"/>
                  <a:gd name="connsiteY4" fmla="*/ 609600 h 2332383"/>
                  <a:gd name="connsiteX5" fmla="*/ 304800 w 2729948"/>
                  <a:gd name="connsiteY5" fmla="*/ 715618 h 2332383"/>
                  <a:gd name="connsiteX6" fmla="*/ 384313 w 2729948"/>
                  <a:gd name="connsiteY6" fmla="*/ 795131 h 2332383"/>
                  <a:gd name="connsiteX7" fmla="*/ 463826 w 2729948"/>
                  <a:gd name="connsiteY7" fmla="*/ 821635 h 2332383"/>
                  <a:gd name="connsiteX8" fmla="*/ 490330 w 2729948"/>
                  <a:gd name="connsiteY8" fmla="*/ 795131 h 2332383"/>
                  <a:gd name="connsiteX9" fmla="*/ 530087 w 2729948"/>
                  <a:gd name="connsiteY9" fmla="*/ 702366 h 2332383"/>
                  <a:gd name="connsiteX10" fmla="*/ 556591 w 2729948"/>
                  <a:gd name="connsiteY10" fmla="*/ 702366 h 2332383"/>
                  <a:gd name="connsiteX11" fmla="*/ 848139 w 2729948"/>
                  <a:gd name="connsiteY11" fmla="*/ 914400 h 2332383"/>
                  <a:gd name="connsiteX12" fmla="*/ 1007165 w 2729948"/>
                  <a:gd name="connsiteY12" fmla="*/ 1033670 h 2332383"/>
                  <a:gd name="connsiteX13" fmla="*/ 1152939 w 2729948"/>
                  <a:gd name="connsiteY13" fmla="*/ 1232453 h 2332383"/>
                  <a:gd name="connsiteX14" fmla="*/ 1258956 w 2729948"/>
                  <a:gd name="connsiteY14" fmla="*/ 1351722 h 2332383"/>
                  <a:gd name="connsiteX15" fmla="*/ 1325217 w 2729948"/>
                  <a:gd name="connsiteY15" fmla="*/ 1510748 h 2332383"/>
                  <a:gd name="connsiteX16" fmla="*/ 1470991 w 2729948"/>
                  <a:gd name="connsiteY16" fmla="*/ 1709531 h 2332383"/>
                  <a:gd name="connsiteX17" fmla="*/ 1510748 w 2729948"/>
                  <a:gd name="connsiteY17" fmla="*/ 1749287 h 2332383"/>
                  <a:gd name="connsiteX18" fmla="*/ 1563756 w 2729948"/>
                  <a:gd name="connsiteY18" fmla="*/ 1775792 h 2332383"/>
                  <a:gd name="connsiteX19" fmla="*/ 1656522 w 2729948"/>
                  <a:gd name="connsiteY19" fmla="*/ 1789044 h 2332383"/>
                  <a:gd name="connsiteX20" fmla="*/ 1762539 w 2729948"/>
                  <a:gd name="connsiteY20" fmla="*/ 1762539 h 2332383"/>
                  <a:gd name="connsiteX21" fmla="*/ 1775791 w 2729948"/>
                  <a:gd name="connsiteY21" fmla="*/ 1736035 h 2332383"/>
                  <a:gd name="connsiteX22" fmla="*/ 1789043 w 2729948"/>
                  <a:gd name="connsiteY22" fmla="*/ 1736035 h 2332383"/>
                  <a:gd name="connsiteX23" fmla="*/ 1908313 w 2729948"/>
                  <a:gd name="connsiteY23" fmla="*/ 1855305 h 2332383"/>
                  <a:gd name="connsiteX24" fmla="*/ 1987826 w 2729948"/>
                  <a:gd name="connsiteY24" fmla="*/ 1948070 h 2332383"/>
                  <a:gd name="connsiteX25" fmla="*/ 2107096 w 2729948"/>
                  <a:gd name="connsiteY25" fmla="*/ 2107096 h 2332383"/>
                  <a:gd name="connsiteX26" fmla="*/ 2372139 w 2729948"/>
                  <a:gd name="connsiteY26" fmla="*/ 2279374 h 2332383"/>
                  <a:gd name="connsiteX27" fmla="*/ 2464904 w 2729948"/>
                  <a:gd name="connsiteY27" fmla="*/ 2292626 h 2332383"/>
                  <a:gd name="connsiteX28" fmla="*/ 2597426 w 2729948"/>
                  <a:gd name="connsiteY28" fmla="*/ 2305879 h 2332383"/>
                  <a:gd name="connsiteX29" fmla="*/ 2690191 w 2729948"/>
                  <a:gd name="connsiteY29" fmla="*/ 2319131 h 2332383"/>
                  <a:gd name="connsiteX30" fmla="*/ 2690191 w 2729948"/>
                  <a:gd name="connsiteY30" fmla="*/ 2252870 h 2332383"/>
                  <a:gd name="connsiteX31" fmla="*/ 2729948 w 2729948"/>
                  <a:gd name="connsiteY31" fmla="*/ 2332383 h 2332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2729948" h="2332383">
                    <a:moveTo>
                      <a:pt x="0" y="0"/>
                    </a:moveTo>
                    <a:lnTo>
                      <a:pt x="53009" y="132522"/>
                    </a:lnTo>
                    <a:cubicBezTo>
                      <a:pt x="70678" y="176696"/>
                      <a:pt x="90556" y="216453"/>
                      <a:pt x="106017" y="265044"/>
                    </a:cubicBezTo>
                    <a:cubicBezTo>
                      <a:pt x="121478" y="313635"/>
                      <a:pt x="125896" y="366644"/>
                      <a:pt x="145774" y="424070"/>
                    </a:cubicBezTo>
                    <a:cubicBezTo>
                      <a:pt x="165652" y="481496"/>
                      <a:pt x="198783" y="561009"/>
                      <a:pt x="225287" y="609600"/>
                    </a:cubicBezTo>
                    <a:cubicBezTo>
                      <a:pt x="251791" y="658191"/>
                      <a:pt x="278296" y="684696"/>
                      <a:pt x="304800" y="715618"/>
                    </a:cubicBezTo>
                    <a:cubicBezTo>
                      <a:pt x="331304" y="746540"/>
                      <a:pt x="357809" y="777462"/>
                      <a:pt x="384313" y="795131"/>
                    </a:cubicBezTo>
                    <a:cubicBezTo>
                      <a:pt x="410817" y="812800"/>
                      <a:pt x="446157" y="821635"/>
                      <a:pt x="463826" y="821635"/>
                    </a:cubicBezTo>
                    <a:cubicBezTo>
                      <a:pt x="481495" y="821635"/>
                      <a:pt x="479287" y="815009"/>
                      <a:pt x="490330" y="795131"/>
                    </a:cubicBezTo>
                    <a:cubicBezTo>
                      <a:pt x="501374" y="775253"/>
                      <a:pt x="519044" y="717827"/>
                      <a:pt x="530087" y="702366"/>
                    </a:cubicBezTo>
                    <a:cubicBezTo>
                      <a:pt x="541131" y="686905"/>
                      <a:pt x="503582" y="667027"/>
                      <a:pt x="556591" y="702366"/>
                    </a:cubicBezTo>
                    <a:cubicBezTo>
                      <a:pt x="609600" y="737705"/>
                      <a:pt x="773043" y="859183"/>
                      <a:pt x="848139" y="914400"/>
                    </a:cubicBezTo>
                    <a:cubicBezTo>
                      <a:pt x="923235" y="969617"/>
                      <a:pt x="956365" y="980661"/>
                      <a:pt x="1007165" y="1033670"/>
                    </a:cubicBezTo>
                    <a:cubicBezTo>
                      <a:pt x="1057965" y="1086679"/>
                      <a:pt x="1110974" y="1179444"/>
                      <a:pt x="1152939" y="1232453"/>
                    </a:cubicBezTo>
                    <a:cubicBezTo>
                      <a:pt x="1194904" y="1285462"/>
                      <a:pt x="1230243" y="1305339"/>
                      <a:pt x="1258956" y="1351722"/>
                    </a:cubicBezTo>
                    <a:cubicBezTo>
                      <a:pt x="1287669" y="1398105"/>
                      <a:pt x="1289878" y="1451113"/>
                      <a:pt x="1325217" y="1510748"/>
                    </a:cubicBezTo>
                    <a:cubicBezTo>
                      <a:pt x="1360556" y="1570383"/>
                      <a:pt x="1440069" y="1669775"/>
                      <a:pt x="1470991" y="1709531"/>
                    </a:cubicBezTo>
                    <a:cubicBezTo>
                      <a:pt x="1501913" y="1749288"/>
                      <a:pt x="1495287" y="1738244"/>
                      <a:pt x="1510748" y="1749287"/>
                    </a:cubicBezTo>
                    <a:cubicBezTo>
                      <a:pt x="1526209" y="1760331"/>
                      <a:pt x="1539460" y="1769166"/>
                      <a:pt x="1563756" y="1775792"/>
                    </a:cubicBezTo>
                    <a:cubicBezTo>
                      <a:pt x="1588052" y="1782418"/>
                      <a:pt x="1623391" y="1791253"/>
                      <a:pt x="1656522" y="1789044"/>
                    </a:cubicBezTo>
                    <a:cubicBezTo>
                      <a:pt x="1689653" y="1786835"/>
                      <a:pt x="1742661" y="1771374"/>
                      <a:pt x="1762539" y="1762539"/>
                    </a:cubicBezTo>
                    <a:cubicBezTo>
                      <a:pt x="1782417" y="1753704"/>
                      <a:pt x="1771374" y="1740452"/>
                      <a:pt x="1775791" y="1736035"/>
                    </a:cubicBezTo>
                    <a:cubicBezTo>
                      <a:pt x="1780208" y="1731618"/>
                      <a:pt x="1766956" y="1716157"/>
                      <a:pt x="1789043" y="1736035"/>
                    </a:cubicBezTo>
                    <a:cubicBezTo>
                      <a:pt x="1811130" y="1755913"/>
                      <a:pt x="1875183" y="1819966"/>
                      <a:pt x="1908313" y="1855305"/>
                    </a:cubicBezTo>
                    <a:cubicBezTo>
                      <a:pt x="1941443" y="1890644"/>
                      <a:pt x="1954696" y="1906105"/>
                      <a:pt x="1987826" y="1948070"/>
                    </a:cubicBezTo>
                    <a:cubicBezTo>
                      <a:pt x="2020956" y="1990035"/>
                      <a:pt x="2043044" y="2051879"/>
                      <a:pt x="2107096" y="2107096"/>
                    </a:cubicBezTo>
                    <a:cubicBezTo>
                      <a:pt x="2171148" y="2162313"/>
                      <a:pt x="2312504" y="2248452"/>
                      <a:pt x="2372139" y="2279374"/>
                    </a:cubicBezTo>
                    <a:cubicBezTo>
                      <a:pt x="2431774" y="2310296"/>
                      <a:pt x="2427356" y="2288209"/>
                      <a:pt x="2464904" y="2292626"/>
                    </a:cubicBezTo>
                    <a:cubicBezTo>
                      <a:pt x="2502452" y="2297043"/>
                      <a:pt x="2559878" y="2301462"/>
                      <a:pt x="2597426" y="2305879"/>
                    </a:cubicBezTo>
                    <a:cubicBezTo>
                      <a:pt x="2634974" y="2310296"/>
                      <a:pt x="2674730" y="2327966"/>
                      <a:pt x="2690191" y="2319131"/>
                    </a:cubicBezTo>
                    <a:cubicBezTo>
                      <a:pt x="2705652" y="2310296"/>
                      <a:pt x="2683565" y="2250661"/>
                      <a:pt x="2690191" y="2252870"/>
                    </a:cubicBezTo>
                    <a:cubicBezTo>
                      <a:pt x="2696817" y="2255079"/>
                      <a:pt x="2725531" y="2316922"/>
                      <a:pt x="2729948" y="2332383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8092297" y="1194857"/>
              <a:ext cx="413896" cy="1705064"/>
              <a:chOff x="8312870" y="1214735"/>
              <a:chExt cx="413896" cy="1705064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8312870" y="2550467"/>
                <a:ext cx="4138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T1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8312870" y="1882601"/>
                <a:ext cx="4138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T2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8312870" y="1214735"/>
                <a:ext cx="4138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T3</a:t>
                </a: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1515973" y="1265799"/>
              <a:ext cx="413896" cy="1705064"/>
              <a:chOff x="8312870" y="1214735"/>
              <a:chExt cx="413896" cy="1705064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8312870" y="2550467"/>
                <a:ext cx="4138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T1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8312870" y="1882601"/>
                <a:ext cx="4138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T2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8312870" y="1214735"/>
                <a:ext cx="4138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T3</a:t>
                </a:r>
              </a:p>
            </p:txBody>
          </p:sp>
        </p:grpSp>
        <p:sp>
          <p:nvSpPr>
            <p:cNvPr id="26" name="Oval 25"/>
            <p:cNvSpPr/>
            <p:nvPr/>
          </p:nvSpPr>
          <p:spPr>
            <a:xfrm>
              <a:off x="2506649" y="195639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2165419" y="122007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2165419" y="1905000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2165419" y="3253140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2804160" y="299991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>
              <a:off x="2256859" y="3344580"/>
              <a:ext cx="2696141" cy="1318942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H="1" flipV="1">
              <a:off x="5234150" y="3657600"/>
              <a:ext cx="29785" cy="980308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endCxn id="30" idx="0"/>
            </p:cNvCxnSpPr>
            <p:nvPr/>
          </p:nvCxnSpPr>
          <p:spPr>
            <a:xfrm>
              <a:off x="2294068" y="2093555"/>
              <a:ext cx="555812" cy="906362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2256859" y="1388364"/>
              <a:ext cx="249790" cy="516636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4254713" y="2370697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T3 &lt; T2 &lt; T1</a:t>
              </a: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98700" y="671468"/>
              <a:ext cx="19473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Objective Function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965550" y="1243724"/>
              <a:ext cx="25050" cy="3633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965550" y="4895848"/>
              <a:ext cx="733369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3429000" y="5057745"/>
              <a:ext cx="36168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Configuration – Center Positions Y(k)</a:t>
              </a: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2885319" y="718079"/>
              <a:ext cx="4018436" cy="369332"/>
              <a:chOff x="2885319" y="718079"/>
              <a:chExt cx="4018436" cy="369332"/>
            </a:xfrm>
          </p:grpSpPr>
          <p:cxnSp>
            <p:nvCxnSpPr>
              <p:cNvPr id="47" name="Straight Arrow Connector 46"/>
              <p:cNvCxnSpPr/>
              <p:nvPr/>
            </p:nvCxnSpPr>
            <p:spPr>
              <a:xfrm>
                <a:off x="2885319" y="918134"/>
                <a:ext cx="543974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33"/>
              <p:cNvSpPr txBox="1"/>
              <p:nvPr/>
            </p:nvSpPr>
            <p:spPr>
              <a:xfrm>
                <a:off x="3557261" y="718079"/>
                <a:ext cx="334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Fixed Temperature – false minima</a:t>
                </a: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2973980" y="1188309"/>
              <a:ext cx="3432428" cy="369332"/>
              <a:chOff x="2167562" y="5514945"/>
              <a:chExt cx="3432428" cy="369332"/>
            </a:xfrm>
          </p:grpSpPr>
          <p:cxnSp>
            <p:nvCxnSpPr>
              <p:cNvPr id="49" name="Straight Arrow Connector 48"/>
              <p:cNvCxnSpPr/>
              <p:nvPr/>
            </p:nvCxnSpPr>
            <p:spPr>
              <a:xfrm>
                <a:off x="2167562" y="5715000"/>
                <a:ext cx="486179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sysDot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2804160" y="5514945"/>
                <a:ext cx="27958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Annealing -- correct minima</a:t>
                </a:r>
              </a:p>
            </p:txBody>
          </p:sp>
        </p:grpSp>
        <p:sp>
          <p:nvSpPr>
            <p:cNvPr id="44" name="Rectangle 43"/>
            <p:cNvSpPr/>
            <p:nvPr/>
          </p:nvSpPr>
          <p:spPr>
            <a:xfrm>
              <a:off x="4846447" y="3810000"/>
              <a:ext cx="261706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5015336" y="3794760"/>
              <a:ext cx="91440" cy="868762"/>
              <a:chOff x="5015336" y="3794760"/>
              <a:chExt cx="91440" cy="868762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5015336" y="4572082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                    </a:t>
                </a:r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5015336" y="4267200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5015336" y="3794760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1" name="Straight Connector 50"/>
            <p:cNvCxnSpPr/>
            <p:nvPr/>
          </p:nvCxnSpPr>
          <p:spPr>
            <a:xfrm>
              <a:off x="4837056" y="3948900"/>
              <a:ext cx="28048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93158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78954" y="3419591"/>
            <a:ext cx="5772117" cy="3362209"/>
            <a:chOff x="1399949" y="1743191"/>
            <a:chExt cx="5772117" cy="3362209"/>
          </a:xfrm>
        </p:grpSpPr>
        <p:grpSp>
          <p:nvGrpSpPr>
            <p:cNvPr id="3" name="Group 2"/>
            <p:cNvGrpSpPr/>
            <p:nvPr/>
          </p:nvGrpSpPr>
          <p:grpSpPr>
            <a:xfrm>
              <a:off x="2981312" y="1927858"/>
              <a:ext cx="1866900" cy="1066800"/>
              <a:chOff x="3257550" y="3886200"/>
              <a:chExt cx="1866900" cy="1066800"/>
            </a:xfrm>
          </p:grpSpPr>
          <p:grpSp>
            <p:nvGrpSpPr>
              <p:cNvPr id="6" name="Group 5"/>
              <p:cNvGrpSpPr/>
              <p:nvPr/>
            </p:nvGrpSpPr>
            <p:grpSpPr>
              <a:xfrm flipV="1">
                <a:off x="3467100" y="3886200"/>
                <a:ext cx="1447800" cy="838200"/>
                <a:chOff x="914400" y="5029200"/>
                <a:chExt cx="1447800" cy="838200"/>
              </a:xfrm>
            </p:grpSpPr>
            <p:sp>
              <p:nvSpPr>
                <p:cNvPr id="10" name="Arc 9"/>
                <p:cNvSpPr/>
                <p:nvPr/>
              </p:nvSpPr>
              <p:spPr>
                <a:xfrm rot="5400000" flipH="1" flipV="1">
                  <a:off x="1219200" y="4724400"/>
                  <a:ext cx="838200" cy="1447800"/>
                </a:xfrm>
                <a:prstGeom prst="arc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Arc 10"/>
                <p:cNvSpPr/>
                <p:nvPr/>
              </p:nvSpPr>
              <p:spPr>
                <a:xfrm rot="16200000" flipV="1">
                  <a:off x="1219200" y="4724400"/>
                  <a:ext cx="838200" cy="1447800"/>
                </a:xfrm>
                <a:prstGeom prst="arc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3257550" y="4114800"/>
                <a:ext cx="1866900" cy="838200"/>
                <a:chOff x="2895600" y="4114800"/>
                <a:chExt cx="1866900" cy="838200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>
                  <a:off x="2895600" y="4114800"/>
                  <a:ext cx="0" cy="838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flipH="1">
                  <a:off x="2895600" y="4953000"/>
                  <a:ext cx="18669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" name="TextBox 3"/>
            <p:cNvSpPr txBox="1"/>
            <p:nvPr/>
          </p:nvSpPr>
          <p:spPr>
            <a:xfrm>
              <a:off x="2178592" y="1743191"/>
              <a:ext cx="16070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Free Energy F</a:t>
              </a:r>
              <a:endParaRPr lang="en-US" sz="2000" b="1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278535" y="3124200"/>
              <a:ext cx="15632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u="sng" dirty="0"/>
                <a:t>Y</a:t>
              </a:r>
              <a:r>
                <a:rPr lang="en-US" sz="2000" b="1" dirty="0"/>
                <a:t>(k)</a:t>
              </a:r>
              <a:r>
                <a:rPr lang="en-US" sz="2000" b="1" baseline="-25000" dirty="0"/>
                <a:t>A</a:t>
              </a:r>
              <a:r>
                <a:rPr lang="en-US" sz="2000" b="1" dirty="0"/>
                <a:t> </a:t>
              </a:r>
              <a:r>
                <a:rPr lang="en-US" sz="2000" b="1" dirty="0" smtClean="0"/>
                <a:t>or </a:t>
              </a:r>
              <a:r>
                <a:rPr lang="en-US" sz="2000" b="1" u="sng" dirty="0"/>
                <a:t>Y</a:t>
              </a:r>
              <a:r>
                <a:rPr lang="en-US" sz="2000" b="1" dirty="0"/>
                <a:t>(k)</a:t>
              </a:r>
              <a:r>
                <a:rPr lang="en-US" sz="2000" b="1" baseline="-25000" dirty="0"/>
                <a:t>B</a:t>
              </a:r>
              <a:endParaRPr lang="en-US" sz="20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208886" y="4736068"/>
              <a:ext cx="12939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u="sng" dirty="0"/>
                <a:t>Y</a:t>
              </a:r>
              <a:r>
                <a:rPr lang="en-US" dirty="0"/>
                <a:t>(k)</a:t>
              </a:r>
              <a:r>
                <a:rPr lang="en-US" baseline="-25000" dirty="0"/>
                <a:t>A</a:t>
              </a:r>
              <a:r>
                <a:rPr lang="en-US" dirty="0"/>
                <a:t> </a:t>
              </a:r>
              <a:r>
                <a:rPr lang="en-US" dirty="0" smtClean="0"/>
                <a:t>+ </a:t>
              </a:r>
              <a:r>
                <a:rPr lang="en-US" u="sng" dirty="0"/>
                <a:t>Y</a:t>
              </a:r>
              <a:r>
                <a:rPr lang="en-US" dirty="0"/>
                <a:t>(k)</a:t>
              </a:r>
              <a:r>
                <a:rPr lang="en-US" baseline="-25000" dirty="0"/>
                <a:t>B</a:t>
              </a:r>
              <a:endParaRPr lang="en-US" dirty="0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2981312" y="3590808"/>
              <a:ext cx="1866900" cy="1066800"/>
              <a:chOff x="3257550" y="3886200"/>
              <a:chExt cx="1866900" cy="1066800"/>
            </a:xfrm>
          </p:grpSpPr>
          <p:grpSp>
            <p:nvGrpSpPr>
              <p:cNvPr id="17" name="Group 16"/>
              <p:cNvGrpSpPr/>
              <p:nvPr/>
            </p:nvGrpSpPr>
            <p:grpSpPr>
              <a:xfrm flipV="1">
                <a:off x="3467100" y="3886200"/>
                <a:ext cx="1447800" cy="838200"/>
                <a:chOff x="914400" y="5029200"/>
                <a:chExt cx="1447800" cy="838200"/>
              </a:xfrm>
            </p:grpSpPr>
            <p:sp>
              <p:nvSpPr>
                <p:cNvPr id="21" name="Arc 20"/>
                <p:cNvSpPr/>
                <p:nvPr/>
              </p:nvSpPr>
              <p:spPr>
                <a:xfrm rot="5400000" flipH="1" flipV="1">
                  <a:off x="1219200" y="4724400"/>
                  <a:ext cx="838200" cy="1447800"/>
                </a:xfrm>
                <a:prstGeom prst="arc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Arc 21"/>
                <p:cNvSpPr/>
                <p:nvPr/>
              </p:nvSpPr>
              <p:spPr>
                <a:xfrm rot="16200000" flipV="1">
                  <a:off x="1219200" y="4724400"/>
                  <a:ext cx="838200" cy="1447800"/>
                </a:xfrm>
                <a:prstGeom prst="arc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17"/>
              <p:cNvGrpSpPr/>
              <p:nvPr/>
            </p:nvGrpSpPr>
            <p:grpSpPr>
              <a:xfrm>
                <a:off x="3257550" y="4114800"/>
                <a:ext cx="1866900" cy="838200"/>
                <a:chOff x="2895600" y="4114800"/>
                <a:chExt cx="1866900" cy="838200"/>
              </a:xfrm>
            </p:grpSpPr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895600" y="4114800"/>
                  <a:ext cx="0" cy="838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flipH="1">
                  <a:off x="2895600" y="4953000"/>
                  <a:ext cx="18669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6" name="Group 25"/>
            <p:cNvGrpSpPr/>
            <p:nvPr/>
          </p:nvGrpSpPr>
          <p:grpSpPr>
            <a:xfrm>
              <a:off x="5305166" y="3819408"/>
              <a:ext cx="1866900" cy="969288"/>
              <a:chOff x="5962650" y="5448300"/>
              <a:chExt cx="1866900" cy="969288"/>
            </a:xfrm>
          </p:grpSpPr>
          <p:grpSp>
            <p:nvGrpSpPr>
              <p:cNvPr id="28" name="Group 27"/>
              <p:cNvGrpSpPr/>
              <p:nvPr/>
            </p:nvGrpSpPr>
            <p:grpSpPr>
              <a:xfrm>
                <a:off x="6248400" y="5579388"/>
                <a:ext cx="1447800" cy="838200"/>
                <a:chOff x="914400" y="5029200"/>
                <a:chExt cx="1447800" cy="838200"/>
              </a:xfrm>
            </p:grpSpPr>
            <p:sp>
              <p:nvSpPr>
                <p:cNvPr id="32" name="Arc 31"/>
                <p:cNvSpPr/>
                <p:nvPr/>
              </p:nvSpPr>
              <p:spPr>
                <a:xfrm rot="5400000" flipH="1" flipV="1">
                  <a:off x="1219200" y="4724400"/>
                  <a:ext cx="838200" cy="1447800"/>
                </a:xfrm>
                <a:prstGeom prst="arc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Arc 32"/>
                <p:cNvSpPr/>
                <p:nvPr/>
              </p:nvSpPr>
              <p:spPr>
                <a:xfrm rot="16200000" flipV="1">
                  <a:off x="1219200" y="4724400"/>
                  <a:ext cx="838200" cy="1447800"/>
                </a:xfrm>
                <a:prstGeom prst="arc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" name="Group 28"/>
              <p:cNvGrpSpPr/>
              <p:nvPr/>
            </p:nvGrpSpPr>
            <p:grpSpPr>
              <a:xfrm>
                <a:off x="5962650" y="5448300"/>
                <a:ext cx="1866900" cy="838200"/>
                <a:chOff x="2895600" y="4114800"/>
                <a:chExt cx="1866900" cy="838200"/>
              </a:xfrm>
            </p:grpSpPr>
            <p:cxnSp>
              <p:nvCxnSpPr>
                <p:cNvPr id="30" name="Straight Connector 29"/>
                <p:cNvCxnSpPr/>
                <p:nvPr/>
              </p:nvCxnSpPr>
              <p:spPr>
                <a:xfrm>
                  <a:off x="2895600" y="4114800"/>
                  <a:ext cx="0" cy="838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H="1">
                  <a:off x="2895600" y="4953000"/>
                  <a:ext cx="18669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5" name="TextBox 24"/>
            <p:cNvSpPr txBox="1"/>
            <p:nvPr/>
          </p:nvSpPr>
          <p:spPr>
            <a:xfrm>
              <a:off x="5685140" y="4736068"/>
              <a:ext cx="124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u="sng" dirty="0"/>
                <a:t>Y</a:t>
              </a:r>
              <a:r>
                <a:rPr lang="en-US" dirty="0"/>
                <a:t>(k)</a:t>
              </a:r>
              <a:r>
                <a:rPr lang="en-US" baseline="-25000" dirty="0"/>
                <a:t>A</a:t>
              </a:r>
              <a:r>
                <a:rPr lang="en-US" dirty="0"/>
                <a:t> </a:t>
              </a:r>
              <a:r>
                <a:rPr lang="en-US" dirty="0" smtClean="0"/>
                <a:t>- </a:t>
              </a:r>
              <a:r>
                <a:rPr lang="en-US" u="sng" dirty="0" smtClean="0"/>
                <a:t>Y</a:t>
              </a:r>
              <a:r>
                <a:rPr lang="en-US" dirty="0" smtClean="0"/>
                <a:t>(k)</a:t>
              </a:r>
              <a:r>
                <a:rPr lang="en-US" baseline="-25000" dirty="0" smtClean="0"/>
                <a:t>B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524000" y="2339022"/>
              <a:ext cx="105419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Clusters</a:t>
              </a:r>
              <a:br>
                <a:rPr lang="en-US" sz="2000" b="1" dirty="0" smtClean="0"/>
              </a:br>
              <a:r>
                <a:rPr lang="en-US" sz="2000" b="1" dirty="0" smtClean="0"/>
                <a:t>Stable</a:t>
              </a:r>
              <a:endParaRPr lang="en-US" sz="20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399949" y="3884565"/>
              <a:ext cx="155728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Unstable</a:t>
              </a:r>
              <a:br>
                <a:rPr lang="en-US" sz="2000" b="1" dirty="0" smtClean="0"/>
              </a:br>
              <a:r>
                <a:rPr lang="en-US" sz="2000" b="1" dirty="0" smtClean="0"/>
                <a:t>Clusters Split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683350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83053" y="61796"/>
            <a:ext cx="7564514" cy="6776326"/>
            <a:chOff x="183053" y="61796"/>
            <a:chExt cx="7564514" cy="6776326"/>
          </a:xfrm>
        </p:grpSpPr>
        <p:grpSp>
          <p:nvGrpSpPr>
            <p:cNvPr id="3" name="Group 2"/>
            <p:cNvGrpSpPr/>
            <p:nvPr/>
          </p:nvGrpSpPr>
          <p:grpSpPr>
            <a:xfrm>
              <a:off x="183053" y="61796"/>
              <a:ext cx="7564514" cy="6776326"/>
              <a:chOff x="152400" y="-523461"/>
              <a:chExt cx="7564514" cy="6776326"/>
            </a:xfrm>
          </p:grpSpPr>
          <p:pic>
            <p:nvPicPr>
              <p:cNvPr id="5" name="Picture 4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562"/>
              <a:stretch/>
            </p:blipFill>
            <p:spPr bwMode="auto">
              <a:xfrm>
                <a:off x="152400" y="-523461"/>
                <a:ext cx="7564514" cy="6400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" name="TextBox 5"/>
              <p:cNvSpPr txBox="1"/>
              <p:nvPr/>
            </p:nvSpPr>
            <p:spPr>
              <a:xfrm>
                <a:off x="5113188" y="4784598"/>
                <a:ext cx="26037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High Temperature -- Start</a:t>
                </a:r>
                <a:endParaRPr lang="en-US" b="1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274196" y="4800600"/>
                <a:ext cx="25049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Low Temperature -- End</a:t>
                </a:r>
                <a:endParaRPr lang="en-US" b="1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868319" y="5791200"/>
                <a:ext cx="182171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Temperature</a:t>
                </a:r>
                <a:endParaRPr lang="en-US" sz="2400" b="1" dirty="0"/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248300" y="457200"/>
              <a:ext cx="1419171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# Clusters</a:t>
              </a:r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411941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1542</TotalTime>
  <Words>55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Geoffrey Fox</dc:creator>
  <cp:lastModifiedBy>Geoffrey Fox</cp:lastModifiedBy>
  <cp:revision>6</cp:revision>
  <dcterms:created xsi:type="dcterms:W3CDTF">2012-12-10T01:59:21Z</dcterms:created>
  <dcterms:modified xsi:type="dcterms:W3CDTF">2012-12-11T03:41:25Z</dcterms:modified>
</cp:coreProperties>
</file>