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2" r:id="rId5"/>
    <p:sldMasterId id="2147483727" r:id="rId6"/>
  </p:sldMasterIdLst>
  <p:notesMasterIdLst>
    <p:notesMasterId r:id="rId75"/>
  </p:notesMasterIdLst>
  <p:sldIdLst>
    <p:sldId id="256" r:id="rId7"/>
    <p:sldId id="472" r:id="rId8"/>
    <p:sldId id="473" r:id="rId9"/>
    <p:sldId id="464" r:id="rId10"/>
    <p:sldId id="446" r:id="rId11"/>
    <p:sldId id="437" r:id="rId12"/>
    <p:sldId id="356" r:id="rId13"/>
    <p:sldId id="350" r:id="rId14"/>
    <p:sldId id="359" r:id="rId15"/>
    <p:sldId id="438" r:id="rId16"/>
    <p:sldId id="440" r:id="rId17"/>
    <p:sldId id="479" r:id="rId18"/>
    <p:sldId id="443" r:id="rId19"/>
    <p:sldId id="487" r:id="rId20"/>
    <p:sldId id="316" r:id="rId21"/>
    <p:sldId id="317" r:id="rId22"/>
    <p:sldId id="318" r:id="rId23"/>
    <p:sldId id="486" r:id="rId24"/>
    <p:sldId id="321" r:id="rId25"/>
    <p:sldId id="488" r:id="rId26"/>
    <p:sldId id="475" r:id="rId27"/>
    <p:sldId id="476" r:id="rId28"/>
    <p:sldId id="477" r:id="rId29"/>
    <p:sldId id="478" r:id="rId30"/>
    <p:sldId id="465" r:id="rId31"/>
    <p:sldId id="323" r:id="rId32"/>
    <p:sldId id="324" r:id="rId33"/>
    <p:sldId id="330" r:id="rId34"/>
    <p:sldId id="331" r:id="rId35"/>
    <p:sldId id="329" r:id="rId36"/>
    <p:sldId id="466" r:id="rId37"/>
    <p:sldId id="399" r:id="rId38"/>
    <p:sldId id="332" r:id="rId39"/>
    <p:sldId id="480" r:id="rId40"/>
    <p:sldId id="333" r:id="rId41"/>
    <p:sldId id="335" r:id="rId42"/>
    <p:sldId id="336" r:id="rId43"/>
    <p:sldId id="334" r:id="rId44"/>
    <p:sldId id="337" r:id="rId45"/>
    <p:sldId id="338" r:id="rId46"/>
    <p:sldId id="481" r:id="rId47"/>
    <p:sldId id="451" r:id="rId48"/>
    <p:sldId id="401" r:id="rId49"/>
    <p:sldId id="365" r:id="rId50"/>
    <p:sldId id="366" r:id="rId51"/>
    <p:sldId id="489" r:id="rId52"/>
    <p:sldId id="490" r:id="rId53"/>
    <p:sldId id="491" r:id="rId54"/>
    <p:sldId id="492" r:id="rId55"/>
    <p:sldId id="493" r:id="rId56"/>
    <p:sldId id="494" r:id="rId57"/>
    <p:sldId id="495" r:id="rId58"/>
    <p:sldId id="496" r:id="rId59"/>
    <p:sldId id="369" r:id="rId60"/>
    <p:sldId id="370" r:id="rId61"/>
    <p:sldId id="371" r:id="rId62"/>
    <p:sldId id="460" r:id="rId63"/>
    <p:sldId id="463" r:id="rId64"/>
    <p:sldId id="483" r:id="rId65"/>
    <p:sldId id="402" r:id="rId66"/>
    <p:sldId id="403" r:id="rId67"/>
    <p:sldId id="405" r:id="rId68"/>
    <p:sldId id="406" r:id="rId69"/>
    <p:sldId id="407" r:id="rId70"/>
    <p:sldId id="408" r:id="rId71"/>
    <p:sldId id="454" r:id="rId72"/>
    <p:sldId id="458" r:id="rId73"/>
    <p:sldId id="485" r:id="rId74"/>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5A5961-DD8A-0B4D-B3B2-FFC78099B4FE}">
          <p14:sldIdLst>
            <p14:sldId id="256"/>
            <p14:sldId id="472"/>
            <p14:sldId id="473"/>
            <p14:sldId id="464"/>
            <p14:sldId id="446"/>
            <p14:sldId id="437"/>
            <p14:sldId id="356"/>
            <p14:sldId id="350"/>
            <p14:sldId id="359"/>
            <p14:sldId id="438"/>
            <p14:sldId id="440"/>
            <p14:sldId id="479"/>
            <p14:sldId id="443"/>
            <p14:sldId id="487"/>
            <p14:sldId id="316"/>
            <p14:sldId id="317"/>
            <p14:sldId id="318"/>
            <p14:sldId id="486"/>
            <p14:sldId id="321"/>
            <p14:sldId id="488"/>
            <p14:sldId id="475"/>
            <p14:sldId id="476"/>
            <p14:sldId id="477"/>
            <p14:sldId id="478"/>
            <p14:sldId id="465"/>
            <p14:sldId id="323"/>
            <p14:sldId id="324"/>
            <p14:sldId id="330"/>
            <p14:sldId id="331"/>
            <p14:sldId id="329"/>
            <p14:sldId id="466"/>
            <p14:sldId id="399"/>
            <p14:sldId id="332"/>
            <p14:sldId id="480"/>
            <p14:sldId id="333"/>
            <p14:sldId id="335"/>
            <p14:sldId id="336"/>
            <p14:sldId id="334"/>
            <p14:sldId id="337"/>
            <p14:sldId id="338"/>
            <p14:sldId id="481"/>
            <p14:sldId id="451"/>
            <p14:sldId id="401"/>
            <p14:sldId id="365"/>
            <p14:sldId id="366"/>
            <p14:sldId id="489"/>
            <p14:sldId id="490"/>
            <p14:sldId id="491"/>
            <p14:sldId id="492"/>
            <p14:sldId id="493"/>
            <p14:sldId id="494"/>
            <p14:sldId id="495"/>
            <p14:sldId id="496"/>
            <p14:sldId id="369"/>
            <p14:sldId id="370"/>
            <p14:sldId id="371"/>
            <p14:sldId id="460"/>
            <p14:sldId id="463"/>
            <p14:sldId id="483"/>
            <p14:sldId id="402"/>
            <p14:sldId id="403"/>
            <p14:sldId id="405"/>
            <p14:sldId id="406"/>
            <p14:sldId id="407"/>
            <p14:sldId id="408"/>
            <p14:sldId id="454"/>
            <p14:sldId id="458"/>
            <p14:sldId id="485"/>
          </p14:sldIdLst>
        </p14:section>
        <p14:section name="Programming Interface with Python" id="{902F1197-BA5B-DD45-9190-CE6F7DBD2FD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 Feng" initials="B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DA4"/>
    <a:srgbClr val="263338"/>
    <a:srgbClr val="162746"/>
    <a:srgbClr val="BCD3D6"/>
    <a:srgbClr val="94B9BE"/>
    <a:srgbClr val="72A1A8"/>
    <a:srgbClr val="5E516F"/>
    <a:srgbClr val="909EAA"/>
    <a:srgbClr val="5D8E95"/>
    <a:srgbClr val="507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10" autoAdjust="0"/>
    <p:restoredTop sz="94660"/>
  </p:normalViewPr>
  <p:slideViewPr>
    <p:cSldViewPr snapToGrid="0">
      <p:cViewPr varScale="1">
        <p:scale>
          <a:sx n="100" d="100"/>
          <a:sy n="100" d="100"/>
        </p:scale>
        <p:origin x="78" y="516"/>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5419B-3B5D-4BF4-A755-5CEBE973E4C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E6B0C5A-6E80-436C-AA1A-937829BFBF2D}">
      <dgm:prSet custT="1"/>
      <dgm:spPr/>
      <dgm:t>
        <a:bodyPr/>
        <a:lstStyle/>
        <a:p>
          <a:pPr rtl="0"/>
          <a:r>
            <a:rPr lang="en-US" sz="2000" b="1" dirty="0"/>
            <a:t>Machine Learning Application</a:t>
          </a:r>
        </a:p>
      </dgm:t>
    </dgm:pt>
    <dgm:pt modelId="{3C9B8089-DD26-4F46-8B7C-4C80868C0D20}" type="parTrans" cxnId="{828A80B2-1C24-4185-A24A-1359D0D7B450}">
      <dgm:prSet/>
      <dgm:spPr/>
      <dgm:t>
        <a:bodyPr/>
        <a:lstStyle/>
        <a:p>
          <a:endParaRPr lang="en-US" sz="2000" b="1"/>
        </a:p>
      </dgm:t>
    </dgm:pt>
    <dgm:pt modelId="{4D3FFDCB-7258-4FC6-B8C7-10183C66EA05}" type="sibTrans" cxnId="{828A80B2-1C24-4185-A24A-1359D0D7B450}">
      <dgm:prSet/>
      <dgm:spPr/>
      <dgm:t>
        <a:bodyPr/>
        <a:lstStyle/>
        <a:p>
          <a:endParaRPr lang="en-US" sz="2000" b="1"/>
        </a:p>
      </dgm:t>
    </dgm:pt>
    <dgm:pt modelId="{A1A4D915-CE25-4100-901B-9A549B6D5827}">
      <dgm:prSet custT="1"/>
      <dgm:spPr/>
      <dgm:t>
        <a:bodyPr/>
        <a:lstStyle/>
        <a:p>
          <a:pPr rtl="0"/>
          <a:r>
            <a:rPr lang="en-US" sz="2000" b="1" dirty="0"/>
            <a:t>Machine Learning Algorithm</a:t>
          </a:r>
        </a:p>
      </dgm:t>
    </dgm:pt>
    <dgm:pt modelId="{4C2D4BB7-3C05-4568-990F-D4AFD6A47020}" type="parTrans" cxnId="{0203DEAD-E695-4E41-8C43-ADCE8A77E655}">
      <dgm:prSet/>
      <dgm:spPr/>
      <dgm:t>
        <a:bodyPr/>
        <a:lstStyle/>
        <a:p>
          <a:endParaRPr lang="en-US" sz="2000" b="1"/>
        </a:p>
      </dgm:t>
    </dgm:pt>
    <dgm:pt modelId="{1638F110-B6F4-4E35-A3F2-73FCEDD9B132}" type="sibTrans" cxnId="{0203DEAD-E695-4E41-8C43-ADCE8A77E655}">
      <dgm:prSet/>
      <dgm:spPr/>
      <dgm:t>
        <a:bodyPr/>
        <a:lstStyle/>
        <a:p>
          <a:endParaRPr lang="en-US" sz="2000" b="1"/>
        </a:p>
      </dgm:t>
    </dgm:pt>
    <dgm:pt modelId="{FF03F7A5-D8D8-4711-A532-C3C82EAFDAA1}">
      <dgm:prSet custT="1"/>
      <dgm:spPr/>
      <dgm:t>
        <a:bodyPr/>
        <a:lstStyle/>
        <a:p>
          <a:pPr rtl="0"/>
          <a:r>
            <a:rPr lang="en-US" sz="2000" b="1" dirty="0"/>
            <a:t>Programming Interface</a:t>
          </a:r>
        </a:p>
      </dgm:t>
    </dgm:pt>
    <dgm:pt modelId="{E9276898-6A96-4448-B995-3A4C22DD9B60}" type="parTrans" cxnId="{517EA99F-E202-4A0B-AC39-2DE75B0742C9}">
      <dgm:prSet/>
      <dgm:spPr/>
      <dgm:t>
        <a:bodyPr/>
        <a:lstStyle/>
        <a:p>
          <a:endParaRPr lang="en-US" sz="2000" b="1"/>
        </a:p>
      </dgm:t>
    </dgm:pt>
    <dgm:pt modelId="{21D65C9D-EF7D-405F-B91C-53D670BFEF12}" type="sibTrans" cxnId="{517EA99F-E202-4A0B-AC39-2DE75B0742C9}">
      <dgm:prSet/>
      <dgm:spPr/>
      <dgm:t>
        <a:bodyPr/>
        <a:lstStyle/>
        <a:p>
          <a:endParaRPr lang="en-US" sz="2000" b="1"/>
        </a:p>
      </dgm:t>
    </dgm:pt>
    <dgm:pt modelId="{9A9420F6-C6D0-42C3-891F-78806F8D3265}">
      <dgm:prSet custT="1"/>
      <dgm:spPr/>
      <dgm:t>
        <a:bodyPr/>
        <a:lstStyle/>
        <a:p>
          <a:pPr rtl="0"/>
          <a:r>
            <a:rPr lang="en-US" sz="2000" b="1" dirty="0"/>
            <a:t>Computation Model</a:t>
          </a:r>
        </a:p>
      </dgm:t>
    </dgm:pt>
    <dgm:pt modelId="{CBB20B6D-C879-4FB6-8525-D241AE198F28}" type="parTrans" cxnId="{E6661E14-165C-4B84-BB0D-17B1910261DB}">
      <dgm:prSet/>
      <dgm:spPr/>
      <dgm:t>
        <a:bodyPr/>
        <a:lstStyle/>
        <a:p>
          <a:endParaRPr lang="en-US" sz="2000" b="1"/>
        </a:p>
      </dgm:t>
    </dgm:pt>
    <dgm:pt modelId="{5FC5A1F6-6A4B-4B68-8C34-490F644104C0}" type="sibTrans" cxnId="{E6661E14-165C-4B84-BB0D-17B1910261DB}">
      <dgm:prSet/>
      <dgm:spPr/>
      <dgm:t>
        <a:bodyPr/>
        <a:lstStyle/>
        <a:p>
          <a:endParaRPr lang="en-US" sz="2000" b="1"/>
        </a:p>
      </dgm:t>
    </dgm:pt>
    <dgm:pt modelId="{0DA8EA3B-7AE1-4802-B92D-8C7A206AB92B}">
      <dgm:prSet custT="1"/>
      <dgm:spPr/>
      <dgm:t>
        <a:bodyPr/>
        <a:lstStyle/>
        <a:p>
          <a:pPr rtl="0"/>
          <a:r>
            <a:rPr lang="en-US" sz="2000" b="1"/>
            <a:t>Implementation</a:t>
          </a:r>
          <a:endParaRPr lang="en-US" sz="2000" b="1" dirty="0"/>
        </a:p>
      </dgm:t>
    </dgm:pt>
    <dgm:pt modelId="{CE7BF9C4-FDE3-49B2-9CA3-A4CA54FDECB0}" type="parTrans" cxnId="{94C6BDF5-40BA-4229-9B60-E9FECFDC5A9E}">
      <dgm:prSet/>
      <dgm:spPr/>
      <dgm:t>
        <a:bodyPr/>
        <a:lstStyle/>
        <a:p>
          <a:endParaRPr lang="en-US"/>
        </a:p>
      </dgm:t>
    </dgm:pt>
    <dgm:pt modelId="{7F9D133E-8E43-4481-8328-EFFB66E0DD34}" type="sibTrans" cxnId="{94C6BDF5-40BA-4229-9B60-E9FECFDC5A9E}">
      <dgm:prSet/>
      <dgm:spPr/>
      <dgm:t>
        <a:bodyPr/>
        <a:lstStyle/>
        <a:p>
          <a:endParaRPr lang="en-US"/>
        </a:p>
      </dgm:t>
    </dgm:pt>
    <dgm:pt modelId="{CE5AE454-9E1E-490E-BF78-FF9D78B5A0C0}" type="pres">
      <dgm:prSet presAssocID="{C595419B-3B5D-4BF4-A755-5CEBE973E4C6}" presName="Name0" presStyleCnt="0">
        <dgm:presLayoutVars>
          <dgm:dir/>
          <dgm:resizeHandles val="exact"/>
        </dgm:presLayoutVars>
      </dgm:prSet>
      <dgm:spPr/>
      <dgm:t>
        <a:bodyPr/>
        <a:lstStyle/>
        <a:p>
          <a:endParaRPr lang="en-US"/>
        </a:p>
      </dgm:t>
    </dgm:pt>
    <dgm:pt modelId="{39359B36-48F5-4340-9294-B640C9CD7A87}" type="pres">
      <dgm:prSet presAssocID="{C595419B-3B5D-4BF4-A755-5CEBE973E4C6}" presName="cycle" presStyleCnt="0"/>
      <dgm:spPr/>
    </dgm:pt>
    <dgm:pt modelId="{9398A517-EC29-4FED-8E5D-14CEA14B24C2}" type="pres">
      <dgm:prSet presAssocID="{3E6B0C5A-6E80-436C-AA1A-937829BFBF2D}" presName="nodeFirstNode" presStyleLbl="node1" presStyleIdx="0" presStyleCnt="5">
        <dgm:presLayoutVars>
          <dgm:bulletEnabled val="1"/>
        </dgm:presLayoutVars>
      </dgm:prSet>
      <dgm:spPr/>
      <dgm:t>
        <a:bodyPr/>
        <a:lstStyle/>
        <a:p>
          <a:endParaRPr lang="en-US"/>
        </a:p>
      </dgm:t>
    </dgm:pt>
    <dgm:pt modelId="{598CBEC2-4BF6-4B34-B5AA-97E97F602587}" type="pres">
      <dgm:prSet presAssocID="{4D3FFDCB-7258-4FC6-B8C7-10183C66EA05}" presName="sibTransFirstNode" presStyleLbl="bgShp" presStyleIdx="0" presStyleCnt="1"/>
      <dgm:spPr/>
      <dgm:t>
        <a:bodyPr/>
        <a:lstStyle/>
        <a:p>
          <a:endParaRPr lang="en-US"/>
        </a:p>
      </dgm:t>
    </dgm:pt>
    <dgm:pt modelId="{92DDC5E7-58FA-41F1-984E-06F72BCF32B7}" type="pres">
      <dgm:prSet presAssocID="{A1A4D915-CE25-4100-901B-9A549B6D5827}" presName="nodeFollowingNodes" presStyleLbl="node1" presStyleIdx="1" presStyleCnt="5">
        <dgm:presLayoutVars>
          <dgm:bulletEnabled val="1"/>
        </dgm:presLayoutVars>
      </dgm:prSet>
      <dgm:spPr/>
      <dgm:t>
        <a:bodyPr/>
        <a:lstStyle/>
        <a:p>
          <a:endParaRPr lang="en-US"/>
        </a:p>
      </dgm:t>
    </dgm:pt>
    <dgm:pt modelId="{08169226-9236-4D19-9E56-B2A81A6CAADC}" type="pres">
      <dgm:prSet presAssocID="{9A9420F6-C6D0-42C3-891F-78806F8D3265}" presName="nodeFollowingNodes" presStyleLbl="node1" presStyleIdx="2" presStyleCnt="5">
        <dgm:presLayoutVars>
          <dgm:bulletEnabled val="1"/>
        </dgm:presLayoutVars>
      </dgm:prSet>
      <dgm:spPr/>
      <dgm:t>
        <a:bodyPr/>
        <a:lstStyle/>
        <a:p>
          <a:endParaRPr lang="en-US"/>
        </a:p>
      </dgm:t>
    </dgm:pt>
    <dgm:pt modelId="{00FAD56F-7565-4570-B1E0-015DE435AC33}" type="pres">
      <dgm:prSet presAssocID="{FF03F7A5-D8D8-4711-A532-C3C82EAFDAA1}" presName="nodeFollowingNodes" presStyleLbl="node1" presStyleIdx="3" presStyleCnt="5">
        <dgm:presLayoutVars>
          <dgm:bulletEnabled val="1"/>
        </dgm:presLayoutVars>
      </dgm:prSet>
      <dgm:spPr/>
      <dgm:t>
        <a:bodyPr/>
        <a:lstStyle/>
        <a:p>
          <a:endParaRPr lang="en-US"/>
        </a:p>
      </dgm:t>
    </dgm:pt>
    <dgm:pt modelId="{21BFDBD6-50F2-482A-853B-F8D278C16D7F}" type="pres">
      <dgm:prSet presAssocID="{0DA8EA3B-7AE1-4802-B92D-8C7A206AB92B}" presName="nodeFollowingNodes" presStyleLbl="node1" presStyleIdx="4" presStyleCnt="5">
        <dgm:presLayoutVars>
          <dgm:bulletEnabled val="1"/>
        </dgm:presLayoutVars>
      </dgm:prSet>
      <dgm:spPr/>
      <dgm:t>
        <a:bodyPr/>
        <a:lstStyle/>
        <a:p>
          <a:endParaRPr lang="en-US"/>
        </a:p>
      </dgm:t>
    </dgm:pt>
  </dgm:ptLst>
  <dgm:cxnLst>
    <dgm:cxn modelId="{8A56F42C-E0B9-564D-9201-89492B923123}" type="presOf" srcId="{A1A4D915-CE25-4100-901B-9A549B6D5827}" destId="{92DDC5E7-58FA-41F1-984E-06F72BCF32B7}" srcOrd="0" destOrd="0" presId="urn:microsoft.com/office/officeart/2005/8/layout/cycle3"/>
    <dgm:cxn modelId="{CDB801B8-0601-E444-B26E-B1E85E39E29E}" type="presOf" srcId="{C595419B-3B5D-4BF4-A755-5CEBE973E4C6}" destId="{CE5AE454-9E1E-490E-BF78-FF9D78B5A0C0}" srcOrd="0" destOrd="0" presId="urn:microsoft.com/office/officeart/2005/8/layout/cycle3"/>
    <dgm:cxn modelId="{760E03E1-6975-AA46-A0C6-EE2C7F84CDED}" type="presOf" srcId="{3E6B0C5A-6E80-436C-AA1A-937829BFBF2D}" destId="{9398A517-EC29-4FED-8E5D-14CEA14B24C2}" srcOrd="0" destOrd="0" presId="urn:microsoft.com/office/officeart/2005/8/layout/cycle3"/>
    <dgm:cxn modelId="{517EA99F-E202-4A0B-AC39-2DE75B0742C9}" srcId="{C595419B-3B5D-4BF4-A755-5CEBE973E4C6}" destId="{FF03F7A5-D8D8-4711-A532-C3C82EAFDAA1}" srcOrd="3" destOrd="0" parTransId="{E9276898-6A96-4448-B995-3A4C22DD9B60}" sibTransId="{21D65C9D-EF7D-405F-B91C-53D670BFEF12}"/>
    <dgm:cxn modelId="{0203DEAD-E695-4E41-8C43-ADCE8A77E655}" srcId="{C595419B-3B5D-4BF4-A755-5CEBE973E4C6}" destId="{A1A4D915-CE25-4100-901B-9A549B6D5827}" srcOrd="1" destOrd="0" parTransId="{4C2D4BB7-3C05-4568-990F-D4AFD6A47020}" sibTransId="{1638F110-B6F4-4E35-A3F2-73FCEDD9B132}"/>
    <dgm:cxn modelId="{31FE1D14-5FBB-E14F-A28C-04A5C544ABAB}" type="presOf" srcId="{0DA8EA3B-7AE1-4802-B92D-8C7A206AB92B}" destId="{21BFDBD6-50F2-482A-853B-F8D278C16D7F}" srcOrd="0" destOrd="0" presId="urn:microsoft.com/office/officeart/2005/8/layout/cycle3"/>
    <dgm:cxn modelId="{E6661E14-165C-4B84-BB0D-17B1910261DB}" srcId="{C595419B-3B5D-4BF4-A755-5CEBE973E4C6}" destId="{9A9420F6-C6D0-42C3-891F-78806F8D3265}" srcOrd="2" destOrd="0" parTransId="{CBB20B6D-C879-4FB6-8525-D241AE198F28}" sibTransId="{5FC5A1F6-6A4B-4B68-8C34-490F644104C0}"/>
    <dgm:cxn modelId="{11483C58-4890-C544-A711-F1CC5A0220B2}" type="presOf" srcId="{9A9420F6-C6D0-42C3-891F-78806F8D3265}" destId="{08169226-9236-4D19-9E56-B2A81A6CAADC}" srcOrd="0" destOrd="0" presId="urn:microsoft.com/office/officeart/2005/8/layout/cycle3"/>
    <dgm:cxn modelId="{168B5802-BE50-934F-92E1-AFEE02E430BC}" type="presOf" srcId="{4D3FFDCB-7258-4FC6-B8C7-10183C66EA05}" destId="{598CBEC2-4BF6-4B34-B5AA-97E97F602587}" srcOrd="0" destOrd="0" presId="urn:microsoft.com/office/officeart/2005/8/layout/cycle3"/>
    <dgm:cxn modelId="{94C6BDF5-40BA-4229-9B60-E9FECFDC5A9E}" srcId="{C595419B-3B5D-4BF4-A755-5CEBE973E4C6}" destId="{0DA8EA3B-7AE1-4802-B92D-8C7A206AB92B}" srcOrd="4" destOrd="0" parTransId="{CE7BF9C4-FDE3-49B2-9CA3-A4CA54FDECB0}" sibTransId="{7F9D133E-8E43-4481-8328-EFFB66E0DD34}"/>
    <dgm:cxn modelId="{828A80B2-1C24-4185-A24A-1359D0D7B450}" srcId="{C595419B-3B5D-4BF4-A755-5CEBE973E4C6}" destId="{3E6B0C5A-6E80-436C-AA1A-937829BFBF2D}" srcOrd="0" destOrd="0" parTransId="{3C9B8089-DD26-4F46-8B7C-4C80868C0D20}" sibTransId="{4D3FFDCB-7258-4FC6-B8C7-10183C66EA05}"/>
    <dgm:cxn modelId="{2DF240A2-09A0-CD4F-8AC8-F1653968302E}" type="presOf" srcId="{FF03F7A5-D8D8-4711-A532-C3C82EAFDAA1}" destId="{00FAD56F-7565-4570-B1E0-015DE435AC33}" srcOrd="0" destOrd="0" presId="urn:microsoft.com/office/officeart/2005/8/layout/cycle3"/>
    <dgm:cxn modelId="{E50C4A15-A465-0747-8378-38A8EAFEBDB3}" type="presParOf" srcId="{CE5AE454-9E1E-490E-BF78-FF9D78B5A0C0}" destId="{39359B36-48F5-4340-9294-B640C9CD7A87}" srcOrd="0" destOrd="0" presId="urn:microsoft.com/office/officeart/2005/8/layout/cycle3"/>
    <dgm:cxn modelId="{FFD874AE-48E7-2249-9107-621B51776914}" type="presParOf" srcId="{39359B36-48F5-4340-9294-B640C9CD7A87}" destId="{9398A517-EC29-4FED-8E5D-14CEA14B24C2}" srcOrd="0" destOrd="0" presId="urn:microsoft.com/office/officeart/2005/8/layout/cycle3"/>
    <dgm:cxn modelId="{C448F43C-63B7-F447-9B8B-7BA6BAA1D558}" type="presParOf" srcId="{39359B36-48F5-4340-9294-B640C9CD7A87}" destId="{598CBEC2-4BF6-4B34-B5AA-97E97F602587}" srcOrd="1" destOrd="0" presId="urn:microsoft.com/office/officeart/2005/8/layout/cycle3"/>
    <dgm:cxn modelId="{68802069-2EFE-6941-A960-E47C3B04324E}" type="presParOf" srcId="{39359B36-48F5-4340-9294-B640C9CD7A87}" destId="{92DDC5E7-58FA-41F1-984E-06F72BCF32B7}" srcOrd="2" destOrd="0" presId="urn:microsoft.com/office/officeart/2005/8/layout/cycle3"/>
    <dgm:cxn modelId="{2AF130A9-F441-B94C-8FFF-F06A6F338AC7}" type="presParOf" srcId="{39359B36-48F5-4340-9294-B640C9CD7A87}" destId="{08169226-9236-4D19-9E56-B2A81A6CAADC}" srcOrd="3" destOrd="0" presId="urn:microsoft.com/office/officeart/2005/8/layout/cycle3"/>
    <dgm:cxn modelId="{E1EE9206-997A-314B-A4A1-09521D81C5EA}" type="presParOf" srcId="{39359B36-48F5-4340-9294-B640C9CD7A87}" destId="{00FAD56F-7565-4570-B1E0-015DE435AC33}" srcOrd="4" destOrd="0" presId="urn:microsoft.com/office/officeart/2005/8/layout/cycle3"/>
    <dgm:cxn modelId="{B6C191DD-3BD0-4448-B75E-4547685FDAD9}" type="presParOf" srcId="{39359B36-48F5-4340-9294-B640C9CD7A87}" destId="{21BFDBD6-50F2-482A-853B-F8D278C16D7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5DFA00-C6DF-4D13-9F8B-090502DE939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74B1BA89-40D5-47F4-8329-BECE5778C6AF}">
      <dgm:prSet custT="1"/>
      <dgm:spPr>
        <a:xfrm>
          <a:off x="0" y="2124"/>
          <a:ext cx="2839212" cy="1402286"/>
        </a:xfrm>
        <a:solidFill>
          <a:srgbClr val="263338"/>
        </a:solidFill>
      </dgm:spPr>
      <dgm:t>
        <a:bodyPr/>
        <a:lstStyle/>
        <a:p>
          <a:pPr rtl="0"/>
          <a:r>
            <a:rPr lang="en-US" sz="2000" b="1" dirty="0"/>
            <a:t>Scheduler</a:t>
          </a:r>
        </a:p>
      </dgm:t>
    </dgm:pt>
    <dgm:pt modelId="{6BC415D2-6FB5-4A06-9DE1-9661BF176D89}" type="parTrans" cxnId="{66496F8E-4D80-4D95-A072-E9DEEFDCFA28}">
      <dgm:prSet/>
      <dgm:spPr/>
      <dgm:t>
        <a:bodyPr/>
        <a:lstStyle/>
        <a:p>
          <a:endParaRPr lang="en-US" b="1"/>
        </a:p>
      </dgm:t>
    </dgm:pt>
    <dgm:pt modelId="{77A199EC-7588-4A8E-8F69-763C208EC865}" type="sibTrans" cxnId="{66496F8E-4D80-4D95-A072-E9DEEFDCFA28}">
      <dgm:prSet/>
      <dgm:spPr/>
      <dgm:t>
        <a:bodyPr/>
        <a:lstStyle/>
        <a:p>
          <a:endParaRPr lang="en-US" b="1"/>
        </a:p>
      </dgm:t>
    </dgm:pt>
    <dgm:pt modelId="{0FC51EF4-E609-4C05-9C42-C9AD639BBD94}">
      <dgm:prSet custT="1"/>
      <dgm:spPr>
        <a:xfrm>
          <a:off x="0" y="1474525"/>
          <a:ext cx="2839212" cy="1402286"/>
        </a:xfrm>
        <a:solidFill>
          <a:srgbClr val="263338"/>
        </a:solidFill>
      </dgm:spPr>
      <dgm:t>
        <a:bodyPr/>
        <a:lstStyle/>
        <a:p>
          <a:pPr rtl="0"/>
          <a:r>
            <a:rPr lang="en-US" sz="2000" b="1" dirty="0"/>
            <a:t>Collective</a:t>
          </a:r>
        </a:p>
      </dgm:t>
    </dgm:pt>
    <dgm:pt modelId="{27AF2A4E-8045-4A87-B100-67A7A761F4CD}" type="parTrans" cxnId="{B10B4AEA-7E6F-4648-9DF4-618079C67FA7}">
      <dgm:prSet/>
      <dgm:spPr/>
      <dgm:t>
        <a:bodyPr/>
        <a:lstStyle/>
        <a:p>
          <a:endParaRPr lang="en-US" b="1"/>
        </a:p>
      </dgm:t>
    </dgm:pt>
    <dgm:pt modelId="{970E9A61-CD1C-48BB-B3F0-AB6C47712717}" type="sibTrans" cxnId="{B10B4AEA-7E6F-4648-9DF4-618079C67FA7}">
      <dgm:prSet/>
      <dgm:spPr/>
      <dgm:t>
        <a:bodyPr/>
        <a:lstStyle/>
        <a:p>
          <a:endParaRPr lang="en-US" b="1"/>
        </a:p>
      </dgm:t>
    </dgm:pt>
    <dgm:pt modelId="{90C76F07-4AF4-4DE6-A986-D84F856AC407}">
      <dgm:prSet custT="1"/>
      <dgm:spPr>
        <a:xfrm rot="5400000">
          <a:off x="4802041" y="-348074"/>
          <a:ext cx="1121829" cy="5047488"/>
        </a:xfrm>
        <a:solidFill>
          <a:srgbClr val="BCD3D6">
            <a:alpha val="90000"/>
          </a:srgbClr>
        </a:solidFill>
      </dgm:spPr>
      <dgm:t>
        <a:bodyPr/>
        <a:lstStyle/>
        <a:p>
          <a:pPr rtl="0"/>
          <a:r>
            <a:rPr lang="en-US" sz="1400" b="0" dirty="0"/>
            <a:t>broadcast</a:t>
          </a:r>
        </a:p>
      </dgm:t>
    </dgm:pt>
    <dgm:pt modelId="{EBF6661E-5E0A-4E18-B00F-97D73E2ABB01}" type="parTrans" cxnId="{8C4B7B71-2A3B-4D96-8691-270373F4FB1B}">
      <dgm:prSet/>
      <dgm:spPr/>
      <dgm:t>
        <a:bodyPr/>
        <a:lstStyle/>
        <a:p>
          <a:endParaRPr lang="en-US" b="1"/>
        </a:p>
      </dgm:t>
    </dgm:pt>
    <dgm:pt modelId="{33DACB75-B1BF-4FE3-9EA0-2B9E76383CEE}" type="sibTrans" cxnId="{8C4B7B71-2A3B-4D96-8691-270373F4FB1B}">
      <dgm:prSet/>
      <dgm:spPr/>
      <dgm:t>
        <a:bodyPr/>
        <a:lstStyle/>
        <a:p>
          <a:endParaRPr lang="en-US" b="1"/>
        </a:p>
      </dgm:t>
    </dgm:pt>
    <dgm:pt modelId="{52562360-32B4-4988-8BBC-552A265585DF}">
      <dgm:prSet custT="1"/>
      <dgm:spPr>
        <a:xfrm rot="5400000">
          <a:off x="4802041" y="1124325"/>
          <a:ext cx="1121829" cy="5047488"/>
        </a:xfrm>
        <a:solidFill>
          <a:srgbClr val="263338"/>
        </a:solidFill>
      </dgm:spPr>
      <dgm:t>
        <a:bodyPr/>
        <a:lstStyle/>
        <a:p>
          <a:pPr rtl="0"/>
          <a:r>
            <a:rPr lang="en-US" sz="2000" b="1" dirty="0"/>
            <a:t>Event Drive</a:t>
          </a:r>
        </a:p>
      </dgm:t>
    </dgm:pt>
    <dgm:pt modelId="{8DB73375-BEA8-4897-BEE1-D6B84F3A2050}" type="parTrans" cxnId="{3C537E69-47E9-4F40-9374-843E95F90595}">
      <dgm:prSet/>
      <dgm:spPr/>
      <dgm:t>
        <a:bodyPr/>
        <a:lstStyle/>
        <a:p>
          <a:endParaRPr lang="en-US" b="1"/>
        </a:p>
      </dgm:t>
    </dgm:pt>
    <dgm:pt modelId="{B2C036B3-B9F5-451A-9154-5BE1201D32B2}" type="sibTrans" cxnId="{3C537E69-47E9-4F40-9374-843E95F90595}">
      <dgm:prSet/>
      <dgm:spPr/>
      <dgm:t>
        <a:bodyPr/>
        <a:lstStyle/>
        <a:p>
          <a:endParaRPr lang="en-US" b="1"/>
        </a:p>
      </dgm:t>
    </dgm:pt>
    <dgm:pt modelId="{DCC0F0A9-A7BE-40DB-BCDB-E5E29CE2B4F3}">
      <dgm:prSet custT="1"/>
      <dgm:spPr>
        <a:xfrm rot="5400000">
          <a:off x="4802041" y="-348074"/>
          <a:ext cx="1121829" cy="5047488"/>
        </a:xfrm>
        <a:solidFill>
          <a:srgbClr val="BCD3D6">
            <a:alpha val="90000"/>
          </a:srgbClr>
        </a:solidFill>
      </dgm:spPr>
      <dgm:t>
        <a:bodyPr/>
        <a:lstStyle/>
        <a:p>
          <a:pPr rtl="0"/>
          <a:r>
            <a:rPr lang="en-US" sz="1400" b="0" dirty="0"/>
            <a:t>reduce</a:t>
          </a:r>
        </a:p>
      </dgm:t>
    </dgm:pt>
    <dgm:pt modelId="{C168230B-098D-498D-B8D8-08C35E6CD8D4}" type="parTrans" cxnId="{D4174EDE-C7F5-48D6-BBBE-A76CB60AFAE7}">
      <dgm:prSet/>
      <dgm:spPr/>
      <dgm:t>
        <a:bodyPr/>
        <a:lstStyle/>
        <a:p>
          <a:endParaRPr lang="en-US"/>
        </a:p>
      </dgm:t>
    </dgm:pt>
    <dgm:pt modelId="{E3AD6DC6-6637-47FA-BE04-65A3FD129D3B}" type="sibTrans" cxnId="{D4174EDE-C7F5-48D6-BBBE-A76CB60AFAE7}">
      <dgm:prSet/>
      <dgm:spPr/>
      <dgm:t>
        <a:bodyPr/>
        <a:lstStyle/>
        <a:p>
          <a:endParaRPr lang="en-US"/>
        </a:p>
      </dgm:t>
    </dgm:pt>
    <dgm:pt modelId="{BC649C75-8E09-4593-B20B-9A0A9BBED54D}">
      <dgm:prSet custT="1"/>
      <dgm:spPr>
        <a:xfrm rot="5400000">
          <a:off x="4802041" y="-348074"/>
          <a:ext cx="1121829" cy="5047488"/>
        </a:xfrm>
        <a:solidFill>
          <a:srgbClr val="BCD3D6">
            <a:alpha val="90000"/>
          </a:srgbClr>
        </a:solidFill>
      </dgm:spPr>
      <dgm:t>
        <a:bodyPr/>
        <a:lstStyle/>
        <a:p>
          <a:pPr rtl="0"/>
          <a:r>
            <a:rPr lang="en-US" sz="1400" b="0" dirty="0" err="1"/>
            <a:t>allgather</a:t>
          </a:r>
          <a:endParaRPr lang="en-US" sz="1400" b="0" dirty="0"/>
        </a:p>
      </dgm:t>
    </dgm:pt>
    <dgm:pt modelId="{D2DFC9FF-1E67-4B56-A8CF-A89D92EE78F0}" type="parTrans" cxnId="{7FA741B2-3587-40EA-8A9E-03C1A16F683E}">
      <dgm:prSet/>
      <dgm:spPr/>
      <dgm:t>
        <a:bodyPr/>
        <a:lstStyle/>
        <a:p>
          <a:endParaRPr lang="en-US"/>
        </a:p>
      </dgm:t>
    </dgm:pt>
    <dgm:pt modelId="{6E38AD26-1358-4343-9C45-25F461340E57}" type="sibTrans" cxnId="{7FA741B2-3587-40EA-8A9E-03C1A16F683E}">
      <dgm:prSet/>
      <dgm:spPr/>
      <dgm:t>
        <a:bodyPr/>
        <a:lstStyle/>
        <a:p>
          <a:endParaRPr lang="en-US"/>
        </a:p>
      </dgm:t>
    </dgm:pt>
    <dgm:pt modelId="{456A218D-34F2-45B6-827F-7C8EC457BE30}">
      <dgm:prSet custT="1"/>
      <dgm:spPr>
        <a:xfrm rot="5400000">
          <a:off x="4802041" y="-348074"/>
          <a:ext cx="1121829" cy="5047488"/>
        </a:xfrm>
        <a:solidFill>
          <a:srgbClr val="BCD3D6">
            <a:alpha val="90000"/>
          </a:srgbClr>
        </a:solidFill>
      </dgm:spPr>
      <dgm:t>
        <a:bodyPr/>
        <a:lstStyle/>
        <a:p>
          <a:pPr rtl="0"/>
          <a:r>
            <a:rPr lang="en-US" sz="1400" b="0" dirty="0" err="1"/>
            <a:t>allreduce</a:t>
          </a:r>
          <a:endParaRPr lang="en-US" sz="1400" b="0" dirty="0"/>
        </a:p>
      </dgm:t>
    </dgm:pt>
    <dgm:pt modelId="{313FE400-A9FD-48DF-BF28-4AB8D82FA688}" type="parTrans" cxnId="{99862930-7885-4C22-B68D-46DC864E3011}">
      <dgm:prSet/>
      <dgm:spPr/>
      <dgm:t>
        <a:bodyPr/>
        <a:lstStyle/>
        <a:p>
          <a:endParaRPr lang="en-US"/>
        </a:p>
      </dgm:t>
    </dgm:pt>
    <dgm:pt modelId="{2E7351B9-C881-44F1-A089-A423840A4E85}" type="sibTrans" cxnId="{99862930-7885-4C22-B68D-46DC864E3011}">
      <dgm:prSet/>
      <dgm:spPr/>
      <dgm:t>
        <a:bodyPr/>
        <a:lstStyle/>
        <a:p>
          <a:endParaRPr lang="en-US"/>
        </a:p>
      </dgm:t>
    </dgm:pt>
    <dgm:pt modelId="{3578145A-19CA-44BA-A3DD-4F62EF5695B7}">
      <dgm:prSet custT="1"/>
      <dgm:spPr>
        <a:xfrm rot="5400000">
          <a:off x="4802041" y="-348074"/>
          <a:ext cx="1121829" cy="5047488"/>
        </a:xfrm>
        <a:solidFill>
          <a:srgbClr val="BCD3D6">
            <a:alpha val="90000"/>
          </a:srgbClr>
        </a:solidFill>
      </dgm:spPr>
      <dgm:t>
        <a:bodyPr/>
        <a:lstStyle/>
        <a:p>
          <a:pPr rtl="0"/>
          <a:r>
            <a:rPr lang="en-US" sz="1400" b="0" dirty="0"/>
            <a:t>regroup</a:t>
          </a:r>
        </a:p>
      </dgm:t>
    </dgm:pt>
    <dgm:pt modelId="{35BFD2E1-3A26-46B0-9BFA-C1B0D5465E45}" type="parTrans" cxnId="{C032B1DF-DDE1-45C0-9C19-033490061690}">
      <dgm:prSet/>
      <dgm:spPr/>
      <dgm:t>
        <a:bodyPr/>
        <a:lstStyle/>
        <a:p>
          <a:endParaRPr lang="en-US"/>
        </a:p>
      </dgm:t>
    </dgm:pt>
    <dgm:pt modelId="{1ABD1F86-BAD8-439D-8C11-21495D6CDBD5}" type="sibTrans" cxnId="{C032B1DF-DDE1-45C0-9C19-033490061690}">
      <dgm:prSet/>
      <dgm:spPr/>
      <dgm:t>
        <a:bodyPr/>
        <a:lstStyle/>
        <a:p>
          <a:endParaRPr lang="en-US"/>
        </a:p>
      </dgm:t>
    </dgm:pt>
    <dgm:pt modelId="{EBFDDDBE-3269-416B-A3F0-AD976F9F9BE9}">
      <dgm:prSet custT="1"/>
      <dgm:spPr>
        <a:xfrm rot="5400000">
          <a:off x="4802041" y="-348074"/>
          <a:ext cx="1121829" cy="5047488"/>
        </a:xfrm>
        <a:solidFill>
          <a:srgbClr val="BCD3D6">
            <a:alpha val="90000"/>
          </a:srgbClr>
        </a:solidFill>
      </dgm:spPr>
      <dgm:t>
        <a:bodyPr/>
        <a:lstStyle/>
        <a:p>
          <a:pPr rtl="0"/>
          <a:r>
            <a:rPr lang="en-US" sz="1400" b="0" dirty="0"/>
            <a:t>pull</a:t>
          </a:r>
        </a:p>
      </dgm:t>
    </dgm:pt>
    <dgm:pt modelId="{98705945-1769-46B5-96CC-C08D7FD27725}" type="parTrans" cxnId="{7D75A077-034D-48E4-9E52-C5C5C81E0BC1}">
      <dgm:prSet/>
      <dgm:spPr/>
      <dgm:t>
        <a:bodyPr/>
        <a:lstStyle/>
        <a:p>
          <a:endParaRPr lang="en-US"/>
        </a:p>
      </dgm:t>
    </dgm:pt>
    <dgm:pt modelId="{5D928B9F-43EC-4D58-AED6-AC80A9C59102}" type="sibTrans" cxnId="{7D75A077-034D-48E4-9E52-C5C5C81E0BC1}">
      <dgm:prSet/>
      <dgm:spPr/>
      <dgm:t>
        <a:bodyPr/>
        <a:lstStyle/>
        <a:p>
          <a:endParaRPr lang="en-US"/>
        </a:p>
      </dgm:t>
    </dgm:pt>
    <dgm:pt modelId="{859468B5-7A3A-46DB-8419-B5D5BE0754ED}">
      <dgm:prSet custT="1"/>
      <dgm:spPr>
        <a:xfrm rot="5400000">
          <a:off x="4802041" y="-348074"/>
          <a:ext cx="1121829" cy="5047488"/>
        </a:xfrm>
        <a:solidFill>
          <a:srgbClr val="BCD3D6">
            <a:alpha val="90000"/>
          </a:srgbClr>
        </a:solidFill>
      </dgm:spPr>
      <dgm:t>
        <a:bodyPr/>
        <a:lstStyle/>
        <a:p>
          <a:pPr rtl="0"/>
          <a:r>
            <a:rPr lang="en-US" sz="1400" b="0" dirty="0"/>
            <a:t>push</a:t>
          </a:r>
        </a:p>
      </dgm:t>
    </dgm:pt>
    <dgm:pt modelId="{4A9A23B8-732D-4E79-9D25-9F5BC731F0F4}" type="parTrans" cxnId="{712F10CD-4C81-4852-AE13-CEDFF82F1711}">
      <dgm:prSet/>
      <dgm:spPr/>
      <dgm:t>
        <a:bodyPr/>
        <a:lstStyle/>
        <a:p>
          <a:endParaRPr lang="en-US"/>
        </a:p>
      </dgm:t>
    </dgm:pt>
    <dgm:pt modelId="{9D5DC291-EFDB-4FE9-B2D7-FE3F36B3BD86}" type="sibTrans" cxnId="{712F10CD-4C81-4852-AE13-CEDFF82F1711}">
      <dgm:prSet/>
      <dgm:spPr/>
      <dgm:t>
        <a:bodyPr/>
        <a:lstStyle/>
        <a:p>
          <a:endParaRPr lang="en-US"/>
        </a:p>
      </dgm:t>
    </dgm:pt>
    <dgm:pt modelId="{751C58F4-F47A-4064-A036-3F825E226B08}">
      <dgm:prSet custT="1"/>
      <dgm:spPr>
        <a:xfrm rot="5400000">
          <a:off x="4802041" y="-348074"/>
          <a:ext cx="1121829" cy="5047488"/>
        </a:xfrm>
        <a:solidFill>
          <a:srgbClr val="BCD3D6">
            <a:alpha val="90000"/>
          </a:srgbClr>
        </a:solidFill>
      </dgm:spPr>
      <dgm:t>
        <a:bodyPr/>
        <a:lstStyle/>
        <a:p>
          <a:pPr rtl="0"/>
          <a:r>
            <a:rPr lang="en-US" sz="1400" b="0" dirty="0"/>
            <a:t>rotate</a:t>
          </a:r>
        </a:p>
      </dgm:t>
    </dgm:pt>
    <dgm:pt modelId="{48E4F499-DD78-4C6F-B244-CC16164FBEF0}" type="parTrans" cxnId="{77E8CDAF-6EB0-48AF-BC60-FB7945AC2145}">
      <dgm:prSet/>
      <dgm:spPr/>
      <dgm:t>
        <a:bodyPr/>
        <a:lstStyle/>
        <a:p>
          <a:endParaRPr lang="en-US"/>
        </a:p>
      </dgm:t>
    </dgm:pt>
    <dgm:pt modelId="{AD497AE2-949E-4864-B81B-D3F333651CEB}" type="sibTrans" cxnId="{77E8CDAF-6EB0-48AF-BC60-FB7945AC2145}">
      <dgm:prSet/>
      <dgm:spPr/>
      <dgm:t>
        <a:bodyPr/>
        <a:lstStyle/>
        <a:p>
          <a:endParaRPr lang="en-US"/>
        </a:p>
      </dgm:t>
    </dgm:pt>
    <dgm:pt modelId="{E5032803-419C-40B6-A2C2-B0BC8B375F2F}">
      <dgm:prSet custT="1"/>
      <dgm:spPr>
        <a:xfrm rot="5400000">
          <a:off x="4802041" y="1124325"/>
          <a:ext cx="1121829" cy="5047488"/>
        </a:xfrm>
        <a:solidFill>
          <a:srgbClr val="BCD3D6">
            <a:alpha val="90000"/>
          </a:srgbClr>
        </a:solidFill>
      </dgm:spPr>
      <dgm:t>
        <a:bodyPr/>
        <a:lstStyle/>
        <a:p>
          <a:pPr rtl="0"/>
          <a:r>
            <a:rPr lang="en-US" sz="1400" b="0" dirty="0" err="1"/>
            <a:t>getEvent</a:t>
          </a:r>
          <a:endParaRPr lang="en-US" sz="1400" b="0" dirty="0"/>
        </a:p>
      </dgm:t>
    </dgm:pt>
    <dgm:pt modelId="{340DF3C1-85D4-43F7-AE02-7F09F05A2FE1}" type="parTrans" cxnId="{6917FB67-412F-49DE-925D-764177C82C5B}">
      <dgm:prSet/>
      <dgm:spPr/>
      <dgm:t>
        <a:bodyPr/>
        <a:lstStyle/>
        <a:p>
          <a:endParaRPr lang="en-US"/>
        </a:p>
      </dgm:t>
    </dgm:pt>
    <dgm:pt modelId="{7E332590-FD67-4CE6-B488-7D2DEF74CAF1}" type="sibTrans" cxnId="{6917FB67-412F-49DE-925D-764177C82C5B}">
      <dgm:prSet/>
      <dgm:spPr/>
      <dgm:t>
        <a:bodyPr/>
        <a:lstStyle/>
        <a:p>
          <a:endParaRPr lang="en-US"/>
        </a:p>
      </dgm:t>
    </dgm:pt>
    <dgm:pt modelId="{34A5E4CE-798D-4E93-90DD-18C1A443D6E8}">
      <dgm:prSet custT="1"/>
      <dgm:spPr>
        <a:xfrm rot="5400000">
          <a:off x="4802041" y="1124325"/>
          <a:ext cx="1121829" cy="5047488"/>
        </a:xfrm>
        <a:solidFill>
          <a:srgbClr val="BCD3D6">
            <a:alpha val="90000"/>
          </a:srgbClr>
        </a:solidFill>
      </dgm:spPr>
      <dgm:t>
        <a:bodyPr/>
        <a:lstStyle/>
        <a:p>
          <a:pPr rtl="0"/>
          <a:r>
            <a:rPr lang="en-US" sz="1400" b="0" dirty="0" err="1"/>
            <a:t>waitEvent</a:t>
          </a:r>
          <a:endParaRPr lang="en-US" sz="1400" b="0" dirty="0"/>
        </a:p>
      </dgm:t>
    </dgm:pt>
    <dgm:pt modelId="{82C854FF-2802-4DDE-BFB3-DAF13BE36DCB}" type="parTrans" cxnId="{78192EBD-EFF7-4924-AB09-7BC3D340BEB0}">
      <dgm:prSet/>
      <dgm:spPr/>
      <dgm:t>
        <a:bodyPr/>
        <a:lstStyle/>
        <a:p>
          <a:endParaRPr lang="en-US"/>
        </a:p>
      </dgm:t>
    </dgm:pt>
    <dgm:pt modelId="{15058F58-5F71-4906-9FF7-F9561397C2C6}" type="sibTrans" cxnId="{78192EBD-EFF7-4924-AB09-7BC3D340BEB0}">
      <dgm:prSet/>
      <dgm:spPr/>
      <dgm:t>
        <a:bodyPr/>
        <a:lstStyle/>
        <a:p>
          <a:endParaRPr lang="en-US"/>
        </a:p>
      </dgm:t>
    </dgm:pt>
    <dgm:pt modelId="{08C5671E-B642-4973-9FBF-9A284B3FBA82}">
      <dgm:prSet custT="1"/>
      <dgm:spPr>
        <a:xfrm rot="5400000">
          <a:off x="4802041" y="1124325"/>
          <a:ext cx="1121829" cy="5047488"/>
        </a:xfrm>
        <a:solidFill>
          <a:srgbClr val="BCD3D6">
            <a:alpha val="90000"/>
          </a:srgbClr>
        </a:solidFill>
      </dgm:spPr>
      <dgm:t>
        <a:bodyPr/>
        <a:lstStyle/>
        <a:p>
          <a:pPr rtl="0"/>
          <a:r>
            <a:rPr lang="en-US" sz="1400" b="0" dirty="0" err="1"/>
            <a:t>sendEvent</a:t>
          </a:r>
          <a:endParaRPr lang="en-US" sz="1400" b="0" dirty="0"/>
        </a:p>
      </dgm:t>
    </dgm:pt>
    <dgm:pt modelId="{0B041D9E-2266-4E3D-9DBE-F1B13DECDAA8}" type="parTrans" cxnId="{2D7351B9-82B9-4453-B768-5BBAA72DDFC3}">
      <dgm:prSet/>
      <dgm:spPr/>
      <dgm:t>
        <a:bodyPr/>
        <a:lstStyle/>
        <a:p>
          <a:endParaRPr lang="en-US"/>
        </a:p>
      </dgm:t>
    </dgm:pt>
    <dgm:pt modelId="{C337E9CB-8380-449D-990A-1F46435BA9D4}" type="sibTrans" cxnId="{2D7351B9-82B9-4453-B768-5BBAA72DDFC3}">
      <dgm:prSet/>
      <dgm:spPr/>
      <dgm:t>
        <a:bodyPr/>
        <a:lstStyle/>
        <a:p>
          <a:endParaRPr lang="en-US"/>
        </a:p>
      </dgm:t>
    </dgm:pt>
    <dgm:pt modelId="{F0E3FDA0-9B2C-46E1-A3A1-67C338B6DBF5}">
      <dgm:prSet custT="1"/>
      <dgm:spPr>
        <a:xfrm rot="5400000">
          <a:off x="4802041" y="-1820475"/>
          <a:ext cx="1121829" cy="5047488"/>
        </a:xfrm>
        <a:solidFill>
          <a:srgbClr val="BCD3D6">
            <a:alpha val="90000"/>
          </a:srgbClr>
        </a:solidFill>
      </dgm:spPr>
      <dgm:t>
        <a:bodyPr/>
        <a:lstStyle/>
        <a:p>
          <a:pPr rtl="0"/>
          <a:r>
            <a:rPr lang="en-US" sz="1400" b="0" dirty="0" err="1"/>
            <a:t>DynamicScheduler</a:t>
          </a:r>
          <a:endParaRPr lang="en-US" sz="1400" b="0" dirty="0"/>
        </a:p>
      </dgm:t>
    </dgm:pt>
    <dgm:pt modelId="{FBBD8C52-3826-41DA-ACBB-B7BA5E3F35F9}" type="parTrans" cxnId="{D9A628BB-3152-4A4F-8795-262AEA381A00}">
      <dgm:prSet/>
      <dgm:spPr/>
      <dgm:t>
        <a:bodyPr/>
        <a:lstStyle/>
        <a:p>
          <a:endParaRPr lang="en-US"/>
        </a:p>
      </dgm:t>
    </dgm:pt>
    <dgm:pt modelId="{73B052D1-14C6-4DC1-9054-D00EC0979A24}" type="sibTrans" cxnId="{D9A628BB-3152-4A4F-8795-262AEA381A00}">
      <dgm:prSet/>
      <dgm:spPr/>
      <dgm:t>
        <a:bodyPr/>
        <a:lstStyle/>
        <a:p>
          <a:endParaRPr lang="en-US"/>
        </a:p>
      </dgm:t>
    </dgm:pt>
    <dgm:pt modelId="{001EAAFF-4659-4EAE-98D3-10F4636363BA}">
      <dgm:prSet custT="1"/>
      <dgm:spPr>
        <a:xfrm rot="5400000">
          <a:off x="4802041" y="-1820475"/>
          <a:ext cx="1121829" cy="5047488"/>
        </a:xfrm>
        <a:solidFill>
          <a:srgbClr val="BCD3D6">
            <a:alpha val="90000"/>
          </a:srgbClr>
        </a:solidFill>
      </dgm:spPr>
      <dgm:t>
        <a:bodyPr/>
        <a:lstStyle/>
        <a:p>
          <a:pPr rtl="0"/>
          <a:r>
            <a:rPr lang="en-US" sz="1400" b="0" dirty="0" err="1"/>
            <a:t>StaticScheduler</a:t>
          </a:r>
          <a:endParaRPr lang="en-US" sz="1400" b="0" dirty="0"/>
        </a:p>
      </dgm:t>
    </dgm:pt>
    <dgm:pt modelId="{257276FD-723A-4F67-9C3C-C22C373E8962}" type="parTrans" cxnId="{684EBEBB-383A-4F1F-A39D-53F589620A12}">
      <dgm:prSet/>
      <dgm:spPr/>
      <dgm:t>
        <a:bodyPr/>
        <a:lstStyle/>
        <a:p>
          <a:endParaRPr lang="en-US"/>
        </a:p>
      </dgm:t>
    </dgm:pt>
    <dgm:pt modelId="{D4763CE1-44EE-4C92-A0D6-9E371B31AF4D}" type="sibTrans" cxnId="{684EBEBB-383A-4F1F-A39D-53F589620A12}">
      <dgm:prSet/>
      <dgm:spPr/>
      <dgm:t>
        <a:bodyPr/>
        <a:lstStyle/>
        <a:p>
          <a:endParaRPr lang="en-US"/>
        </a:p>
      </dgm:t>
    </dgm:pt>
    <dgm:pt modelId="{04DA2772-795D-E342-B9C2-F93BAB830945}">
      <dgm:prSet custT="1"/>
      <dgm:spPr>
        <a:xfrm rot="5400000">
          <a:off x="4802041" y="1124325"/>
          <a:ext cx="1121829" cy="5047488"/>
        </a:xfrm>
        <a:solidFill>
          <a:srgbClr val="263338"/>
        </a:solidFill>
      </dgm:spPr>
      <dgm:t>
        <a:bodyPr/>
        <a:lstStyle/>
        <a:p>
          <a:pPr rtl="0"/>
          <a:r>
            <a:rPr lang="en-US" sz="2000" b="1" dirty="0"/>
            <a:t>Algorithm</a:t>
          </a:r>
        </a:p>
      </dgm:t>
    </dgm:pt>
    <dgm:pt modelId="{03551A26-1DBE-824F-A553-2544EE7455AF}" type="parTrans" cxnId="{AA3E422F-89F3-1C49-82E8-974F980603F2}">
      <dgm:prSet/>
      <dgm:spPr/>
      <dgm:t>
        <a:bodyPr/>
        <a:lstStyle/>
        <a:p>
          <a:endParaRPr lang="en-US"/>
        </a:p>
      </dgm:t>
    </dgm:pt>
    <dgm:pt modelId="{BB376117-0102-1F4F-989E-1BE0BD8F7D1E}" type="sibTrans" cxnId="{AA3E422F-89F3-1C49-82E8-974F980603F2}">
      <dgm:prSet/>
      <dgm:spPr/>
      <dgm:t>
        <a:bodyPr/>
        <a:lstStyle/>
        <a:p>
          <a:endParaRPr lang="en-US"/>
        </a:p>
      </dgm:t>
    </dgm:pt>
    <dgm:pt modelId="{45676C8F-E923-C245-9677-A50C67849D36}">
      <dgm:prSet custT="1"/>
      <dgm:spPr>
        <a:xfrm rot="5400000">
          <a:off x="4802041" y="1124325"/>
          <a:ext cx="1121829" cy="5047488"/>
        </a:xfrm>
        <a:solidFill>
          <a:srgbClr val="263338"/>
        </a:solidFill>
      </dgm:spPr>
      <dgm:t>
        <a:bodyPr/>
        <a:lstStyle/>
        <a:p>
          <a:pPr rtl="0"/>
          <a:r>
            <a:rPr lang="en-US" sz="2000" b="1" dirty="0"/>
            <a:t>Data converter</a:t>
          </a:r>
        </a:p>
      </dgm:t>
    </dgm:pt>
    <dgm:pt modelId="{3B8A4816-99B9-514A-B78E-238016B7E7C9}" type="parTrans" cxnId="{2C1AC861-FFB0-774D-804A-5D4F398EE05A}">
      <dgm:prSet/>
      <dgm:spPr/>
      <dgm:t>
        <a:bodyPr/>
        <a:lstStyle/>
        <a:p>
          <a:endParaRPr lang="en-US"/>
        </a:p>
      </dgm:t>
    </dgm:pt>
    <dgm:pt modelId="{DDBEA337-2041-E04E-B9CE-4293AC0211A3}" type="sibTrans" cxnId="{2C1AC861-FFB0-774D-804A-5D4F398EE05A}">
      <dgm:prSet/>
      <dgm:spPr/>
      <dgm:t>
        <a:bodyPr/>
        <a:lstStyle/>
        <a:p>
          <a:endParaRPr lang="en-US"/>
        </a:p>
      </dgm:t>
    </dgm:pt>
    <dgm:pt modelId="{2A44CC14-77D4-5549-B34A-043F868734B3}">
      <dgm:prSet custT="1"/>
      <dgm:spPr>
        <a:xfrm rot="5400000">
          <a:off x="4802041" y="1124325"/>
          <a:ext cx="1121829" cy="5047488"/>
        </a:xfrm>
        <a:solidFill>
          <a:srgbClr val="BCD3D6">
            <a:alpha val="90000"/>
          </a:srgbClr>
        </a:solidFill>
      </dgm:spPr>
      <dgm:t>
        <a:bodyPr/>
        <a:lstStyle/>
        <a:p>
          <a:pPr rtl="0"/>
          <a:r>
            <a:rPr lang="en-US" sz="1400" b="0" dirty="0" err="1"/>
            <a:t>TrainingBatch</a:t>
          </a:r>
          <a:endParaRPr lang="en-US" sz="1400" b="0" dirty="0"/>
        </a:p>
      </dgm:t>
    </dgm:pt>
    <dgm:pt modelId="{7003CD25-C420-4A4E-A0E7-E0C283679110}" type="parTrans" cxnId="{AAEC474D-4AAD-5242-8A70-CE5ECAF6060F}">
      <dgm:prSet/>
      <dgm:spPr/>
      <dgm:t>
        <a:bodyPr/>
        <a:lstStyle/>
        <a:p>
          <a:endParaRPr lang="en-US"/>
        </a:p>
      </dgm:t>
    </dgm:pt>
    <dgm:pt modelId="{E76A4E16-4F10-4B4B-B658-C229F0E03EC3}" type="sibTrans" cxnId="{AAEC474D-4AAD-5242-8A70-CE5ECAF6060F}">
      <dgm:prSet/>
      <dgm:spPr/>
      <dgm:t>
        <a:bodyPr/>
        <a:lstStyle/>
        <a:p>
          <a:endParaRPr lang="en-US"/>
        </a:p>
      </dgm:t>
    </dgm:pt>
    <dgm:pt modelId="{027C2F28-911A-B14F-BB2A-6301ACBC8D25}">
      <dgm:prSet custT="1"/>
      <dgm:spPr>
        <a:xfrm rot="5400000">
          <a:off x="4802041" y="1124325"/>
          <a:ext cx="1121829" cy="5047488"/>
        </a:xfrm>
        <a:solidFill>
          <a:srgbClr val="BCD3D6">
            <a:alpha val="90000"/>
          </a:srgbClr>
        </a:solidFill>
      </dgm:spPr>
      <dgm:t>
        <a:bodyPr/>
        <a:lstStyle/>
        <a:p>
          <a:pPr rtl="0"/>
          <a:r>
            <a:rPr lang="en-US" sz="1400" b="0" dirty="0"/>
            <a:t>Input</a:t>
          </a:r>
        </a:p>
      </dgm:t>
    </dgm:pt>
    <dgm:pt modelId="{5D33C580-F6B4-7F4F-9139-0790DCB94E40}" type="parTrans" cxnId="{67D73EB8-0E36-D84B-AC02-9CA2ACFD6B68}">
      <dgm:prSet/>
      <dgm:spPr/>
      <dgm:t>
        <a:bodyPr/>
        <a:lstStyle/>
        <a:p>
          <a:endParaRPr lang="en-US"/>
        </a:p>
      </dgm:t>
    </dgm:pt>
    <dgm:pt modelId="{7D1F6CE1-7B0A-CF48-9A68-601F4B43246D}" type="sibTrans" cxnId="{67D73EB8-0E36-D84B-AC02-9CA2ACFD6B68}">
      <dgm:prSet/>
      <dgm:spPr/>
      <dgm:t>
        <a:bodyPr/>
        <a:lstStyle/>
        <a:p>
          <a:endParaRPr lang="en-US"/>
        </a:p>
      </dgm:t>
    </dgm:pt>
    <dgm:pt modelId="{3DFC5E55-6289-9A4F-AAD9-1CEAB3CA9637}">
      <dgm:prSet custT="1"/>
      <dgm:spPr>
        <a:xfrm rot="5400000">
          <a:off x="4802041" y="1124325"/>
          <a:ext cx="1121829" cy="5047488"/>
        </a:xfrm>
        <a:solidFill>
          <a:srgbClr val="BCD3D6">
            <a:alpha val="90000"/>
          </a:srgbClr>
        </a:solidFill>
      </dgm:spPr>
      <dgm:t>
        <a:bodyPr/>
        <a:lstStyle/>
        <a:p>
          <a:pPr rtl="0"/>
          <a:r>
            <a:rPr lang="en-US" sz="1400" b="0" dirty="0"/>
            <a:t>Parameter</a:t>
          </a:r>
        </a:p>
      </dgm:t>
    </dgm:pt>
    <dgm:pt modelId="{C83B69F7-BA7D-4E4D-9273-E30E8493B459}" type="parTrans" cxnId="{404EC763-671B-CC41-BBC3-336668E23105}">
      <dgm:prSet/>
      <dgm:spPr/>
      <dgm:t>
        <a:bodyPr/>
        <a:lstStyle/>
        <a:p>
          <a:endParaRPr lang="en-US"/>
        </a:p>
      </dgm:t>
    </dgm:pt>
    <dgm:pt modelId="{B88B6AA5-3B27-914D-A215-8B1971681F85}" type="sibTrans" cxnId="{404EC763-671B-CC41-BBC3-336668E23105}">
      <dgm:prSet/>
      <dgm:spPr/>
      <dgm:t>
        <a:bodyPr/>
        <a:lstStyle/>
        <a:p>
          <a:endParaRPr lang="en-US"/>
        </a:p>
      </dgm:t>
    </dgm:pt>
    <dgm:pt modelId="{6ACA0799-3A90-6741-9E83-0EFE003E4EBD}">
      <dgm:prSet custT="1"/>
      <dgm:spPr>
        <a:xfrm rot="5400000">
          <a:off x="4802041" y="1124325"/>
          <a:ext cx="1121829" cy="5047488"/>
        </a:xfrm>
        <a:solidFill>
          <a:srgbClr val="BCD3D6">
            <a:alpha val="90000"/>
          </a:srgbClr>
        </a:solidFill>
      </dgm:spPr>
      <dgm:t>
        <a:bodyPr/>
        <a:lstStyle/>
        <a:p>
          <a:pPr rtl="0"/>
          <a:r>
            <a:rPr lang="en-US" sz="1400" b="0" dirty="0" err="1"/>
            <a:t>PartialResult</a:t>
          </a:r>
          <a:endParaRPr lang="en-US" sz="1400" b="0" dirty="0"/>
        </a:p>
      </dgm:t>
    </dgm:pt>
    <dgm:pt modelId="{C8C32C30-C336-8F40-9852-BF7E6D59B7A0}" type="parTrans" cxnId="{D0132707-FBD5-B145-8D2C-462BE8B79629}">
      <dgm:prSet/>
      <dgm:spPr/>
      <dgm:t>
        <a:bodyPr/>
        <a:lstStyle/>
        <a:p>
          <a:endParaRPr lang="en-US"/>
        </a:p>
      </dgm:t>
    </dgm:pt>
    <dgm:pt modelId="{644A9797-23F5-C545-8CDB-EDA95104AB4E}" type="sibTrans" cxnId="{D0132707-FBD5-B145-8D2C-462BE8B79629}">
      <dgm:prSet/>
      <dgm:spPr/>
      <dgm:t>
        <a:bodyPr/>
        <a:lstStyle/>
        <a:p>
          <a:endParaRPr lang="en-US"/>
        </a:p>
      </dgm:t>
    </dgm:pt>
    <dgm:pt modelId="{49A92822-F236-374E-960F-5585E4F36106}">
      <dgm:prSet custT="1"/>
      <dgm:spPr>
        <a:xfrm rot="5400000">
          <a:off x="4802041" y="1124325"/>
          <a:ext cx="1121829" cy="5047488"/>
        </a:xfrm>
        <a:solidFill>
          <a:srgbClr val="BCD3D6">
            <a:alpha val="90000"/>
          </a:srgbClr>
        </a:solidFill>
      </dgm:spPr>
      <dgm:t>
        <a:bodyPr/>
        <a:lstStyle/>
        <a:p>
          <a:pPr rtl="0"/>
          <a:r>
            <a:rPr lang="en-US" sz="1400" b="0" dirty="0"/>
            <a:t>Result</a:t>
          </a:r>
        </a:p>
      </dgm:t>
    </dgm:pt>
    <dgm:pt modelId="{66443621-F468-A64C-83CF-BD4DBDFFE462}" type="parTrans" cxnId="{B99D38AC-DE2A-B648-B2C5-36435F94D5BD}">
      <dgm:prSet/>
      <dgm:spPr/>
      <dgm:t>
        <a:bodyPr/>
        <a:lstStyle/>
        <a:p>
          <a:endParaRPr lang="en-US"/>
        </a:p>
      </dgm:t>
    </dgm:pt>
    <dgm:pt modelId="{E82C09FF-6133-7D4F-8345-C7C14D10E1CC}" type="sibTrans" cxnId="{B99D38AC-DE2A-B648-B2C5-36435F94D5BD}">
      <dgm:prSet/>
      <dgm:spPr/>
      <dgm:t>
        <a:bodyPr/>
        <a:lstStyle/>
        <a:p>
          <a:endParaRPr lang="en-US"/>
        </a:p>
      </dgm:t>
    </dgm:pt>
    <dgm:pt modelId="{3E6D1AC4-ED39-1C41-ACC7-29822016BCF3}">
      <dgm:prSet custT="1"/>
      <dgm:spPr>
        <a:xfrm rot="5400000">
          <a:off x="4802041" y="1124325"/>
          <a:ext cx="1121829" cy="5047488"/>
        </a:xfrm>
        <a:solidFill>
          <a:srgbClr val="BCD3D6">
            <a:alpha val="90000"/>
          </a:srgbClr>
        </a:solidFill>
      </dgm:spPr>
      <dgm:t>
        <a:bodyPr/>
        <a:lstStyle/>
        <a:p>
          <a:pPr rtl="0"/>
          <a:r>
            <a:rPr lang="en-US" sz="1400" b="0" dirty="0" err="1"/>
            <a:t>HomogenTableHarpMap</a:t>
          </a:r>
          <a:endParaRPr lang="en-US" sz="1400" b="0" dirty="0"/>
        </a:p>
      </dgm:t>
    </dgm:pt>
    <dgm:pt modelId="{5E02C6FA-B941-7E48-ADEA-2AC83E07C0BC}" type="parTrans" cxnId="{00FB5587-6F52-D749-A8A5-A78A2F26C6EA}">
      <dgm:prSet/>
      <dgm:spPr/>
      <dgm:t>
        <a:bodyPr/>
        <a:lstStyle/>
        <a:p>
          <a:endParaRPr lang="en-US"/>
        </a:p>
      </dgm:t>
    </dgm:pt>
    <dgm:pt modelId="{9D1F6EB8-402F-C346-970C-5FA6597610E5}" type="sibTrans" cxnId="{00FB5587-6F52-D749-A8A5-A78A2F26C6EA}">
      <dgm:prSet/>
      <dgm:spPr/>
      <dgm:t>
        <a:bodyPr/>
        <a:lstStyle/>
        <a:p>
          <a:endParaRPr lang="en-US"/>
        </a:p>
      </dgm:t>
    </dgm:pt>
    <dgm:pt modelId="{CEE6B2D6-A974-A94A-AEF9-1179232DF00B}">
      <dgm:prSet custT="1"/>
      <dgm:spPr>
        <a:xfrm rot="5400000">
          <a:off x="4802041" y="1124325"/>
          <a:ext cx="1121829" cy="5047488"/>
        </a:xfrm>
        <a:solidFill>
          <a:srgbClr val="BCD3D6">
            <a:alpha val="90000"/>
          </a:srgbClr>
        </a:solidFill>
      </dgm:spPr>
      <dgm:t>
        <a:bodyPr/>
        <a:lstStyle/>
        <a:p>
          <a:pPr rtl="0"/>
          <a:r>
            <a:rPr lang="en-US" sz="1400" b="0" dirty="0" err="1"/>
            <a:t>HomogenTableHarpTable</a:t>
          </a:r>
          <a:endParaRPr lang="en-US" sz="1400" b="0" dirty="0"/>
        </a:p>
        <a:p>
          <a:pPr rtl="0"/>
          <a:endParaRPr lang="en-US" sz="1200" b="0" dirty="0"/>
        </a:p>
      </dgm:t>
    </dgm:pt>
    <dgm:pt modelId="{FD4CE092-58DB-0844-A0E6-D698526B069D}" type="parTrans" cxnId="{D025D95A-CDB2-6640-9CF0-648F4DC48E67}">
      <dgm:prSet/>
      <dgm:spPr/>
      <dgm:t>
        <a:bodyPr/>
        <a:lstStyle/>
        <a:p>
          <a:endParaRPr lang="en-US"/>
        </a:p>
      </dgm:t>
    </dgm:pt>
    <dgm:pt modelId="{A2FA207A-84B7-624B-92CD-E852F5188190}" type="sibTrans" cxnId="{D025D95A-CDB2-6640-9CF0-648F4DC48E67}">
      <dgm:prSet/>
      <dgm:spPr/>
      <dgm:t>
        <a:bodyPr/>
        <a:lstStyle/>
        <a:p>
          <a:endParaRPr lang="en-US"/>
        </a:p>
      </dgm:t>
    </dgm:pt>
    <dgm:pt modelId="{005A56DA-853E-9E46-A062-945F70B07BA0}">
      <dgm:prSet custT="1"/>
      <dgm:spPr>
        <a:xfrm rot="5400000">
          <a:off x="4802041" y="1124325"/>
          <a:ext cx="1121829" cy="5047488"/>
        </a:xfrm>
        <a:solidFill>
          <a:srgbClr val="BCD3D6">
            <a:alpha val="90000"/>
          </a:srgbClr>
        </a:solidFill>
      </dgm:spPr>
      <dgm:t>
        <a:bodyPr/>
        <a:lstStyle/>
        <a:p>
          <a:pPr rtl="0"/>
          <a:r>
            <a:rPr lang="en-US" sz="1400" b="0" dirty="0" err="1"/>
            <a:t>TrainingDistributed</a:t>
          </a:r>
          <a:endParaRPr lang="en-US" sz="1400" b="0" dirty="0"/>
        </a:p>
      </dgm:t>
    </dgm:pt>
    <dgm:pt modelId="{36B6CC21-A748-1C42-BB6B-E9244DE1733D}" type="parTrans" cxnId="{52C8E386-753D-564D-911B-D8CE3BFAE424}">
      <dgm:prSet/>
      <dgm:spPr/>
      <dgm:t>
        <a:bodyPr/>
        <a:lstStyle/>
        <a:p>
          <a:endParaRPr lang="en-US"/>
        </a:p>
      </dgm:t>
    </dgm:pt>
    <dgm:pt modelId="{5715674B-1CB1-8443-B850-2A63AB12B3C5}" type="sibTrans" cxnId="{52C8E386-753D-564D-911B-D8CE3BFAE424}">
      <dgm:prSet/>
      <dgm:spPr/>
      <dgm:t>
        <a:bodyPr/>
        <a:lstStyle/>
        <a:p>
          <a:endParaRPr lang="en-US"/>
        </a:p>
      </dgm:t>
    </dgm:pt>
    <dgm:pt modelId="{DDC2953C-2705-0E44-A55C-0FE59E068E44}">
      <dgm:prSet custT="1"/>
      <dgm:spPr>
        <a:xfrm rot="5400000">
          <a:off x="4802041" y="1124325"/>
          <a:ext cx="1121829" cy="5047488"/>
        </a:xfrm>
        <a:solidFill>
          <a:srgbClr val="BCD3D6">
            <a:alpha val="90000"/>
          </a:srgbClr>
        </a:solidFill>
      </dgm:spPr>
      <dgm:t>
        <a:bodyPr/>
        <a:lstStyle/>
        <a:p>
          <a:pPr rtl="0"/>
          <a:r>
            <a:rPr lang="en-US" sz="1400" b="0" dirty="0"/>
            <a:t>Prediction</a:t>
          </a:r>
        </a:p>
      </dgm:t>
    </dgm:pt>
    <dgm:pt modelId="{21252C51-DB28-0C46-BE83-3F35CA8C0CEC}" type="parTrans" cxnId="{229F4E95-9055-1D4A-B108-CA97D97F2A05}">
      <dgm:prSet/>
      <dgm:spPr/>
      <dgm:t>
        <a:bodyPr/>
        <a:lstStyle/>
        <a:p>
          <a:endParaRPr lang="en-US"/>
        </a:p>
      </dgm:t>
    </dgm:pt>
    <dgm:pt modelId="{2882C897-F86E-2645-9786-E8F5BB14A1F4}" type="sibTrans" cxnId="{229F4E95-9055-1D4A-B108-CA97D97F2A05}">
      <dgm:prSet/>
      <dgm:spPr/>
      <dgm:t>
        <a:bodyPr/>
        <a:lstStyle/>
        <a:p>
          <a:endParaRPr lang="en-US"/>
        </a:p>
      </dgm:t>
    </dgm:pt>
    <dgm:pt modelId="{D19B19CD-1349-924E-BC7F-53750EDF3B51}">
      <dgm:prSet custT="1"/>
      <dgm:spPr>
        <a:xfrm rot="5400000">
          <a:off x="4802041" y="1124325"/>
          <a:ext cx="1121829" cy="5047488"/>
        </a:xfrm>
        <a:solidFill>
          <a:srgbClr val="BCD3D6">
            <a:alpha val="90000"/>
          </a:srgbClr>
        </a:solidFill>
      </dgm:spPr>
      <dgm:t>
        <a:bodyPr/>
        <a:lstStyle/>
        <a:p>
          <a:pPr rtl="0"/>
          <a:r>
            <a:rPr lang="en-US" sz="1400" b="0" dirty="0" err="1"/>
            <a:t>PredictionDistributed</a:t>
          </a:r>
          <a:endParaRPr lang="en-US" sz="1400" b="0" dirty="0"/>
        </a:p>
      </dgm:t>
    </dgm:pt>
    <dgm:pt modelId="{13D62D39-BEB4-3C4E-AE0F-636878497F51}" type="parTrans" cxnId="{309DF051-0A0D-7049-BD86-1C28ABABB667}">
      <dgm:prSet/>
      <dgm:spPr/>
      <dgm:t>
        <a:bodyPr/>
        <a:lstStyle/>
        <a:p>
          <a:endParaRPr lang="en-US"/>
        </a:p>
      </dgm:t>
    </dgm:pt>
    <dgm:pt modelId="{396BD1DA-7DCD-2443-A864-4EE5CEE54887}" type="sibTrans" cxnId="{309DF051-0A0D-7049-BD86-1C28ABABB667}">
      <dgm:prSet/>
      <dgm:spPr/>
      <dgm:t>
        <a:bodyPr/>
        <a:lstStyle/>
        <a:p>
          <a:endParaRPr lang="en-US"/>
        </a:p>
      </dgm:t>
    </dgm:pt>
    <dgm:pt modelId="{723A4DFF-E2FB-48A9-B136-016B6410B40C}" type="pres">
      <dgm:prSet presAssocID="{645DFA00-C6DF-4D13-9F8B-090502DE9390}" presName="Name0" presStyleCnt="0">
        <dgm:presLayoutVars>
          <dgm:dir/>
          <dgm:animLvl val="lvl"/>
          <dgm:resizeHandles val="exact"/>
        </dgm:presLayoutVars>
      </dgm:prSet>
      <dgm:spPr/>
      <dgm:t>
        <a:bodyPr/>
        <a:lstStyle/>
        <a:p>
          <a:endParaRPr lang="en-US"/>
        </a:p>
      </dgm:t>
    </dgm:pt>
    <dgm:pt modelId="{EFB110A4-D666-473D-AFDF-208233C90BB4}" type="pres">
      <dgm:prSet presAssocID="{74B1BA89-40D5-47F4-8329-BECE5778C6AF}" presName="composite" presStyleCnt="0"/>
      <dgm:spPr/>
    </dgm:pt>
    <dgm:pt modelId="{B2CD8618-07F3-4ABA-B6CD-E9D3E021F90E}" type="pres">
      <dgm:prSet presAssocID="{74B1BA89-40D5-47F4-8329-BECE5778C6AF}" presName="parTx" presStyleLbl="alignNode1" presStyleIdx="0" presStyleCnt="5">
        <dgm:presLayoutVars>
          <dgm:chMax val="0"/>
          <dgm:chPref val="0"/>
          <dgm:bulletEnabled val="1"/>
        </dgm:presLayoutVars>
      </dgm:prSet>
      <dgm:spPr/>
      <dgm:t>
        <a:bodyPr/>
        <a:lstStyle/>
        <a:p>
          <a:endParaRPr lang="en-US"/>
        </a:p>
      </dgm:t>
    </dgm:pt>
    <dgm:pt modelId="{71D9B0EF-E2A5-47AC-AE09-943BF35221C4}" type="pres">
      <dgm:prSet presAssocID="{74B1BA89-40D5-47F4-8329-BECE5778C6AF}" presName="desTx" presStyleLbl="alignAccFollowNode1" presStyleIdx="0" presStyleCnt="5">
        <dgm:presLayoutVars>
          <dgm:bulletEnabled val="1"/>
        </dgm:presLayoutVars>
      </dgm:prSet>
      <dgm:spPr/>
      <dgm:t>
        <a:bodyPr/>
        <a:lstStyle/>
        <a:p>
          <a:endParaRPr lang="en-US"/>
        </a:p>
      </dgm:t>
    </dgm:pt>
    <dgm:pt modelId="{7D67D2A1-1292-4966-AD94-12E79987F18D}" type="pres">
      <dgm:prSet presAssocID="{77A199EC-7588-4A8E-8F69-763C208EC865}" presName="space" presStyleCnt="0"/>
      <dgm:spPr/>
    </dgm:pt>
    <dgm:pt modelId="{99B34FEC-5450-42CE-A41B-6C832DC6A01F}" type="pres">
      <dgm:prSet presAssocID="{0FC51EF4-E609-4C05-9C42-C9AD639BBD94}" presName="composite" presStyleCnt="0"/>
      <dgm:spPr/>
    </dgm:pt>
    <dgm:pt modelId="{3C4E333C-2259-429B-A63B-6209FFAE36DB}" type="pres">
      <dgm:prSet presAssocID="{0FC51EF4-E609-4C05-9C42-C9AD639BBD94}" presName="parTx" presStyleLbl="alignNode1" presStyleIdx="1" presStyleCnt="5">
        <dgm:presLayoutVars>
          <dgm:chMax val="0"/>
          <dgm:chPref val="0"/>
          <dgm:bulletEnabled val="1"/>
        </dgm:presLayoutVars>
      </dgm:prSet>
      <dgm:spPr/>
      <dgm:t>
        <a:bodyPr/>
        <a:lstStyle/>
        <a:p>
          <a:endParaRPr lang="en-US"/>
        </a:p>
      </dgm:t>
    </dgm:pt>
    <dgm:pt modelId="{83349EA9-27BF-4681-B83E-5FC4B19C92CF}" type="pres">
      <dgm:prSet presAssocID="{0FC51EF4-E609-4C05-9C42-C9AD639BBD94}" presName="desTx" presStyleLbl="alignAccFollowNode1" presStyleIdx="1" presStyleCnt="5">
        <dgm:presLayoutVars>
          <dgm:bulletEnabled val="1"/>
        </dgm:presLayoutVars>
      </dgm:prSet>
      <dgm:spPr/>
      <dgm:t>
        <a:bodyPr/>
        <a:lstStyle/>
        <a:p>
          <a:endParaRPr lang="en-US"/>
        </a:p>
      </dgm:t>
    </dgm:pt>
    <dgm:pt modelId="{E259CB64-2F9A-4754-A73B-36243249F009}" type="pres">
      <dgm:prSet presAssocID="{970E9A61-CD1C-48BB-B3F0-AB6C47712717}" presName="space" presStyleCnt="0"/>
      <dgm:spPr/>
    </dgm:pt>
    <dgm:pt modelId="{49EAC779-1670-4FBF-9902-FD689F638618}" type="pres">
      <dgm:prSet presAssocID="{52562360-32B4-4988-8BBC-552A265585DF}" presName="composite" presStyleCnt="0"/>
      <dgm:spPr/>
    </dgm:pt>
    <dgm:pt modelId="{9060A02A-7592-44B0-8BA0-7FF32B7667CB}" type="pres">
      <dgm:prSet presAssocID="{52562360-32B4-4988-8BBC-552A265585DF}" presName="parTx" presStyleLbl="alignNode1" presStyleIdx="2" presStyleCnt="5">
        <dgm:presLayoutVars>
          <dgm:chMax val="0"/>
          <dgm:chPref val="0"/>
          <dgm:bulletEnabled val="1"/>
        </dgm:presLayoutVars>
      </dgm:prSet>
      <dgm:spPr/>
      <dgm:t>
        <a:bodyPr/>
        <a:lstStyle/>
        <a:p>
          <a:endParaRPr lang="en-US"/>
        </a:p>
      </dgm:t>
    </dgm:pt>
    <dgm:pt modelId="{87C4A136-CAEF-4ACB-9B9A-DC1E51850C6D}" type="pres">
      <dgm:prSet presAssocID="{52562360-32B4-4988-8BBC-552A265585DF}" presName="desTx" presStyleLbl="alignAccFollowNode1" presStyleIdx="2" presStyleCnt="5">
        <dgm:presLayoutVars>
          <dgm:bulletEnabled val="1"/>
        </dgm:presLayoutVars>
      </dgm:prSet>
      <dgm:spPr/>
      <dgm:t>
        <a:bodyPr/>
        <a:lstStyle/>
        <a:p>
          <a:endParaRPr lang="en-US"/>
        </a:p>
      </dgm:t>
    </dgm:pt>
    <dgm:pt modelId="{56A31000-1D01-924D-8A03-4EBD326D7005}" type="pres">
      <dgm:prSet presAssocID="{B2C036B3-B9F5-451A-9154-5BE1201D32B2}" presName="space" presStyleCnt="0"/>
      <dgm:spPr/>
    </dgm:pt>
    <dgm:pt modelId="{2EA55E35-EC7F-9646-B507-EBD86A21814B}" type="pres">
      <dgm:prSet presAssocID="{04DA2772-795D-E342-B9C2-F93BAB830945}" presName="composite" presStyleCnt="0"/>
      <dgm:spPr/>
    </dgm:pt>
    <dgm:pt modelId="{D67E91D5-77E4-F142-BE59-9D1A260DA68C}" type="pres">
      <dgm:prSet presAssocID="{04DA2772-795D-E342-B9C2-F93BAB830945}" presName="parTx" presStyleLbl="alignNode1" presStyleIdx="3" presStyleCnt="5" custLinFactNeighborX="-1390">
        <dgm:presLayoutVars>
          <dgm:chMax val="0"/>
          <dgm:chPref val="0"/>
          <dgm:bulletEnabled val="1"/>
        </dgm:presLayoutVars>
      </dgm:prSet>
      <dgm:spPr/>
      <dgm:t>
        <a:bodyPr/>
        <a:lstStyle/>
        <a:p>
          <a:endParaRPr lang="en-US"/>
        </a:p>
      </dgm:t>
    </dgm:pt>
    <dgm:pt modelId="{640BA9A9-09D1-4F47-B736-91EEBB87B672}" type="pres">
      <dgm:prSet presAssocID="{04DA2772-795D-E342-B9C2-F93BAB830945}" presName="desTx" presStyleLbl="alignAccFollowNode1" presStyleIdx="3" presStyleCnt="5" custLinFactNeighborX="-1271" custLinFactNeighborY="468">
        <dgm:presLayoutVars>
          <dgm:bulletEnabled val="1"/>
        </dgm:presLayoutVars>
      </dgm:prSet>
      <dgm:spPr/>
      <dgm:t>
        <a:bodyPr/>
        <a:lstStyle/>
        <a:p>
          <a:endParaRPr lang="en-US"/>
        </a:p>
      </dgm:t>
    </dgm:pt>
    <dgm:pt modelId="{CFCD5A90-0183-ED4F-B10A-4AEE4287DB7F}" type="pres">
      <dgm:prSet presAssocID="{BB376117-0102-1F4F-989E-1BE0BD8F7D1E}" presName="space" presStyleCnt="0"/>
      <dgm:spPr/>
    </dgm:pt>
    <dgm:pt modelId="{D6DEC173-FB06-2D49-813E-37326B49F52E}" type="pres">
      <dgm:prSet presAssocID="{45676C8F-E923-C245-9677-A50C67849D36}" presName="composite" presStyleCnt="0"/>
      <dgm:spPr/>
    </dgm:pt>
    <dgm:pt modelId="{E49E63FB-FD7E-B348-A07B-456DA7BFFCC4}" type="pres">
      <dgm:prSet presAssocID="{45676C8F-E923-C245-9677-A50C67849D36}" presName="parTx" presStyleLbl="alignNode1" presStyleIdx="4" presStyleCnt="5" custScaleX="114925">
        <dgm:presLayoutVars>
          <dgm:chMax val="0"/>
          <dgm:chPref val="0"/>
          <dgm:bulletEnabled val="1"/>
        </dgm:presLayoutVars>
      </dgm:prSet>
      <dgm:spPr/>
      <dgm:t>
        <a:bodyPr/>
        <a:lstStyle/>
        <a:p>
          <a:endParaRPr lang="en-US"/>
        </a:p>
      </dgm:t>
    </dgm:pt>
    <dgm:pt modelId="{49AC8379-AF94-244A-A6E4-CBA55748A33F}" type="pres">
      <dgm:prSet presAssocID="{45676C8F-E923-C245-9677-A50C67849D36}" presName="desTx" presStyleLbl="alignAccFollowNode1" presStyleIdx="4" presStyleCnt="5" custScaleX="115048" custLinFactNeighborY="166">
        <dgm:presLayoutVars>
          <dgm:bulletEnabled val="1"/>
        </dgm:presLayoutVars>
      </dgm:prSet>
      <dgm:spPr/>
      <dgm:t>
        <a:bodyPr/>
        <a:lstStyle/>
        <a:p>
          <a:endParaRPr lang="en-US"/>
        </a:p>
      </dgm:t>
    </dgm:pt>
  </dgm:ptLst>
  <dgm:cxnLst>
    <dgm:cxn modelId="{B700ED4D-B318-124D-B754-D1CF7BEB3151}" type="presOf" srcId="{005A56DA-853E-9E46-A062-945F70B07BA0}" destId="{640BA9A9-09D1-4F47-B736-91EEBB87B672}" srcOrd="0" destOrd="1" presId="urn:microsoft.com/office/officeart/2005/8/layout/hList1"/>
    <dgm:cxn modelId="{684EBEBB-383A-4F1F-A39D-53F589620A12}" srcId="{74B1BA89-40D5-47F4-8329-BECE5778C6AF}" destId="{001EAAFF-4659-4EAE-98D3-10F4636363BA}" srcOrd="1" destOrd="0" parTransId="{257276FD-723A-4F67-9C3C-C22C373E8962}" sibTransId="{D4763CE1-44EE-4C92-A0D6-9E371B31AF4D}"/>
    <dgm:cxn modelId="{309DF051-0A0D-7049-BD86-1C28ABABB667}" srcId="{04DA2772-795D-E342-B9C2-F93BAB830945}" destId="{D19B19CD-1349-924E-BC7F-53750EDF3B51}" srcOrd="3" destOrd="0" parTransId="{13D62D39-BEB4-3C4E-AE0F-636878497F51}" sibTransId="{396BD1DA-7DCD-2443-A864-4EE5CEE54887}"/>
    <dgm:cxn modelId="{E65870B6-1089-C04D-8439-3BF3CD22E072}" type="presOf" srcId="{DDC2953C-2705-0E44-A55C-0FE59E068E44}" destId="{640BA9A9-09D1-4F47-B736-91EEBB87B672}" srcOrd="0" destOrd="2" presId="urn:microsoft.com/office/officeart/2005/8/layout/hList1"/>
    <dgm:cxn modelId="{D4174EDE-C7F5-48D6-BBBE-A76CB60AFAE7}" srcId="{0FC51EF4-E609-4C05-9C42-C9AD639BBD94}" destId="{DCC0F0A9-A7BE-40DB-BCDB-E5E29CE2B4F3}" srcOrd="1" destOrd="0" parTransId="{C168230B-098D-498D-B8D8-08C35E6CD8D4}" sibTransId="{E3AD6DC6-6637-47FA-BE04-65A3FD129D3B}"/>
    <dgm:cxn modelId="{4A2DDBBF-22DA-3440-BFDC-A0A4E4030D16}" type="presOf" srcId="{0FC51EF4-E609-4C05-9C42-C9AD639BBD94}" destId="{3C4E333C-2259-429B-A63B-6209FFAE36DB}" srcOrd="0" destOrd="0" presId="urn:microsoft.com/office/officeart/2005/8/layout/hList1"/>
    <dgm:cxn modelId="{F8EC157A-2BF4-B640-8C5D-2703ED7FFE85}" type="presOf" srcId="{001EAAFF-4659-4EAE-98D3-10F4636363BA}" destId="{71D9B0EF-E2A5-47AC-AE09-943BF35221C4}" srcOrd="0" destOrd="1" presId="urn:microsoft.com/office/officeart/2005/8/layout/hList1"/>
    <dgm:cxn modelId="{D0132707-FBD5-B145-8D2C-462BE8B79629}" srcId="{04DA2772-795D-E342-B9C2-F93BAB830945}" destId="{6ACA0799-3A90-6741-9E83-0EFE003E4EBD}" srcOrd="6" destOrd="0" parTransId="{C8C32C30-C336-8F40-9852-BF7E6D59B7A0}" sibTransId="{644A9797-23F5-C545-8CDB-EDA95104AB4E}"/>
    <dgm:cxn modelId="{2C1AC861-FFB0-774D-804A-5D4F398EE05A}" srcId="{645DFA00-C6DF-4D13-9F8B-090502DE9390}" destId="{45676C8F-E923-C245-9677-A50C67849D36}" srcOrd="4" destOrd="0" parTransId="{3B8A4816-99B9-514A-B78E-238016B7E7C9}" sibTransId="{DDBEA337-2041-E04E-B9CE-4293AC0211A3}"/>
    <dgm:cxn modelId="{7D75A077-034D-48E4-9E52-C5C5C81E0BC1}" srcId="{0FC51EF4-E609-4C05-9C42-C9AD639BBD94}" destId="{EBFDDDBE-3269-416B-A3F0-AD976F9F9BE9}" srcOrd="5" destOrd="0" parTransId="{98705945-1769-46B5-96CC-C08D7FD27725}" sibTransId="{5D928B9F-43EC-4D58-AED6-AC80A9C59102}"/>
    <dgm:cxn modelId="{AAEC474D-4AAD-5242-8A70-CE5ECAF6060F}" srcId="{04DA2772-795D-E342-B9C2-F93BAB830945}" destId="{2A44CC14-77D4-5549-B34A-043F868734B3}" srcOrd="0" destOrd="0" parTransId="{7003CD25-C420-4A4E-A0E7-E0C283679110}" sibTransId="{E76A4E16-4F10-4B4B-B658-C229F0E03EC3}"/>
    <dgm:cxn modelId="{229F4E95-9055-1D4A-B108-CA97D97F2A05}" srcId="{04DA2772-795D-E342-B9C2-F93BAB830945}" destId="{DDC2953C-2705-0E44-A55C-0FE59E068E44}" srcOrd="2" destOrd="0" parTransId="{21252C51-DB28-0C46-BE83-3F35CA8C0CEC}" sibTransId="{2882C897-F86E-2645-9786-E8F5BB14A1F4}"/>
    <dgm:cxn modelId="{404EC763-671B-CC41-BBC3-336668E23105}" srcId="{04DA2772-795D-E342-B9C2-F93BAB830945}" destId="{3DFC5E55-6289-9A4F-AAD9-1CEAB3CA9637}" srcOrd="5" destOrd="0" parTransId="{C83B69F7-BA7D-4E4D-9273-E30E8493B459}" sibTransId="{B88B6AA5-3B27-914D-A215-8B1971681F85}"/>
    <dgm:cxn modelId="{2EF4726D-F6BE-B040-B86E-D4845E29FF67}" type="presOf" srcId="{49A92822-F236-374E-960F-5585E4F36106}" destId="{640BA9A9-09D1-4F47-B736-91EEBB87B672}" srcOrd="0" destOrd="7" presId="urn:microsoft.com/office/officeart/2005/8/layout/hList1"/>
    <dgm:cxn modelId="{D5CF1E21-28D2-DD4B-92B5-E36EBFB63855}" type="presOf" srcId="{456A218D-34F2-45B6-827F-7C8EC457BE30}" destId="{83349EA9-27BF-4681-B83E-5FC4B19C92CF}" srcOrd="0" destOrd="3" presId="urn:microsoft.com/office/officeart/2005/8/layout/hList1"/>
    <dgm:cxn modelId="{52C8E386-753D-564D-911B-D8CE3BFAE424}" srcId="{04DA2772-795D-E342-B9C2-F93BAB830945}" destId="{005A56DA-853E-9E46-A062-945F70B07BA0}" srcOrd="1" destOrd="0" parTransId="{36B6CC21-A748-1C42-BB6B-E9244DE1733D}" sibTransId="{5715674B-1CB1-8443-B850-2A63AB12B3C5}"/>
    <dgm:cxn modelId="{66496F8E-4D80-4D95-A072-E9DEEFDCFA28}" srcId="{645DFA00-C6DF-4D13-9F8B-090502DE9390}" destId="{74B1BA89-40D5-47F4-8329-BECE5778C6AF}" srcOrd="0" destOrd="0" parTransId="{6BC415D2-6FB5-4A06-9DE1-9661BF176D89}" sibTransId="{77A199EC-7588-4A8E-8F69-763C208EC865}"/>
    <dgm:cxn modelId="{78192EBD-EFF7-4924-AB09-7BC3D340BEB0}" srcId="{52562360-32B4-4988-8BBC-552A265585DF}" destId="{34A5E4CE-798D-4E93-90DD-18C1A443D6E8}" srcOrd="1" destOrd="0" parTransId="{82C854FF-2802-4DDE-BFB3-DAF13BE36DCB}" sibTransId="{15058F58-5F71-4906-9FF7-F9561397C2C6}"/>
    <dgm:cxn modelId="{D9A628BB-3152-4A4F-8795-262AEA381A00}" srcId="{74B1BA89-40D5-47F4-8329-BECE5778C6AF}" destId="{F0E3FDA0-9B2C-46E1-A3A1-67C338B6DBF5}" srcOrd="0" destOrd="0" parTransId="{FBBD8C52-3826-41DA-ACBB-B7BA5E3F35F9}" sibTransId="{73B052D1-14C6-4DC1-9054-D00EC0979A24}"/>
    <dgm:cxn modelId="{84DD2510-FC60-A141-99C9-E0AD392A1FEC}" type="presOf" srcId="{3E6D1AC4-ED39-1C41-ACC7-29822016BCF3}" destId="{49AC8379-AF94-244A-A6E4-CBA55748A33F}" srcOrd="0" destOrd="0" presId="urn:microsoft.com/office/officeart/2005/8/layout/hList1"/>
    <dgm:cxn modelId="{8C4B7B71-2A3B-4D96-8691-270373F4FB1B}" srcId="{0FC51EF4-E609-4C05-9C42-C9AD639BBD94}" destId="{90C76F07-4AF4-4DE6-A986-D84F856AC407}" srcOrd="0" destOrd="0" parTransId="{EBF6661E-5E0A-4E18-B00F-97D73E2ABB01}" sibTransId="{33DACB75-B1BF-4FE3-9EA0-2B9E76383CEE}"/>
    <dgm:cxn modelId="{B10B4AEA-7E6F-4648-9DF4-618079C67FA7}" srcId="{645DFA00-C6DF-4D13-9F8B-090502DE9390}" destId="{0FC51EF4-E609-4C05-9C42-C9AD639BBD94}" srcOrd="1" destOrd="0" parTransId="{27AF2A4E-8045-4A87-B100-67A7A761F4CD}" sibTransId="{970E9A61-CD1C-48BB-B3F0-AB6C47712717}"/>
    <dgm:cxn modelId="{E46D37DB-C4D6-2345-82C3-DAA7F4E7804F}" type="presOf" srcId="{645DFA00-C6DF-4D13-9F8B-090502DE9390}" destId="{723A4DFF-E2FB-48A9-B136-016B6410B40C}" srcOrd="0" destOrd="0" presId="urn:microsoft.com/office/officeart/2005/8/layout/hList1"/>
    <dgm:cxn modelId="{AA3E422F-89F3-1C49-82E8-974F980603F2}" srcId="{645DFA00-C6DF-4D13-9F8B-090502DE9390}" destId="{04DA2772-795D-E342-B9C2-F93BAB830945}" srcOrd="3" destOrd="0" parTransId="{03551A26-1DBE-824F-A553-2544EE7455AF}" sibTransId="{BB376117-0102-1F4F-989E-1BE0BD8F7D1E}"/>
    <dgm:cxn modelId="{84319341-C7C9-6143-9C4C-BF8C58216D64}" type="presOf" srcId="{3578145A-19CA-44BA-A3DD-4F62EF5695B7}" destId="{83349EA9-27BF-4681-B83E-5FC4B19C92CF}" srcOrd="0" destOrd="4" presId="urn:microsoft.com/office/officeart/2005/8/layout/hList1"/>
    <dgm:cxn modelId="{5B6015E1-A9DA-BC42-B9E6-566B83C8D0BF}" type="presOf" srcId="{34A5E4CE-798D-4E93-90DD-18C1A443D6E8}" destId="{87C4A136-CAEF-4ACB-9B9A-DC1E51850C6D}" srcOrd="0" destOrd="1" presId="urn:microsoft.com/office/officeart/2005/8/layout/hList1"/>
    <dgm:cxn modelId="{A686DBE0-1184-CF49-A599-75A3F7573069}" type="presOf" srcId="{EBFDDDBE-3269-416B-A3F0-AD976F9F9BE9}" destId="{83349EA9-27BF-4681-B83E-5FC4B19C92CF}" srcOrd="0" destOrd="5" presId="urn:microsoft.com/office/officeart/2005/8/layout/hList1"/>
    <dgm:cxn modelId="{3C537E69-47E9-4F40-9374-843E95F90595}" srcId="{645DFA00-C6DF-4D13-9F8B-090502DE9390}" destId="{52562360-32B4-4988-8BBC-552A265585DF}" srcOrd="2" destOrd="0" parTransId="{8DB73375-BEA8-4897-BEE1-D6B84F3A2050}" sibTransId="{B2C036B3-B9F5-451A-9154-5BE1201D32B2}"/>
    <dgm:cxn modelId="{01872C7C-B272-1443-8110-F8A6CF896E8F}" type="presOf" srcId="{90C76F07-4AF4-4DE6-A986-D84F856AC407}" destId="{83349EA9-27BF-4681-B83E-5FC4B19C92CF}" srcOrd="0" destOrd="0" presId="urn:microsoft.com/office/officeart/2005/8/layout/hList1"/>
    <dgm:cxn modelId="{367911C0-4775-8B42-8EA3-7E511FFC1E53}" type="presOf" srcId="{D19B19CD-1349-924E-BC7F-53750EDF3B51}" destId="{640BA9A9-09D1-4F47-B736-91EEBB87B672}" srcOrd="0" destOrd="3" presId="urn:microsoft.com/office/officeart/2005/8/layout/hList1"/>
    <dgm:cxn modelId="{E936C576-EA00-6B42-ACC9-BFF35B0D9493}" type="presOf" srcId="{751C58F4-F47A-4064-A036-3F825E226B08}" destId="{83349EA9-27BF-4681-B83E-5FC4B19C92CF}" srcOrd="0" destOrd="7" presId="urn:microsoft.com/office/officeart/2005/8/layout/hList1"/>
    <dgm:cxn modelId="{31F54BC5-9D77-B543-AE51-3ED0662321C9}" type="presOf" srcId="{2A44CC14-77D4-5549-B34A-043F868734B3}" destId="{640BA9A9-09D1-4F47-B736-91EEBB87B672}" srcOrd="0" destOrd="0" presId="urn:microsoft.com/office/officeart/2005/8/layout/hList1"/>
    <dgm:cxn modelId="{712F10CD-4C81-4852-AE13-CEDFF82F1711}" srcId="{0FC51EF4-E609-4C05-9C42-C9AD639BBD94}" destId="{859468B5-7A3A-46DB-8419-B5D5BE0754ED}" srcOrd="6" destOrd="0" parTransId="{4A9A23B8-732D-4E79-9D25-9F5BC731F0F4}" sibTransId="{9D5DC291-EFDB-4FE9-B2D7-FE3F36B3BD86}"/>
    <dgm:cxn modelId="{881892AD-17E6-EF4C-83BE-AD46F8A7BC9F}" type="presOf" srcId="{6ACA0799-3A90-6741-9E83-0EFE003E4EBD}" destId="{640BA9A9-09D1-4F47-B736-91EEBB87B672}" srcOrd="0" destOrd="6" presId="urn:microsoft.com/office/officeart/2005/8/layout/hList1"/>
    <dgm:cxn modelId="{D025D95A-CDB2-6640-9CF0-648F4DC48E67}" srcId="{45676C8F-E923-C245-9677-A50C67849D36}" destId="{CEE6B2D6-A974-A94A-AEF9-1179232DF00B}" srcOrd="1" destOrd="0" parTransId="{FD4CE092-58DB-0844-A0E6-D698526B069D}" sibTransId="{A2FA207A-84B7-624B-92CD-E852F5188190}"/>
    <dgm:cxn modelId="{7FA741B2-3587-40EA-8A9E-03C1A16F683E}" srcId="{0FC51EF4-E609-4C05-9C42-C9AD639BBD94}" destId="{BC649C75-8E09-4593-B20B-9A0A9BBED54D}" srcOrd="2" destOrd="0" parTransId="{D2DFC9FF-1E67-4B56-A8CF-A89D92EE78F0}" sibTransId="{6E38AD26-1358-4343-9C45-25F461340E57}"/>
    <dgm:cxn modelId="{99862930-7885-4C22-B68D-46DC864E3011}" srcId="{0FC51EF4-E609-4C05-9C42-C9AD639BBD94}" destId="{456A218D-34F2-45B6-827F-7C8EC457BE30}" srcOrd="3" destOrd="0" parTransId="{313FE400-A9FD-48DF-BF28-4AB8D82FA688}" sibTransId="{2E7351B9-C881-44F1-A089-A423840A4E85}"/>
    <dgm:cxn modelId="{8A049F9F-1B35-1040-8348-928D045246B1}" type="presOf" srcId="{F0E3FDA0-9B2C-46E1-A3A1-67C338B6DBF5}" destId="{71D9B0EF-E2A5-47AC-AE09-943BF35221C4}" srcOrd="0" destOrd="0" presId="urn:microsoft.com/office/officeart/2005/8/layout/hList1"/>
    <dgm:cxn modelId="{227BCBE8-DFC1-684D-9B19-8F4C11C20F9C}" type="presOf" srcId="{3DFC5E55-6289-9A4F-AAD9-1CEAB3CA9637}" destId="{640BA9A9-09D1-4F47-B736-91EEBB87B672}" srcOrd="0" destOrd="5" presId="urn:microsoft.com/office/officeart/2005/8/layout/hList1"/>
    <dgm:cxn modelId="{00FB5587-6F52-D749-A8A5-A78A2F26C6EA}" srcId="{45676C8F-E923-C245-9677-A50C67849D36}" destId="{3E6D1AC4-ED39-1C41-ACC7-29822016BCF3}" srcOrd="0" destOrd="0" parTransId="{5E02C6FA-B941-7E48-ADEA-2AC83E07C0BC}" sibTransId="{9D1F6EB8-402F-C346-970C-5FA6597610E5}"/>
    <dgm:cxn modelId="{2D7A94BA-50CF-F247-B121-E05FCC8AF851}" type="presOf" srcId="{74B1BA89-40D5-47F4-8329-BECE5778C6AF}" destId="{B2CD8618-07F3-4ABA-B6CD-E9D3E021F90E}" srcOrd="0" destOrd="0" presId="urn:microsoft.com/office/officeart/2005/8/layout/hList1"/>
    <dgm:cxn modelId="{5872568B-15C1-4348-9339-7CF9ED07CCB5}" type="presOf" srcId="{BC649C75-8E09-4593-B20B-9A0A9BBED54D}" destId="{83349EA9-27BF-4681-B83E-5FC4B19C92CF}" srcOrd="0" destOrd="2" presId="urn:microsoft.com/office/officeart/2005/8/layout/hList1"/>
    <dgm:cxn modelId="{98E774FD-F896-EE4B-B5E5-1CFAF8001465}" type="presOf" srcId="{08C5671E-B642-4973-9FBF-9A284B3FBA82}" destId="{87C4A136-CAEF-4ACB-9B9A-DC1E51850C6D}" srcOrd="0" destOrd="2" presId="urn:microsoft.com/office/officeart/2005/8/layout/hList1"/>
    <dgm:cxn modelId="{3DB26BE0-56B1-5343-AF64-1C440FA8C587}" type="presOf" srcId="{027C2F28-911A-B14F-BB2A-6301ACBC8D25}" destId="{640BA9A9-09D1-4F47-B736-91EEBB87B672}" srcOrd="0" destOrd="4" presId="urn:microsoft.com/office/officeart/2005/8/layout/hList1"/>
    <dgm:cxn modelId="{EB294505-9714-7846-A944-EA3B0EC031F6}" type="presOf" srcId="{CEE6B2D6-A974-A94A-AEF9-1179232DF00B}" destId="{49AC8379-AF94-244A-A6E4-CBA55748A33F}" srcOrd="0" destOrd="1" presId="urn:microsoft.com/office/officeart/2005/8/layout/hList1"/>
    <dgm:cxn modelId="{43579882-7E98-904D-A80F-C30A568D8F4C}" type="presOf" srcId="{52562360-32B4-4988-8BBC-552A265585DF}" destId="{9060A02A-7592-44B0-8BA0-7FF32B7667CB}" srcOrd="0" destOrd="0" presId="urn:microsoft.com/office/officeart/2005/8/layout/hList1"/>
    <dgm:cxn modelId="{85AF3C32-6C0F-634A-9520-BD11E9147E34}" type="presOf" srcId="{E5032803-419C-40B6-A2C2-B0BC8B375F2F}" destId="{87C4A136-CAEF-4ACB-9B9A-DC1E51850C6D}" srcOrd="0" destOrd="0" presId="urn:microsoft.com/office/officeart/2005/8/layout/hList1"/>
    <dgm:cxn modelId="{77E8CDAF-6EB0-48AF-BC60-FB7945AC2145}" srcId="{0FC51EF4-E609-4C05-9C42-C9AD639BBD94}" destId="{751C58F4-F47A-4064-A036-3F825E226B08}" srcOrd="7" destOrd="0" parTransId="{48E4F499-DD78-4C6F-B244-CC16164FBEF0}" sibTransId="{AD497AE2-949E-4864-B81B-D3F333651CEB}"/>
    <dgm:cxn modelId="{A46891CD-6CDF-864B-83C6-4F605160B0C3}" type="presOf" srcId="{859468B5-7A3A-46DB-8419-B5D5BE0754ED}" destId="{83349EA9-27BF-4681-B83E-5FC4B19C92CF}" srcOrd="0" destOrd="6" presId="urn:microsoft.com/office/officeart/2005/8/layout/hList1"/>
    <dgm:cxn modelId="{C032B1DF-DDE1-45C0-9C19-033490061690}" srcId="{0FC51EF4-E609-4C05-9C42-C9AD639BBD94}" destId="{3578145A-19CA-44BA-A3DD-4F62EF5695B7}" srcOrd="4" destOrd="0" parTransId="{35BFD2E1-3A26-46B0-9BFA-C1B0D5465E45}" sibTransId="{1ABD1F86-BAD8-439D-8C11-21495D6CDBD5}"/>
    <dgm:cxn modelId="{F76A1108-C719-4845-A7BD-AD22633B37C3}" type="presOf" srcId="{DCC0F0A9-A7BE-40DB-BCDB-E5E29CE2B4F3}" destId="{83349EA9-27BF-4681-B83E-5FC4B19C92CF}" srcOrd="0" destOrd="1" presId="urn:microsoft.com/office/officeart/2005/8/layout/hList1"/>
    <dgm:cxn modelId="{6917FB67-412F-49DE-925D-764177C82C5B}" srcId="{52562360-32B4-4988-8BBC-552A265585DF}" destId="{E5032803-419C-40B6-A2C2-B0BC8B375F2F}" srcOrd="0" destOrd="0" parTransId="{340DF3C1-85D4-43F7-AE02-7F09F05A2FE1}" sibTransId="{7E332590-FD67-4CE6-B488-7D2DEF74CAF1}"/>
    <dgm:cxn modelId="{B43FFF0E-47AE-004D-91F4-5FC40B5C163A}" type="presOf" srcId="{04DA2772-795D-E342-B9C2-F93BAB830945}" destId="{D67E91D5-77E4-F142-BE59-9D1A260DA68C}" srcOrd="0" destOrd="0" presId="urn:microsoft.com/office/officeart/2005/8/layout/hList1"/>
    <dgm:cxn modelId="{F547C44A-E9DA-E846-BC9A-51FB55632955}" type="presOf" srcId="{45676C8F-E923-C245-9677-A50C67849D36}" destId="{E49E63FB-FD7E-B348-A07B-456DA7BFFCC4}" srcOrd="0" destOrd="0" presId="urn:microsoft.com/office/officeart/2005/8/layout/hList1"/>
    <dgm:cxn modelId="{67D73EB8-0E36-D84B-AC02-9CA2ACFD6B68}" srcId="{04DA2772-795D-E342-B9C2-F93BAB830945}" destId="{027C2F28-911A-B14F-BB2A-6301ACBC8D25}" srcOrd="4" destOrd="0" parTransId="{5D33C580-F6B4-7F4F-9139-0790DCB94E40}" sibTransId="{7D1F6CE1-7B0A-CF48-9A68-601F4B43246D}"/>
    <dgm:cxn modelId="{2D7351B9-82B9-4453-B768-5BBAA72DDFC3}" srcId="{52562360-32B4-4988-8BBC-552A265585DF}" destId="{08C5671E-B642-4973-9FBF-9A284B3FBA82}" srcOrd="2" destOrd="0" parTransId="{0B041D9E-2266-4E3D-9DBE-F1B13DECDAA8}" sibTransId="{C337E9CB-8380-449D-990A-1F46435BA9D4}"/>
    <dgm:cxn modelId="{B99D38AC-DE2A-B648-B2C5-36435F94D5BD}" srcId="{04DA2772-795D-E342-B9C2-F93BAB830945}" destId="{49A92822-F236-374E-960F-5585E4F36106}" srcOrd="7" destOrd="0" parTransId="{66443621-F468-A64C-83CF-BD4DBDFFE462}" sibTransId="{E82C09FF-6133-7D4F-8345-C7C14D10E1CC}"/>
    <dgm:cxn modelId="{7F58F6BA-6E6A-C949-927D-29A3F2F95C33}" type="presParOf" srcId="{723A4DFF-E2FB-48A9-B136-016B6410B40C}" destId="{EFB110A4-D666-473D-AFDF-208233C90BB4}" srcOrd="0" destOrd="0" presId="urn:microsoft.com/office/officeart/2005/8/layout/hList1"/>
    <dgm:cxn modelId="{E5D27225-054F-3C4A-83E8-F1FFFB6DF488}" type="presParOf" srcId="{EFB110A4-D666-473D-AFDF-208233C90BB4}" destId="{B2CD8618-07F3-4ABA-B6CD-E9D3E021F90E}" srcOrd="0" destOrd="0" presId="urn:microsoft.com/office/officeart/2005/8/layout/hList1"/>
    <dgm:cxn modelId="{DFA4DBAB-16F6-E647-B478-983B94EB38FA}" type="presParOf" srcId="{EFB110A4-D666-473D-AFDF-208233C90BB4}" destId="{71D9B0EF-E2A5-47AC-AE09-943BF35221C4}" srcOrd="1" destOrd="0" presId="urn:microsoft.com/office/officeart/2005/8/layout/hList1"/>
    <dgm:cxn modelId="{262F67D0-2355-7348-B43E-2A37A6B63A19}" type="presParOf" srcId="{723A4DFF-E2FB-48A9-B136-016B6410B40C}" destId="{7D67D2A1-1292-4966-AD94-12E79987F18D}" srcOrd="1" destOrd="0" presId="urn:microsoft.com/office/officeart/2005/8/layout/hList1"/>
    <dgm:cxn modelId="{68AA8B10-83D5-F044-9290-CE084DA59CC5}" type="presParOf" srcId="{723A4DFF-E2FB-48A9-B136-016B6410B40C}" destId="{99B34FEC-5450-42CE-A41B-6C832DC6A01F}" srcOrd="2" destOrd="0" presId="urn:microsoft.com/office/officeart/2005/8/layout/hList1"/>
    <dgm:cxn modelId="{8AE735FD-2B65-014B-ABD5-C52B49DEC2E6}" type="presParOf" srcId="{99B34FEC-5450-42CE-A41B-6C832DC6A01F}" destId="{3C4E333C-2259-429B-A63B-6209FFAE36DB}" srcOrd="0" destOrd="0" presId="urn:microsoft.com/office/officeart/2005/8/layout/hList1"/>
    <dgm:cxn modelId="{A3833AED-E5B9-3F45-B8B4-35B9E22C2056}" type="presParOf" srcId="{99B34FEC-5450-42CE-A41B-6C832DC6A01F}" destId="{83349EA9-27BF-4681-B83E-5FC4B19C92CF}" srcOrd="1" destOrd="0" presId="urn:microsoft.com/office/officeart/2005/8/layout/hList1"/>
    <dgm:cxn modelId="{32777A93-35C2-BE4D-B904-C26F6FB87624}" type="presParOf" srcId="{723A4DFF-E2FB-48A9-B136-016B6410B40C}" destId="{E259CB64-2F9A-4754-A73B-36243249F009}" srcOrd="3" destOrd="0" presId="urn:microsoft.com/office/officeart/2005/8/layout/hList1"/>
    <dgm:cxn modelId="{4C675127-3535-5A4C-B9A9-688C551B9162}" type="presParOf" srcId="{723A4DFF-E2FB-48A9-B136-016B6410B40C}" destId="{49EAC779-1670-4FBF-9902-FD689F638618}" srcOrd="4" destOrd="0" presId="urn:microsoft.com/office/officeart/2005/8/layout/hList1"/>
    <dgm:cxn modelId="{6DAB5D1C-8018-7940-93AC-A0A6FFDC91E3}" type="presParOf" srcId="{49EAC779-1670-4FBF-9902-FD689F638618}" destId="{9060A02A-7592-44B0-8BA0-7FF32B7667CB}" srcOrd="0" destOrd="0" presId="urn:microsoft.com/office/officeart/2005/8/layout/hList1"/>
    <dgm:cxn modelId="{E6680D75-5969-D944-8E74-1E623C51A35F}" type="presParOf" srcId="{49EAC779-1670-4FBF-9902-FD689F638618}" destId="{87C4A136-CAEF-4ACB-9B9A-DC1E51850C6D}" srcOrd="1" destOrd="0" presId="urn:microsoft.com/office/officeart/2005/8/layout/hList1"/>
    <dgm:cxn modelId="{62C6C609-115C-FE4F-B3C2-E45850209B30}" type="presParOf" srcId="{723A4DFF-E2FB-48A9-B136-016B6410B40C}" destId="{56A31000-1D01-924D-8A03-4EBD326D7005}" srcOrd="5" destOrd="0" presId="urn:microsoft.com/office/officeart/2005/8/layout/hList1"/>
    <dgm:cxn modelId="{1DF2BFBC-9263-4943-81DC-D9D1BBB29556}" type="presParOf" srcId="{723A4DFF-E2FB-48A9-B136-016B6410B40C}" destId="{2EA55E35-EC7F-9646-B507-EBD86A21814B}" srcOrd="6" destOrd="0" presId="urn:microsoft.com/office/officeart/2005/8/layout/hList1"/>
    <dgm:cxn modelId="{83EDBCD9-8D74-2245-AE2A-5EBABA9B028C}" type="presParOf" srcId="{2EA55E35-EC7F-9646-B507-EBD86A21814B}" destId="{D67E91D5-77E4-F142-BE59-9D1A260DA68C}" srcOrd="0" destOrd="0" presId="urn:microsoft.com/office/officeart/2005/8/layout/hList1"/>
    <dgm:cxn modelId="{BA82A1B2-6948-7640-AE69-2B909FD11AAD}" type="presParOf" srcId="{2EA55E35-EC7F-9646-B507-EBD86A21814B}" destId="{640BA9A9-09D1-4F47-B736-91EEBB87B672}" srcOrd="1" destOrd="0" presId="urn:microsoft.com/office/officeart/2005/8/layout/hList1"/>
    <dgm:cxn modelId="{BE19ADF1-EAF7-2C43-9938-58B5CECB5F51}" type="presParOf" srcId="{723A4DFF-E2FB-48A9-B136-016B6410B40C}" destId="{CFCD5A90-0183-ED4F-B10A-4AEE4287DB7F}" srcOrd="7" destOrd="0" presId="urn:microsoft.com/office/officeart/2005/8/layout/hList1"/>
    <dgm:cxn modelId="{98835F50-E6B9-1541-A44D-0B7887193267}" type="presParOf" srcId="{723A4DFF-E2FB-48A9-B136-016B6410B40C}" destId="{D6DEC173-FB06-2D49-813E-37326B49F52E}" srcOrd="8" destOrd="0" presId="urn:microsoft.com/office/officeart/2005/8/layout/hList1"/>
    <dgm:cxn modelId="{3590F906-E2C2-5E4E-8A94-FA83D9BF66D4}" type="presParOf" srcId="{D6DEC173-FB06-2D49-813E-37326B49F52E}" destId="{E49E63FB-FD7E-B348-A07B-456DA7BFFCC4}" srcOrd="0" destOrd="0" presId="urn:microsoft.com/office/officeart/2005/8/layout/hList1"/>
    <dgm:cxn modelId="{EE5F7D65-7644-1545-A842-287BB3945C29}" type="presParOf" srcId="{D6DEC173-FB06-2D49-813E-37326B49F52E}" destId="{49AC8379-AF94-244A-A6E4-CBA55748A3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29D904-01B5-4343-ADBC-1CD2ADA144AA}"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2938BD77-FE3D-441E-99C4-D9705F9A2542}">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broadcast(String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bcastWorkerID</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useMSTBcast</a:t>
          </a:r>
          <a:r>
            <a:rPr lang="en-US" sz="2200" dirty="0">
              <a:latin typeface="Montserrat" charset="0"/>
              <a:ea typeface="Montserrat" charset="0"/>
              <a:cs typeface="Montserrat" charset="0"/>
            </a:rPr>
            <a:t>) </a:t>
          </a:r>
        </a:p>
      </dgm:t>
    </dgm:pt>
    <dgm:pt modelId="{4D1F0399-13E5-4705-AB1C-5F89B955F9F0}" type="parTrans" cxnId="{0D42C1F1-F653-411F-BFAC-F1FCF813AE61}">
      <dgm:prSet/>
      <dgm:spPr/>
      <dgm:t>
        <a:bodyPr/>
        <a:lstStyle/>
        <a:p>
          <a:endParaRPr lang="en-US"/>
        </a:p>
      </dgm:t>
    </dgm:pt>
    <dgm:pt modelId="{7C55E107-033C-45D8-930A-D965DB01F34F}" type="sibTrans" cxnId="{0D42C1F1-F653-411F-BFAC-F1FCF813AE61}">
      <dgm:prSet/>
      <dgm:spPr/>
      <dgm:t>
        <a:bodyPr/>
        <a:lstStyle/>
        <a:p>
          <a:endParaRPr lang="en-US"/>
        </a:p>
      </dgm:t>
    </dgm:pt>
    <dgm:pt modelId="{6AA89619-D2AE-45A6-B118-FBF32B0F4324}">
      <dgm:prSet custT="1"/>
      <dgm:spPr>
        <a:solidFill>
          <a:srgbClr val="BCD3D6">
            <a:alpha val="90000"/>
          </a:srgbClr>
        </a:solidFill>
      </dgm:spPr>
      <dgm:t>
        <a:bodyPr/>
        <a:lstStyle/>
        <a:p>
          <a:pPr rtl="0"/>
          <a:r>
            <a:rPr lang="en-US" sz="2000" b="1" dirty="0">
              <a:latin typeface="Montserrat" charset="0"/>
              <a:ea typeface="Montserrat" charset="0"/>
              <a:cs typeface="Montserrat" charset="0"/>
            </a:rPr>
            <a:t>Simple</a:t>
          </a:r>
          <a:r>
            <a:rPr lang="en-US" sz="2000" dirty="0">
              <a:latin typeface="Montserrat" charset="0"/>
              <a:ea typeface="Montserrat" charset="0"/>
              <a:cs typeface="Montserrat" charset="0"/>
            </a:rPr>
            <a:t> – the interface for </a:t>
          </a:r>
          <a:r>
            <a:rPr lang="en-US" sz="2000" b="1" dirty="0" err="1">
              <a:latin typeface="Montserrat" charset="0"/>
              <a:ea typeface="Montserrat" charset="0"/>
              <a:cs typeface="Montserrat" charset="0"/>
            </a:rPr>
            <a:t>ByteArray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ShortArray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IntArray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FloatArray</a:t>
          </a:r>
          <a:r>
            <a:rPr lang="en-US" sz="2000" dirty="0">
              <a:latin typeface="Montserrat" charset="0"/>
              <a:ea typeface="Montserrat" charset="0"/>
              <a:cs typeface="Montserrat" charset="0"/>
            </a:rPr>
            <a:t>, </a:t>
          </a:r>
          <a:r>
            <a:rPr lang="en-US" sz="2000" b="1" dirty="0" err="1">
              <a:latin typeface="Montserrat" charset="0"/>
              <a:ea typeface="Montserrat" charset="0"/>
              <a:cs typeface="Montserrat" charset="0"/>
            </a:rPr>
            <a:t>LongArray</a:t>
          </a:r>
          <a:r>
            <a:rPr lang="en-US" sz="2000" dirty="0">
              <a:latin typeface="Montserrat" charset="0"/>
              <a:ea typeface="Montserrat" charset="0"/>
              <a:cs typeface="Montserrat" charset="0"/>
            </a:rPr>
            <a:t> and </a:t>
          </a:r>
          <a:r>
            <a:rPr lang="en-US" sz="2000" b="1" dirty="0" err="1">
              <a:latin typeface="Montserrat" charset="0"/>
              <a:ea typeface="Montserrat" charset="0"/>
              <a:cs typeface="Montserrat" charset="0"/>
            </a:rPr>
            <a:t>DoubleArray</a:t>
          </a:r>
          <a:r>
            <a:rPr lang="en-US" sz="2000" dirty="0">
              <a:latin typeface="Montserrat" charset="0"/>
              <a:ea typeface="Montserrat" charset="0"/>
              <a:cs typeface="Montserrat" charset="0"/>
            </a:rPr>
            <a:t> and </a:t>
          </a:r>
          <a:r>
            <a:rPr lang="en-US" sz="2000" b="1" dirty="0">
              <a:latin typeface="Montserrat" charset="0"/>
              <a:ea typeface="Montserrat" charset="0"/>
              <a:cs typeface="Montserrat" charset="0"/>
            </a:rPr>
            <a:t>Writable</a:t>
          </a:r>
          <a:endParaRPr lang="en-US" sz="2000" dirty="0">
            <a:latin typeface="Montserrat" charset="0"/>
            <a:ea typeface="Montserrat" charset="0"/>
            <a:cs typeface="Montserrat" charset="0"/>
          </a:endParaRPr>
        </a:p>
      </dgm:t>
    </dgm:pt>
    <dgm:pt modelId="{9746EEB0-2761-467D-AD66-14AC7C25E5AC}" type="parTrans" cxnId="{4E69F20A-96D8-4F56-B587-9DBFA52B66CB}">
      <dgm:prSet/>
      <dgm:spPr/>
      <dgm:t>
        <a:bodyPr/>
        <a:lstStyle/>
        <a:p>
          <a:endParaRPr lang="en-US"/>
        </a:p>
      </dgm:t>
    </dgm:pt>
    <dgm:pt modelId="{E0B0878F-52CE-4BE5-B155-AFAEAC7CDC82}" type="sibTrans" cxnId="{4E69F20A-96D8-4F56-B587-9DBFA52B66CB}">
      <dgm:prSet/>
      <dgm:spPr/>
      <dgm:t>
        <a:bodyPr/>
        <a:lstStyle/>
        <a:p>
          <a:endParaRPr lang="en-US"/>
        </a:p>
      </dgm:t>
    </dgm:pt>
    <dgm:pt modelId="{9DABD587-9DC3-467A-969A-0B81D9C7BA07}">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 user defined name to separate operations indifferent groups</a:t>
          </a:r>
        </a:p>
      </dgm:t>
    </dgm:pt>
    <dgm:pt modelId="{914E8168-8953-4973-9158-3F3248377C2A}" type="parTrans" cxnId="{5FCA408D-D0D6-4E7E-A91D-0F7583A06D45}">
      <dgm:prSet/>
      <dgm:spPr/>
      <dgm:t>
        <a:bodyPr/>
        <a:lstStyle/>
        <a:p>
          <a:endParaRPr lang="en-US"/>
        </a:p>
      </dgm:t>
    </dgm:pt>
    <dgm:pt modelId="{9F1D18F4-E949-49F0-9F68-EB9DA998ADB0}" type="sibTrans" cxnId="{5FCA408D-D0D6-4E7E-A91D-0F7583A06D45}">
      <dgm:prSet/>
      <dgm:spPr/>
      <dgm:t>
        <a:bodyPr/>
        <a:lstStyle/>
        <a:p>
          <a:endParaRPr lang="en-US"/>
        </a:p>
      </dgm:t>
    </dgm:pt>
    <dgm:pt modelId="{19BE7104-2FA7-4D3E-99EF-9C60B4389792}">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 user defined name to separate operations</a:t>
          </a:r>
        </a:p>
      </dgm:t>
    </dgm:pt>
    <dgm:pt modelId="{644267E2-91BE-454D-80BC-535518AE186C}" type="parTrans" cxnId="{9AB1B524-9E14-4681-8B08-208014B0F54A}">
      <dgm:prSet/>
      <dgm:spPr/>
      <dgm:t>
        <a:bodyPr/>
        <a:lstStyle/>
        <a:p>
          <a:endParaRPr lang="en-US"/>
        </a:p>
      </dgm:t>
    </dgm:pt>
    <dgm:pt modelId="{8AB13EF5-63AB-49EE-AF2D-18F7E466E3D6}" type="sibTrans" cxnId="{9AB1B524-9E14-4681-8B08-208014B0F54A}">
      <dgm:prSet/>
      <dgm:spPr/>
      <dgm:t>
        <a:bodyPr/>
        <a:lstStyle/>
        <a:p>
          <a:endParaRPr lang="en-US"/>
        </a:p>
      </dgm:t>
    </dgm:pt>
    <dgm:pt modelId="{4BEA7B91-C1CB-4F8A-880A-57C5B778378A}">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Table&lt;P&gt; table </a:t>
          </a:r>
          <a:r>
            <a:rPr lang="en-US" sz="2000" dirty="0">
              <a:latin typeface="Montserrat" charset="0"/>
              <a:ea typeface="Montserrat" charset="0"/>
              <a:cs typeface="Montserrat" charset="0"/>
            </a:rPr>
            <a:t>– the data structure to broadcast/receive data</a:t>
          </a:r>
        </a:p>
      </dgm:t>
    </dgm:pt>
    <dgm:pt modelId="{D80553BD-72C8-471A-8B07-747769FB50A6}" type="parTrans" cxnId="{D963E6E0-6314-4EBA-B617-BDDD725A5405}">
      <dgm:prSet/>
      <dgm:spPr/>
      <dgm:t>
        <a:bodyPr/>
        <a:lstStyle/>
        <a:p>
          <a:endParaRPr lang="en-US"/>
        </a:p>
      </dgm:t>
    </dgm:pt>
    <dgm:pt modelId="{7CF59D0A-055E-4A13-8CD5-B8FE6716C4E9}" type="sibTrans" cxnId="{D963E6E0-6314-4EBA-B617-BDDD725A5405}">
      <dgm:prSet/>
      <dgm:spPr/>
      <dgm:t>
        <a:bodyPr/>
        <a:lstStyle/>
        <a:p>
          <a:endParaRPr lang="en-US"/>
        </a:p>
      </dgm:t>
    </dgm:pt>
    <dgm:pt modelId="{D8E849A6-EBE3-4977-A3DE-1838BB2A0014}">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bcastWorkerID</a:t>
          </a:r>
          <a:r>
            <a:rPr lang="en-US" sz="2000" dirty="0">
              <a:latin typeface="Montserrat" charset="0"/>
              <a:ea typeface="Montserrat" charset="0"/>
              <a:cs typeface="Montserrat" charset="0"/>
            </a:rPr>
            <a:t> – the worker to broadcast data</a:t>
          </a:r>
        </a:p>
      </dgm:t>
    </dgm:pt>
    <dgm:pt modelId="{CD0573C9-B485-4CED-8883-27F062727DF1}" type="parTrans" cxnId="{33EB7AD0-21FA-4CAB-AFD5-B15784A5337E}">
      <dgm:prSet/>
      <dgm:spPr/>
      <dgm:t>
        <a:bodyPr/>
        <a:lstStyle/>
        <a:p>
          <a:endParaRPr lang="en-US"/>
        </a:p>
      </dgm:t>
    </dgm:pt>
    <dgm:pt modelId="{BBB3D1C1-61D4-45B2-B6CC-A3DCE6EA8EB3}" type="sibTrans" cxnId="{33EB7AD0-21FA-4CAB-AFD5-B15784A5337E}">
      <dgm:prSet/>
      <dgm:spPr/>
      <dgm:t>
        <a:bodyPr/>
        <a:lstStyle/>
        <a:p>
          <a:endParaRPr lang="en-US"/>
        </a:p>
      </dgm:t>
    </dgm:pt>
    <dgm:pt modelId="{9207A427-24F5-4787-9150-09ADFA9776C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useMSTBcast</a:t>
          </a:r>
          <a:r>
            <a:rPr lang="en-US" sz="2000" dirty="0">
              <a:latin typeface="Montserrat" charset="0"/>
              <a:ea typeface="Montserrat" charset="0"/>
              <a:cs typeface="Montserrat" charset="0"/>
            </a:rPr>
            <a:t> – default broadcast algorithm is pipelining, set this option to true to enable minimum spanning tree algorithm</a:t>
          </a:r>
        </a:p>
      </dgm:t>
    </dgm:pt>
    <dgm:pt modelId="{5BC6CD4F-7BD1-45C6-BDCD-DBE3EB176F31}" type="parTrans" cxnId="{DA91AA48-AE67-427E-8993-C17FC59C5C6D}">
      <dgm:prSet/>
      <dgm:spPr/>
      <dgm:t>
        <a:bodyPr/>
        <a:lstStyle/>
        <a:p>
          <a:endParaRPr lang="en-US"/>
        </a:p>
      </dgm:t>
    </dgm:pt>
    <dgm:pt modelId="{18B1B825-31B4-4F6A-BD8A-313B23470A1B}" type="sibTrans" cxnId="{DA91AA48-AE67-427E-8993-C17FC59C5C6D}">
      <dgm:prSet/>
      <dgm:spPr/>
      <dgm:t>
        <a:bodyPr/>
        <a:lstStyle/>
        <a:p>
          <a:endParaRPr lang="en-US"/>
        </a:p>
      </dgm:t>
    </dgm:pt>
    <dgm:pt modelId="{E97730FD-5BE0-4862-9A70-1C8B461C96B3}" type="pres">
      <dgm:prSet presAssocID="{3229D904-01B5-4343-ADBC-1CD2ADA144AA}" presName="Name0" presStyleCnt="0">
        <dgm:presLayoutVars>
          <dgm:dir/>
          <dgm:animLvl val="lvl"/>
          <dgm:resizeHandles val="exact"/>
        </dgm:presLayoutVars>
      </dgm:prSet>
      <dgm:spPr/>
      <dgm:t>
        <a:bodyPr/>
        <a:lstStyle/>
        <a:p>
          <a:endParaRPr lang="en-US"/>
        </a:p>
      </dgm:t>
    </dgm:pt>
    <dgm:pt modelId="{69D0499D-CCEA-4267-8C3B-B7C5BEC80E9D}" type="pres">
      <dgm:prSet presAssocID="{2938BD77-FE3D-441E-99C4-D9705F9A2542}" presName="composite" presStyleCnt="0"/>
      <dgm:spPr/>
    </dgm:pt>
    <dgm:pt modelId="{E397043B-AB07-4905-A529-1B7DF266241A}" type="pres">
      <dgm:prSet presAssocID="{2938BD77-FE3D-441E-99C4-D9705F9A2542}" presName="parTx" presStyleLbl="alignNode1" presStyleIdx="0" presStyleCnt="1" custScaleX="101064" custScaleY="99922">
        <dgm:presLayoutVars>
          <dgm:chMax val="0"/>
          <dgm:chPref val="0"/>
          <dgm:bulletEnabled val="1"/>
        </dgm:presLayoutVars>
      </dgm:prSet>
      <dgm:spPr/>
      <dgm:t>
        <a:bodyPr/>
        <a:lstStyle/>
        <a:p>
          <a:endParaRPr lang="en-US"/>
        </a:p>
      </dgm:t>
    </dgm:pt>
    <dgm:pt modelId="{56C4AF58-1108-403C-BC81-263A0976CB62}" type="pres">
      <dgm:prSet presAssocID="{2938BD77-FE3D-441E-99C4-D9705F9A2542}" presName="desTx" presStyleLbl="alignAccFollowNode1" presStyleIdx="0" presStyleCnt="1" custScaleX="100988" custScaleY="100217">
        <dgm:presLayoutVars>
          <dgm:bulletEnabled val="1"/>
        </dgm:presLayoutVars>
      </dgm:prSet>
      <dgm:spPr/>
      <dgm:t>
        <a:bodyPr/>
        <a:lstStyle/>
        <a:p>
          <a:endParaRPr lang="en-US"/>
        </a:p>
      </dgm:t>
    </dgm:pt>
  </dgm:ptLst>
  <dgm:cxnLst>
    <dgm:cxn modelId="{79236886-BAE8-4B4E-A418-896F02E552DC}" type="presOf" srcId="{D8E849A6-EBE3-4977-A3DE-1838BB2A0014}" destId="{56C4AF58-1108-403C-BC81-263A0976CB62}" srcOrd="0" destOrd="4" presId="urn:microsoft.com/office/officeart/2005/8/layout/hList1"/>
    <dgm:cxn modelId="{D15B989A-22A4-0F43-93A3-27D3036F40FB}" type="presOf" srcId="{9207A427-24F5-4787-9150-09ADFA9776CF}" destId="{56C4AF58-1108-403C-BC81-263A0976CB62}" srcOrd="0" destOrd="5" presId="urn:microsoft.com/office/officeart/2005/8/layout/hList1"/>
    <dgm:cxn modelId="{9654CAF1-4337-C243-A3EA-C305F34719F8}" type="presOf" srcId="{9DABD587-9DC3-467A-969A-0B81D9C7BA07}" destId="{56C4AF58-1108-403C-BC81-263A0976CB62}" srcOrd="0" destOrd="1" presId="urn:microsoft.com/office/officeart/2005/8/layout/hList1"/>
    <dgm:cxn modelId="{9AB1B524-9E14-4681-8B08-208014B0F54A}" srcId="{2938BD77-FE3D-441E-99C4-D9705F9A2542}" destId="{19BE7104-2FA7-4D3E-99EF-9C60B4389792}" srcOrd="2" destOrd="0" parTransId="{644267E2-91BE-454D-80BC-535518AE186C}" sibTransId="{8AB13EF5-63AB-49EE-AF2D-18F7E466E3D6}"/>
    <dgm:cxn modelId="{4E69F20A-96D8-4F56-B587-9DBFA52B66CB}" srcId="{2938BD77-FE3D-441E-99C4-D9705F9A2542}" destId="{6AA89619-D2AE-45A6-B118-FBF32B0F4324}" srcOrd="0" destOrd="0" parTransId="{9746EEB0-2761-467D-AD66-14AC7C25E5AC}" sibTransId="{E0B0878F-52CE-4BE5-B155-AFAEAC7CDC82}"/>
    <dgm:cxn modelId="{1263C010-2CD7-9B44-9DD4-EB7D6E5118EA}" type="presOf" srcId="{4BEA7B91-C1CB-4F8A-880A-57C5B778378A}" destId="{56C4AF58-1108-403C-BC81-263A0976CB62}" srcOrd="0" destOrd="3" presId="urn:microsoft.com/office/officeart/2005/8/layout/hList1"/>
    <dgm:cxn modelId="{D963E6E0-6314-4EBA-B617-BDDD725A5405}" srcId="{2938BD77-FE3D-441E-99C4-D9705F9A2542}" destId="{4BEA7B91-C1CB-4F8A-880A-57C5B778378A}" srcOrd="3" destOrd="0" parTransId="{D80553BD-72C8-471A-8B07-747769FB50A6}" sibTransId="{7CF59D0A-055E-4A13-8CD5-B8FE6716C4E9}"/>
    <dgm:cxn modelId="{0D42C1F1-F653-411F-BFAC-F1FCF813AE61}" srcId="{3229D904-01B5-4343-ADBC-1CD2ADA144AA}" destId="{2938BD77-FE3D-441E-99C4-D9705F9A2542}" srcOrd="0" destOrd="0" parTransId="{4D1F0399-13E5-4705-AB1C-5F89B955F9F0}" sibTransId="{7C55E107-033C-45D8-930A-D965DB01F34F}"/>
    <dgm:cxn modelId="{5B3723F9-77D2-0949-AA60-443107367232}" type="presOf" srcId="{6AA89619-D2AE-45A6-B118-FBF32B0F4324}" destId="{56C4AF58-1108-403C-BC81-263A0976CB62}" srcOrd="0" destOrd="0" presId="urn:microsoft.com/office/officeart/2005/8/layout/hList1"/>
    <dgm:cxn modelId="{16AB3A8D-DBB4-AF45-879C-178087543F66}" type="presOf" srcId="{2938BD77-FE3D-441E-99C4-D9705F9A2542}" destId="{E397043B-AB07-4905-A529-1B7DF266241A}" srcOrd="0" destOrd="0" presId="urn:microsoft.com/office/officeart/2005/8/layout/hList1"/>
    <dgm:cxn modelId="{5FCA408D-D0D6-4E7E-A91D-0F7583A06D45}" srcId="{2938BD77-FE3D-441E-99C4-D9705F9A2542}" destId="{9DABD587-9DC3-467A-969A-0B81D9C7BA07}" srcOrd="1" destOrd="0" parTransId="{914E8168-8953-4973-9158-3F3248377C2A}" sibTransId="{9F1D18F4-E949-49F0-9F68-EB9DA998ADB0}"/>
    <dgm:cxn modelId="{33EB7AD0-21FA-4CAB-AFD5-B15784A5337E}" srcId="{2938BD77-FE3D-441E-99C4-D9705F9A2542}" destId="{D8E849A6-EBE3-4977-A3DE-1838BB2A0014}" srcOrd="4" destOrd="0" parTransId="{CD0573C9-B485-4CED-8883-27F062727DF1}" sibTransId="{BBB3D1C1-61D4-45B2-B6CC-A3DCE6EA8EB3}"/>
    <dgm:cxn modelId="{0FF6AE70-DB51-0B4C-ACD3-3C988A3634BA}" type="presOf" srcId="{3229D904-01B5-4343-ADBC-1CD2ADA144AA}" destId="{E97730FD-5BE0-4862-9A70-1C8B461C96B3}" srcOrd="0" destOrd="0" presId="urn:microsoft.com/office/officeart/2005/8/layout/hList1"/>
    <dgm:cxn modelId="{DA91AA48-AE67-427E-8993-C17FC59C5C6D}" srcId="{2938BD77-FE3D-441E-99C4-D9705F9A2542}" destId="{9207A427-24F5-4787-9150-09ADFA9776CF}" srcOrd="5" destOrd="0" parTransId="{5BC6CD4F-7BD1-45C6-BDCD-DBE3EB176F31}" sibTransId="{18B1B825-31B4-4F6A-BD8A-313B23470A1B}"/>
    <dgm:cxn modelId="{865C2CB5-004B-9F46-AF35-83D62CA0C349}" type="presOf" srcId="{19BE7104-2FA7-4D3E-99EF-9C60B4389792}" destId="{56C4AF58-1108-403C-BC81-263A0976CB62}" srcOrd="0" destOrd="2" presId="urn:microsoft.com/office/officeart/2005/8/layout/hList1"/>
    <dgm:cxn modelId="{7BE31A98-B2AA-C845-B23C-3D360E5E7715}" type="presParOf" srcId="{E97730FD-5BE0-4862-9A70-1C8B461C96B3}" destId="{69D0499D-CCEA-4267-8C3B-B7C5BEC80E9D}" srcOrd="0" destOrd="0" presId="urn:microsoft.com/office/officeart/2005/8/layout/hList1"/>
    <dgm:cxn modelId="{9ACFB2BE-A160-9541-BD1F-338A011F3AFF}" type="presParOf" srcId="{69D0499D-CCEA-4267-8C3B-B7C5BEC80E9D}" destId="{E397043B-AB07-4905-A529-1B7DF266241A}" srcOrd="0" destOrd="0" presId="urn:microsoft.com/office/officeart/2005/8/layout/hList1"/>
    <dgm:cxn modelId="{AF84FE4D-3B1C-5D4E-83D5-0444D3574F7F}" type="presParOf" srcId="{69D0499D-CCEA-4267-8C3B-B7C5BEC80E9D}" destId="{56C4AF58-1108-403C-BC81-263A0976CB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DEC453-6EAF-411C-83BA-FCAA50E164DB}"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365D284C-3469-4AC7-8C4D-886E3D44035A}">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reduce(String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reduceWorkerID</a:t>
          </a:r>
          <a:r>
            <a:rPr lang="en-US" sz="2200" dirty="0">
              <a:latin typeface="Montserrat" charset="0"/>
              <a:ea typeface="Montserrat" charset="0"/>
              <a:cs typeface="Montserrat" charset="0"/>
            </a:rPr>
            <a:t>)</a:t>
          </a:r>
        </a:p>
      </dgm:t>
    </dgm:pt>
    <dgm:pt modelId="{E249D4A2-0B78-4395-B4B0-A335C8ED91F0}" type="parTrans" cxnId="{5BD5B961-0A27-47D3-B9A5-6D4387B745BE}">
      <dgm:prSet/>
      <dgm:spPr/>
      <dgm:t>
        <a:bodyPr/>
        <a:lstStyle/>
        <a:p>
          <a:endParaRPr lang="en-US"/>
        </a:p>
      </dgm:t>
    </dgm:pt>
    <dgm:pt modelId="{3522E394-CCED-42F9-9B45-C55F7DE46704}" type="sibTrans" cxnId="{5BD5B961-0A27-47D3-B9A5-6D4387B745BE}">
      <dgm:prSet/>
      <dgm:spPr/>
      <dgm:t>
        <a:bodyPr/>
        <a:lstStyle/>
        <a:p>
          <a:endParaRPr lang="en-US"/>
        </a:p>
      </dgm:t>
    </dgm:pt>
    <dgm:pt modelId="{2D8B7B63-F44A-41DD-BF71-11AFE762CFD6}">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reduceWorkerID</a:t>
          </a:r>
          <a:r>
            <a:rPr lang="en-US" sz="2000" dirty="0">
              <a:latin typeface="Montserrat" charset="0"/>
              <a:ea typeface="Montserrat" charset="0"/>
              <a:cs typeface="Montserrat" charset="0"/>
            </a:rPr>
            <a:t> - the worker ID to receive the reduced data</a:t>
          </a:r>
        </a:p>
      </dgm:t>
    </dgm:pt>
    <dgm:pt modelId="{1FC240B0-7FA4-4F1E-9FAB-C9836384AFCB}" type="parTrans" cxnId="{316FB7A8-C544-4A98-972F-8231F4CC3AEA}">
      <dgm:prSet/>
      <dgm:spPr/>
      <dgm:t>
        <a:bodyPr/>
        <a:lstStyle/>
        <a:p>
          <a:endParaRPr lang="en-US"/>
        </a:p>
      </dgm:t>
    </dgm:pt>
    <dgm:pt modelId="{4559988B-70CC-42DE-AF4F-1F217B5B497A}" type="sibTrans" cxnId="{316FB7A8-C544-4A98-972F-8231F4CC3AEA}">
      <dgm:prSet/>
      <dgm:spPr/>
      <dgm:t>
        <a:bodyPr/>
        <a:lstStyle/>
        <a:p>
          <a:endParaRPr lang="en-US"/>
        </a:p>
      </dgm:t>
    </dgm:pt>
    <dgm:pt modelId="{B45AECFC-0E04-4EAB-B8E8-25A93246A1F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09005BD4-98F4-4A43-82BF-F179555CB087}" type="parTrans" cxnId="{5B9F3441-E956-4FD1-941E-B0C2A1606BC2}">
      <dgm:prSet/>
      <dgm:spPr/>
      <dgm:t>
        <a:bodyPr/>
        <a:lstStyle/>
        <a:p>
          <a:endParaRPr lang="en-US"/>
        </a:p>
      </dgm:t>
    </dgm:pt>
    <dgm:pt modelId="{A8A65A54-A398-4C15-BB54-DA16BF98B29A}" type="sibTrans" cxnId="{5B9F3441-E956-4FD1-941E-B0C2A1606BC2}">
      <dgm:prSet/>
      <dgm:spPr/>
      <dgm:t>
        <a:bodyPr/>
        <a:lstStyle/>
        <a:p>
          <a:endParaRPr lang="en-US"/>
        </a:p>
      </dgm:t>
    </dgm:pt>
    <dgm:pt modelId="{1E353D66-C87F-4B29-8972-D05218952A6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831D3BBE-B6BD-495C-A17F-34C27E30A500}" type="parTrans" cxnId="{47C0F3A8-B0B3-4BE5-8FF5-6AB926E76C69}">
      <dgm:prSet/>
      <dgm:spPr/>
      <dgm:t>
        <a:bodyPr/>
        <a:lstStyle/>
        <a:p>
          <a:endParaRPr lang="en-US"/>
        </a:p>
      </dgm:t>
    </dgm:pt>
    <dgm:pt modelId="{3A3C417E-A920-4A26-9BF5-97147ADEB884}" type="sibTrans" cxnId="{47C0F3A8-B0B3-4BE5-8FF5-6AB926E76C69}">
      <dgm:prSet/>
      <dgm:spPr/>
      <dgm:t>
        <a:bodyPr/>
        <a:lstStyle/>
        <a:p>
          <a:endParaRPr lang="en-US"/>
        </a:p>
      </dgm:t>
    </dgm:pt>
    <dgm:pt modelId="{04A25E00-0671-48B3-BCEC-30F2A4B8FDD7}">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51123E93-C684-4871-B749-337ABDE18733}" type="parTrans" cxnId="{F4B874D0-8967-4D13-BA03-E9DD51E93977}">
      <dgm:prSet/>
      <dgm:spPr/>
      <dgm:t>
        <a:bodyPr/>
        <a:lstStyle/>
        <a:p>
          <a:endParaRPr lang="en-US"/>
        </a:p>
      </dgm:t>
    </dgm:pt>
    <dgm:pt modelId="{219075D5-CF4C-44F5-BC43-D9E8E4BC989F}" type="sibTrans" cxnId="{F4B874D0-8967-4D13-BA03-E9DD51E93977}">
      <dgm:prSet/>
      <dgm:spPr/>
      <dgm:t>
        <a:bodyPr/>
        <a:lstStyle/>
        <a:p>
          <a:endParaRPr lang="en-US"/>
        </a:p>
      </dgm:t>
    </dgm:pt>
    <dgm:pt modelId="{479F0FDA-8F43-4313-9544-86EAE54A6806}" type="pres">
      <dgm:prSet presAssocID="{75DEC453-6EAF-411C-83BA-FCAA50E164DB}" presName="Name0" presStyleCnt="0">
        <dgm:presLayoutVars>
          <dgm:dir/>
          <dgm:animLvl val="lvl"/>
          <dgm:resizeHandles val="exact"/>
        </dgm:presLayoutVars>
      </dgm:prSet>
      <dgm:spPr/>
      <dgm:t>
        <a:bodyPr/>
        <a:lstStyle/>
        <a:p>
          <a:endParaRPr lang="en-US"/>
        </a:p>
      </dgm:t>
    </dgm:pt>
    <dgm:pt modelId="{C3082713-8DD2-483B-B394-181175BABBCC}" type="pres">
      <dgm:prSet presAssocID="{365D284C-3469-4AC7-8C4D-886E3D44035A}" presName="composite" presStyleCnt="0"/>
      <dgm:spPr/>
    </dgm:pt>
    <dgm:pt modelId="{61338BEB-9505-4A75-926A-654B2CBE6689}" type="pres">
      <dgm:prSet presAssocID="{365D284C-3469-4AC7-8C4D-886E3D44035A}" presName="parTx" presStyleLbl="alignNode1" presStyleIdx="0" presStyleCnt="1" custScaleY="101976" custLinFactNeighborX="-226" custLinFactNeighborY="-3397">
        <dgm:presLayoutVars>
          <dgm:chMax val="0"/>
          <dgm:chPref val="0"/>
          <dgm:bulletEnabled val="1"/>
        </dgm:presLayoutVars>
      </dgm:prSet>
      <dgm:spPr/>
      <dgm:t>
        <a:bodyPr/>
        <a:lstStyle/>
        <a:p>
          <a:endParaRPr lang="en-US"/>
        </a:p>
      </dgm:t>
    </dgm:pt>
    <dgm:pt modelId="{4E4AB689-1968-4BCC-B8D4-9F6E11A65D71}" type="pres">
      <dgm:prSet presAssocID="{365D284C-3469-4AC7-8C4D-886E3D44035A}" presName="desTx" presStyleLbl="alignAccFollowNode1" presStyleIdx="0" presStyleCnt="1">
        <dgm:presLayoutVars>
          <dgm:bulletEnabled val="1"/>
        </dgm:presLayoutVars>
      </dgm:prSet>
      <dgm:spPr/>
      <dgm:t>
        <a:bodyPr/>
        <a:lstStyle/>
        <a:p>
          <a:endParaRPr lang="en-US"/>
        </a:p>
      </dgm:t>
    </dgm:pt>
  </dgm:ptLst>
  <dgm:cxnLst>
    <dgm:cxn modelId="{F4B874D0-8967-4D13-BA03-E9DD51E93977}" srcId="{365D284C-3469-4AC7-8C4D-886E3D44035A}" destId="{04A25E00-0671-48B3-BCEC-30F2A4B8FDD7}" srcOrd="2" destOrd="0" parTransId="{51123E93-C684-4871-B749-337ABDE18733}" sibTransId="{219075D5-CF4C-44F5-BC43-D9E8E4BC989F}"/>
    <dgm:cxn modelId="{5B9F3441-E956-4FD1-941E-B0C2A1606BC2}" srcId="{365D284C-3469-4AC7-8C4D-886E3D44035A}" destId="{B45AECFC-0E04-4EAB-B8E8-25A93246A1FF}" srcOrd="0" destOrd="0" parTransId="{09005BD4-98F4-4A43-82BF-F179555CB087}" sibTransId="{A8A65A54-A398-4C15-BB54-DA16BF98B29A}"/>
    <dgm:cxn modelId="{D6595A45-D5AA-2442-AF31-6DB1658F91ED}" type="presOf" srcId="{2D8B7B63-F44A-41DD-BF71-11AFE762CFD6}" destId="{4E4AB689-1968-4BCC-B8D4-9F6E11A65D71}" srcOrd="0" destOrd="3" presId="urn:microsoft.com/office/officeart/2005/8/layout/hList1"/>
    <dgm:cxn modelId="{47C0F3A8-B0B3-4BE5-8FF5-6AB926E76C69}" srcId="{365D284C-3469-4AC7-8C4D-886E3D44035A}" destId="{1E353D66-C87F-4B29-8972-D05218952A6B}" srcOrd="1" destOrd="0" parTransId="{831D3BBE-B6BD-495C-A17F-34C27E30A500}" sibTransId="{3A3C417E-A920-4A26-9BF5-97147ADEB884}"/>
    <dgm:cxn modelId="{E38AE118-FF07-A344-A540-DF00FE82D668}" type="presOf" srcId="{75DEC453-6EAF-411C-83BA-FCAA50E164DB}" destId="{479F0FDA-8F43-4313-9544-86EAE54A6806}" srcOrd="0" destOrd="0" presId="urn:microsoft.com/office/officeart/2005/8/layout/hList1"/>
    <dgm:cxn modelId="{27D04C2E-FA79-E246-BA41-F584A5B71233}" type="presOf" srcId="{1E353D66-C87F-4B29-8972-D05218952A6B}" destId="{4E4AB689-1968-4BCC-B8D4-9F6E11A65D71}" srcOrd="0" destOrd="1" presId="urn:microsoft.com/office/officeart/2005/8/layout/hList1"/>
    <dgm:cxn modelId="{701727B8-F113-A642-84F4-6FB0DE5EEA54}" type="presOf" srcId="{B45AECFC-0E04-4EAB-B8E8-25A93246A1FF}" destId="{4E4AB689-1968-4BCC-B8D4-9F6E11A65D71}" srcOrd="0" destOrd="0" presId="urn:microsoft.com/office/officeart/2005/8/layout/hList1"/>
    <dgm:cxn modelId="{316FB7A8-C544-4A98-972F-8231F4CC3AEA}" srcId="{365D284C-3469-4AC7-8C4D-886E3D44035A}" destId="{2D8B7B63-F44A-41DD-BF71-11AFE762CFD6}" srcOrd="3" destOrd="0" parTransId="{1FC240B0-7FA4-4F1E-9FAB-C9836384AFCB}" sibTransId="{4559988B-70CC-42DE-AF4F-1F217B5B497A}"/>
    <dgm:cxn modelId="{5BD5B961-0A27-47D3-B9A5-6D4387B745BE}" srcId="{75DEC453-6EAF-411C-83BA-FCAA50E164DB}" destId="{365D284C-3469-4AC7-8C4D-886E3D44035A}" srcOrd="0" destOrd="0" parTransId="{E249D4A2-0B78-4395-B4B0-A335C8ED91F0}" sibTransId="{3522E394-CCED-42F9-9B45-C55F7DE46704}"/>
    <dgm:cxn modelId="{3C8C3A52-9D6C-2243-BA13-52A8BE9B6083}" type="presOf" srcId="{04A25E00-0671-48B3-BCEC-30F2A4B8FDD7}" destId="{4E4AB689-1968-4BCC-B8D4-9F6E11A65D71}" srcOrd="0" destOrd="2" presId="urn:microsoft.com/office/officeart/2005/8/layout/hList1"/>
    <dgm:cxn modelId="{533180F8-3629-FB47-9F5D-B287DC8EDA7A}" type="presOf" srcId="{365D284C-3469-4AC7-8C4D-886E3D44035A}" destId="{61338BEB-9505-4A75-926A-654B2CBE6689}" srcOrd="0" destOrd="0" presId="urn:microsoft.com/office/officeart/2005/8/layout/hList1"/>
    <dgm:cxn modelId="{6EE4C28A-14A8-1741-B2AF-71429AEA2A73}" type="presParOf" srcId="{479F0FDA-8F43-4313-9544-86EAE54A6806}" destId="{C3082713-8DD2-483B-B394-181175BABBCC}" srcOrd="0" destOrd="0" presId="urn:microsoft.com/office/officeart/2005/8/layout/hList1"/>
    <dgm:cxn modelId="{D1B6DAE4-ECB8-3849-A1C7-0FE881868CD1}" type="presParOf" srcId="{C3082713-8DD2-483B-B394-181175BABBCC}" destId="{61338BEB-9505-4A75-926A-654B2CBE6689}" srcOrd="0" destOrd="0" presId="urn:microsoft.com/office/officeart/2005/8/layout/hList1"/>
    <dgm:cxn modelId="{465A2095-7373-A74E-8218-3E69C32BA1F1}" type="presParOf" srcId="{C3082713-8DD2-483B-B394-181175BABBCC}" destId="{4E4AB689-1968-4BCC-B8D4-9F6E11A65D71}" srcOrd="1" destOrd="0" presId="urn:microsoft.com/office/officeart/2005/8/layout/hList1"/>
  </dgm:cxnLst>
  <dgm:bg>
    <a:solidFill>
      <a:srgbClr val="263338"/>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4BF8C8-9312-4E04-9FCD-EF629B47DBFC}"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A37B052B-32D9-460C-BE5F-A512BA9609DD}">
      <dgm:prSet custT="1"/>
      <dgm:spPr>
        <a:solidFill>
          <a:srgbClr val="263338"/>
        </a:solidFill>
      </dgm:spPr>
      <dgm:t>
        <a:bodyPr/>
        <a:lstStyle/>
        <a:p>
          <a:pPr algn="l" rtl="0"/>
          <a:r>
            <a:rPr lang="en-US" sz="2200" dirty="0">
              <a:latin typeface="Montserrat" charset="0"/>
              <a:ea typeface="Montserrat" charset="0"/>
              <a:cs typeface="Montserrat" charset="0"/>
            </a:rPr>
            <a:t>public &lt;P extends Simple&gt;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allgather</a:t>
          </a:r>
          <a:r>
            <a:rPr lang="en-US" sz="2200" dirty="0">
              <a:latin typeface="Montserrat" charset="0"/>
              <a:ea typeface="Montserrat" charset="0"/>
              <a:cs typeface="Montserrat" charset="0"/>
            </a:rPr>
            <a:t>(String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a:t>
          </a:r>
        </a:p>
      </dgm:t>
    </dgm:pt>
    <dgm:pt modelId="{CA2242DE-E501-4749-870F-DAF5FE8F041A}" type="parTrans" cxnId="{73A23F15-15DC-4CD6-A4C3-E99496285DB2}">
      <dgm:prSet/>
      <dgm:spPr/>
      <dgm:t>
        <a:bodyPr/>
        <a:lstStyle/>
        <a:p>
          <a:endParaRPr lang="en-US"/>
        </a:p>
      </dgm:t>
    </dgm:pt>
    <dgm:pt modelId="{EB4C9866-7088-4B88-AE80-1A12826F3027}" type="sibTrans" cxnId="{73A23F15-15DC-4CD6-A4C3-E99496285DB2}">
      <dgm:prSet/>
      <dgm:spPr/>
      <dgm:t>
        <a:bodyPr/>
        <a:lstStyle/>
        <a:p>
          <a:endParaRPr lang="en-US"/>
        </a:p>
      </dgm:t>
    </dgm:pt>
    <dgm:pt modelId="{A97077B9-7B31-49EB-B066-47E1396604E4}">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 user defined name to separate operations indifferent groups</a:t>
          </a:r>
        </a:p>
      </dgm:t>
    </dgm:pt>
    <dgm:pt modelId="{725E56D3-F658-4C6C-9477-A15367A14272}" type="parTrans" cxnId="{D5C16137-19EC-43E4-8EFE-211BC17B9952}">
      <dgm:prSet/>
      <dgm:spPr/>
      <dgm:t>
        <a:bodyPr/>
        <a:lstStyle/>
        <a:p>
          <a:endParaRPr lang="en-US"/>
        </a:p>
      </dgm:t>
    </dgm:pt>
    <dgm:pt modelId="{E6C6E5B4-1CA1-45C6-ADC9-AFB84032605A}" type="sibTrans" cxnId="{D5C16137-19EC-43E4-8EFE-211BC17B9952}">
      <dgm:prSet/>
      <dgm:spPr/>
      <dgm:t>
        <a:bodyPr/>
        <a:lstStyle/>
        <a:p>
          <a:endParaRPr lang="en-US"/>
        </a:p>
      </dgm:t>
    </dgm:pt>
    <dgm:pt modelId="{8E19F436-036F-46B3-A3D7-5E87E59068D7}">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EBD0CCA9-A799-47BC-92EB-8C013CFAEE6D}" type="parTrans" cxnId="{F9B94978-58B1-4CBB-986C-68C1D3889B8E}">
      <dgm:prSet/>
      <dgm:spPr/>
      <dgm:t>
        <a:bodyPr/>
        <a:lstStyle/>
        <a:p>
          <a:endParaRPr lang="en-US"/>
        </a:p>
      </dgm:t>
    </dgm:pt>
    <dgm:pt modelId="{1FE3CC8C-01E0-422D-AD3B-AF0126F826A8}" type="sibTrans" cxnId="{F9B94978-58B1-4CBB-986C-68C1D3889B8E}">
      <dgm:prSet/>
      <dgm:spPr/>
      <dgm:t>
        <a:bodyPr/>
        <a:lstStyle/>
        <a:p>
          <a:endParaRPr lang="en-US"/>
        </a:p>
      </dgm:t>
    </dgm:pt>
    <dgm:pt modelId="{F459243A-3D63-47D2-9B3E-AEE22227C4C2}">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A4FC442E-C8EE-4402-BF89-D648F3167D1A}" type="parTrans" cxnId="{6B05864D-B619-4232-BEF8-A1976C388282}">
      <dgm:prSet/>
      <dgm:spPr/>
      <dgm:t>
        <a:bodyPr/>
        <a:lstStyle/>
        <a:p>
          <a:endParaRPr lang="en-US"/>
        </a:p>
      </dgm:t>
    </dgm:pt>
    <dgm:pt modelId="{A7792AA3-7BB8-4BAD-B6B2-1B5F6B689896}" type="sibTrans" cxnId="{6B05864D-B619-4232-BEF8-A1976C388282}">
      <dgm:prSet/>
      <dgm:spPr/>
      <dgm:t>
        <a:bodyPr/>
        <a:lstStyle/>
        <a:p>
          <a:endParaRPr lang="en-US"/>
        </a:p>
      </dgm:t>
    </dgm:pt>
    <dgm:pt modelId="{C985870D-FFDD-4784-9FE4-310F694F8B7E}" type="pres">
      <dgm:prSet presAssocID="{EF4BF8C8-9312-4E04-9FCD-EF629B47DBFC}" presName="Name0" presStyleCnt="0">
        <dgm:presLayoutVars>
          <dgm:dir/>
          <dgm:animLvl val="lvl"/>
          <dgm:resizeHandles val="exact"/>
        </dgm:presLayoutVars>
      </dgm:prSet>
      <dgm:spPr/>
      <dgm:t>
        <a:bodyPr/>
        <a:lstStyle/>
        <a:p>
          <a:endParaRPr lang="en-US"/>
        </a:p>
      </dgm:t>
    </dgm:pt>
    <dgm:pt modelId="{1A1A2078-7BA4-4587-BED8-4445728BACB9}" type="pres">
      <dgm:prSet presAssocID="{A37B052B-32D9-460C-BE5F-A512BA9609DD}" presName="composite" presStyleCnt="0"/>
      <dgm:spPr/>
    </dgm:pt>
    <dgm:pt modelId="{FFF8AB55-79F5-4123-B036-7AF3DB6B975F}" type="pres">
      <dgm:prSet presAssocID="{A37B052B-32D9-460C-BE5F-A512BA9609DD}" presName="parTx" presStyleLbl="alignNode1" presStyleIdx="0" presStyleCnt="1" custLinFactNeighborY="-296">
        <dgm:presLayoutVars>
          <dgm:chMax val="0"/>
          <dgm:chPref val="0"/>
          <dgm:bulletEnabled val="1"/>
        </dgm:presLayoutVars>
      </dgm:prSet>
      <dgm:spPr/>
      <dgm:t>
        <a:bodyPr/>
        <a:lstStyle/>
        <a:p>
          <a:endParaRPr lang="en-US"/>
        </a:p>
      </dgm:t>
    </dgm:pt>
    <dgm:pt modelId="{467A3248-8725-4F64-B9CB-B96DF402636D}" type="pres">
      <dgm:prSet presAssocID="{A37B052B-32D9-460C-BE5F-A512BA9609DD}" presName="desTx" presStyleLbl="alignAccFollowNode1" presStyleIdx="0" presStyleCnt="1">
        <dgm:presLayoutVars>
          <dgm:bulletEnabled val="1"/>
        </dgm:presLayoutVars>
      </dgm:prSet>
      <dgm:spPr/>
      <dgm:t>
        <a:bodyPr/>
        <a:lstStyle/>
        <a:p>
          <a:endParaRPr lang="en-US"/>
        </a:p>
      </dgm:t>
    </dgm:pt>
  </dgm:ptLst>
  <dgm:cxnLst>
    <dgm:cxn modelId="{D5C16137-19EC-43E4-8EFE-211BC17B9952}" srcId="{A37B052B-32D9-460C-BE5F-A512BA9609DD}" destId="{A97077B9-7B31-49EB-B066-47E1396604E4}" srcOrd="0" destOrd="0" parTransId="{725E56D3-F658-4C6C-9477-A15367A14272}" sibTransId="{E6C6E5B4-1CA1-45C6-ADC9-AFB84032605A}"/>
    <dgm:cxn modelId="{6B05864D-B619-4232-BEF8-A1976C388282}" srcId="{A37B052B-32D9-460C-BE5F-A512BA9609DD}" destId="{F459243A-3D63-47D2-9B3E-AEE22227C4C2}" srcOrd="2" destOrd="0" parTransId="{A4FC442E-C8EE-4402-BF89-D648F3167D1A}" sibTransId="{A7792AA3-7BB8-4BAD-B6B2-1B5F6B689896}"/>
    <dgm:cxn modelId="{F9B94978-58B1-4CBB-986C-68C1D3889B8E}" srcId="{A37B052B-32D9-460C-BE5F-A512BA9609DD}" destId="{8E19F436-036F-46B3-A3D7-5E87E59068D7}" srcOrd="1" destOrd="0" parTransId="{EBD0CCA9-A799-47BC-92EB-8C013CFAEE6D}" sibTransId="{1FE3CC8C-01E0-422D-AD3B-AF0126F826A8}"/>
    <dgm:cxn modelId="{290CA016-DF9C-C946-B59F-C5351D52E7A5}" type="presOf" srcId="{A37B052B-32D9-460C-BE5F-A512BA9609DD}" destId="{FFF8AB55-79F5-4123-B036-7AF3DB6B975F}" srcOrd="0" destOrd="0" presId="urn:microsoft.com/office/officeart/2005/8/layout/hList1"/>
    <dgm:cxn modelId="{73A23F15-15DC-4CD6-A4C3-E99496285DB2}" srcId="{EF4BF8C8-9312-4E04-9FCD-EF629B47DBFC}" destId="{A37B052B-32D9-460C-BE5F-A512BA9609DD}" srcOrd="0" destOrd="0" parTransId="{CA2242DE-E501-4749-870F-DAF5FE8F041A}" sibTransId="{EB4C9866-7088-4B88-AE80-1A12826F3027}"/>
    <dgm:cxn modelId="{DDEF7A0D-FD42-6940-9E0A-1A852D5C75C9}" type="presOf" srcId="{8E19F436-036F-46B3-A3D7-5E87E59068D7}" destId="{467A3248-8725-4F64-B9CB-B96DF402636D}" srcOrd="0" destOrd="1" presId="urn:microsoft.com/office/officeart/2005/8/layout/hList1"/>
    <dgm:cxn modelId="{13105E24-BE6B-974A-A8ED-B3339ABAEEEF}" type="presOf" srcId="{EF4BF8C8-9312-4E04-9FCD-EF629B47DBFC}" destId="{C985870D-FFDD-4784-9FE4-310F694F8B7E}" srcOrd="0" destOrd="0" presId="urn:microsoft.com/office/officeart/2005/8/layout/hList1"/>
    <dgm:cxn modelId="{274E40A9-3E0E-9A48-BD2D-312770281C92}" type="presOf" srcId="{F459243A-3D63-47D2-9B3E-AEE22227C4C2}" destId="{467A3248-8725-4F64-B9CB-B96DF402636D}" srcOrd="0" destOrd="2" presId="urn:microsoft.com/office/officeart/2005/8/layout/hList1"/>
    <dgm:cxn modelId="{900D5FA9-3744-314B-B313-0107E52F6098}" type="presOf" srcId="{A97077B9-7B31-49EB-B066-47E1396604E4}" destId="{467A3248-8725-4F64-B9CB-B96DF402636D}" srcOrd="0" destOrd="0" presId="urn:microsoft.com/office/officeart/2005/8/layout/hList1"/>
    <dgm:cxn modelId="{1C446C50-F3F3-9C45-BEBC-CA5F3237CD1B}" type="presParOf" srcId="{C985870D-FFDD-4784-9FE4-310F694F8B7E}" destId="{1A1A2078-7BA4-4587-BED8-4445728BACB9}" srcOrd="0" destOrd="0" presId="urn:microsoft.com/office/officeart/2005/8/layout/hList1"/>
    <dgm:cxn modelId="{4E2D303F-D83F-C145-9931-67F9654D1F26}" type="presParOf" srcId="{1A1A2078-7BA4-4587-BED8-4445728BACB9}" destId="{FFF8AB55-79F5-4123-B036-7AF3DB6B975F}" srcOrd="0" destOrd="0" presId="urn:microsoft.com/office/officeart/2005/8/layout/hList1"/>
    <dgm:cxn modelId="{91AB2841-7BEC-914D-BFD7-55EED013A3F4}" type="presParOf" srcId="{1A1A2078-7BA4-4587-BED8-4445728BACB9}" destId="{467A3248-8725-4F64-B9CB-B96DF402636D}"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D8E7D2-9B6B-497D-95EA-FC9AF8FE1668}"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6D3B88C0-6C70-4DC0-ACAC-A651AE0D9E78}">
      <dgm:prSet custT="1"/>
      <dgm:spPr>
        <a:solidFill>
          <a:srgbClr val="BCD3D6">
            <a:alpha val="90000"/>
          </a:srgbClr>
        </a:solidFill>
      </dgm:spPr>
      <dgm:t>
        <a:bodyPr/>
        <a:lstStyle/>
        <a:p>
          <a:pPr rtl="0"/>
          <a:r>
            <a:rPr lang="en-US" sz="1800" dirty="0">
              <a:latin typeface="Montserrat" charset="0"/>
              <a:ea typeface="Montserrat" charset="0"/>
              <a:cs typeface="Montserrat" charset="0"/>
            </a:rPr>
            <a:t>public &lt;P extends Simple&gt; </a:t>
          </a:r>
          <a:r>
            <a:rPr lang="en-US" sz="1800" dirty="0" err="1">
              <a:latin typeface="Montserrat" charset="0"/>
              <a:ea typeface="Montserrat" charset="0"/>
              <a:cs typeface="Montserrat" charset="0"/>
            </a:rPr>
            <a:t>boolean</a:t>
          </a:r>
          <a:r>
            <a:rPr lang="en-US" sz="1800" dirty="0">
              <a:latin typeface="Montserrat" charset="0"/>
              <a:ea typeface="Montserrat" charset="0"/>
              <a:cs typeface="Montserrat" charset="0"/>
            </a:rPr>
            <a:t> </a:t>
          </a:r>
          <a:r>
            <a:rPr lang="en-US" sz="1800" b="1" dirty="0" err="1">
              <a:latin typeface="Montserrat" charset="0"/>
              <a:ea typeface="Montserrat" charset="0"/>
              <a:cs typeface="Montserrat" charset="0"/>
            </a:rPr>
            <a:t>allreduce</a:t>
          </a:r>
          <a:r>
            <a:rPr lang="en-US" sz="1800" dirty="0">
              <a:latin typeface="Montserrat" charset="0"/>
              <a:ea typeface="Montserrat" charset="0"/>
              <a:cs typeface="Montserrat" charset="0"/>
            </a:rPr>
            <a:t>(String </a:t>
          </a:r>
          <a:r>
            <a:rPr lang="en-US" sz="1800" dirty="0" err="1">
              <a:latin typeface="Montserrat" charset="0"/>
              <a:ea typeface="Montserrat" charset="0"/>
              <a:cs typeface="Montserrat" charset="0"/>
            </a:rPr>
            <a:t>contextName</a:t>
          </a:r>
          <a:r>
            <a:rPr lang="en-US" sz="1800" dirty="0">
              <a:latin typeface="Montserrat" charset="0"/>
              <a:ea typeface="Montserrat" charset="0"/>
              <a:cs typeface="Montserrat" charset="0"/>
            </a:rPr>
            <a:t>, String </a:t>
          </a:r>
          <a:r>
            <a:rPr lang="en-US" sz="1800" dirty="0" err="1">
              <a:latin typeface="Montserrat" charset="0"/>
              <a:ea typeface="Montserrat" charset="0"/>
              <a:cs typeface="Montserrat" charset="0"/>
            </a:rPr>
            <a:t>operationName</a:t>
          </a:r>
          <a:r>
            <a:rPr lang="en-US" sz="1800" dirty="0">
              <a:latin typeface="Montserrat" charset="0"/>
              <a:ea typeface="Montserrat" charset="0"/>
              <a:cs typeface="Montserrat" charset="0"/>
            </a:rPr>
            <a:t>, Table&lt;P&gt; table) </a:t>
          </a:r>
        </a:p>
      </dgm:t>
    </dgm:pt>
    <dgm:pt modelId="{0DD87041-225F-45B6-97CD-372DE9B2F0D1}" type="parTrans" cxnId="{ED0823F2-3944-4BFE-BE1D-EA160383D7A1}">
      <dgm:prSet/>
      <dgm:spPr/>
      <dgm:t>
        <a:bodyPr/>
        <a:lstStyle/>
        <a:p>
          <a:endParaRPr lang="en-US"/>
        </a:p>
      </dgm:t>
    </dgm:pt>
    <dgm:pt modelId="{284C0D5F-484A-4511-BE5C-1BA6D862FCF9}" type="sibTrans" cxnId="{ED0823F2-3944-4BFE-BE1D-EA160383D7A1}">
      <dgm:prSet/>
      <dgm:spPr/>
      <dgm:t>
        <a:bodyPr/>
        <a:lstStyle/>
        <a:p>
          <a:endParaRPr lang="en-US"/>
        </a:p>
      </dgm:t>
    </dgm:pt>
    <dgm:pt modelId="{D080D180-B810-4EEE-B98D-069A8C76B89E}">
      <dgm:prSet custT="1"/>
      <dgm:spPr>
        <a:solidFill>
          <a:srgbClr val="BCD3D6">
            <a:alpha val="90000"/>
          </a:srgbClr>
        </a:solidFill>
      </dgm:spPr>
      <dgm:t>
        <a:bodyPr/>
        <a:lstStyle/>
        <a:p>
          <a:pPr rtl="0"/>
          <a:r>
            <a:rPr lang="en-US" sz="1800" b="1" dirty="0">
              <a:latin typeface="Montserrat" charset="0"/>
              <a:ea typeface="Montserrat" charset="0"/>
              <a:cs typeface="Montserrat" charset="0"/>
            </a:rPr>
            <a:t>regroup</a:t>
          </a:r>
          <a:r>
            <a:rPr lang="en-US" sz="1800" dirty="0">
              <a:latin typeface="Montserrat" charset="0"/>
              <a:ea typeface="Montserrat" charset="0"/>
              <a:cs typeface="Montserrat" charset="0"/>
            </a:rPr>
            <a:t>("main", "regroup", table, new </a:t>
          </a:r>
          <a:r>
            <a:rPr lang="en-US" sz="1800" dirty="0" err="1">
              <a:latin typeface="Montserrat" charset="0"/>
              <a:ea typeface="Montserrat" charset="0"/>
              <a:cs typeface="Montserrat" charset="0"/>
            </a:rPr>
            <a:t>Partitioner</a:t>
          </a:r>
          <a:r>
            <a:rPr lang="en-US" sz="1800" dirty="0">
              <a:latin typeface="Montserrat" charset="0"/>
              <a:ea typeface="Montserrat" charset="0"/>
              <a:cs typeface="Montserrat" charset="0"/>
            </a:rPr>
            <a:t>(</a:t>
          </a:r>
          <a:r>
            <a:rPr lang="en-US" sz="1800" dirty="0" err="1">
              <a:latin typeface="Montserrat" charset="0"/>
              <a:ea typeface="Montserrat" charset="0"/>
              <a:cs typeface="Montserrat" charset="0"/>
            </a:rPr>
            <a:t>getNumWorkers</a:t>
          </a:r>
          <a:r>
            <a:rPr lang="en-US" sz="1800" dirty="0">
              <a:latin typeface="Montserrat" charset="0"/>
              <a:ea typeface="Montserrat" charset="0"/>
              <a:cs typeface="Montserrat" charset="0"/>
            </a:rPr>
            <a:t>()));</a:t>
          </a:r>
        </a:p>
      </dgm:t>
    </dgm:pt>
    <dgm:pt modelId="{7FDAE8AB-1081-4AE7-BF3A-DE793F1C883B}" type="parTrans" cxnId="{FBE18478-30AE-4093-98BD-36B75928B156}">
      <dgm:prSet/>
      <dgm:spPr/>
      <dgm:t>
        <a:bodyPr/>
        <a:lstStyle/>
        <a:p>
          <a:endParaRPr lang="en-US"/>
        </a:p>
      </dgm:t>
    </dgm:pt>
    <dgm:pt modelId="{35C8693C-6065-47A1-AA06-A2868D3B71A4}" type="sibTrans" cxnId="{FBE18478-30AE-4093-98BD-36B75928B156}">
      <dgm:prSet/>
      <dgm:spPr/>
      <dgm:t>
        <a:bodyPr/>
        <a:lstStyle/>
        <a:p>
          <a:endParaRPr lang="en-US"/>
        </a:p>
      </dgm:t>
    </dgm:pt>
    <dgm:pt modelId="{4A72F77A-21A2-46B7-B381-B42D0B7430DB}">
      <dgm:prSet custT="1"/>
      <dgm:spPr>
        <a:solidFill>
          <a:srgbClr val="263338"/>
        </a:solidFill>
      </dgm:spPr>
      <dgm:t>
        <a:bodyPr/>
        <a:lstStyle/>
        <a:p>
          <a:pPr algn="l" rtl="0"/>
          <a:r>
            <a:rPr lang="en-US" sz="2200">
              <a:latin typeface="Montserrat" charset="0"/>
              <a:ea typeface="Montserrat" charset="0"/>
              <a:cs typeface="Montserrat" charset="0"/>
            </a:rPr>
            <a:t>An Alternative Way (if the dataset is large…)</a:t>
          </a:r>
          <a:endParaRPr lang="en-US" sz="2200" dirty="0">
            <a:latin typeface="Montserrat" charset="0"/>
            <a:ea typeface="Montserrat" charset="0"/>
            <a:cs typeface="Montserrat" charset="0"/>
          </a:endParaRPr>
        </a:p>
      </dgm:t>
    </dgm:pt>
    <dgm:pt modelId="{9EC6DD01-DC0E-4B0D-89E5-EA470B0B054F}" type="parTrans" cxnId="{817CB790-8673-4C26-93D8-08F872921767}">
      <dgm:prSet/>
      <dgm:spPr/>
      <dgm:t>
        <a:bodyPr/>
        <a:lstStyle/>
        <a:p>
          <a:endParaRPr lang="en-US"/>
        </a:p>
      </dgm:t>
    </dgm:pt>
    <dgm:pt modelId="{1D627DEB-D887-4B6A-A575-86C7DE67440D}" type="sibTrans" cxnId="{817CB790-8673-4C26-93D8-08F872921767}">
      <dgm:prSet/>
      <dgm:spPr/>
      <dgm:t>
        <a:bodyPr/>
        <a:lstStyle/>
        <a:p>
          <a:endParaRPr lang="en-US"/>
        </a:p>
      </dgm:t>
    </dgm:pt>
    <dgm:pt modelId="{BDF62904-BB6D-447A-97CD-51B29382FEF8}">
      <dgm:prSet custT="1"/>
      <dgm:spPr>
        <a:solidFill>
          <a:srgbClr val="263338"/>
        </a:solidFill>
      </dgm:spPr>
      <dgm:t>
        <a:bodyPr/>
        <a:lstStyle/>
        <a:p>
          <a:pPr algn="l" rtl="0"/>
          <a:r>
            <a:rPr lang="en-US" sz="2200" dirty="0">
              <a:latin typeface="Montserrat" charset="0"/>
              <a:ea typeface="Montserrat" charset="0"/>
              <a:cs typeface="Montserrat" charset="0"/>
            </a:rPr>
            <a:t>Normally…</a:t>
          </a:r>
        </a:p>
      </dgm:t>
    </dgm:pt>
    <dgm:pt modelId="{38FC7F92-0CD1-48C7-B5EB-F756B85F8BCE}" type="parTrans" cxnId="{76D8C2A9-B2F6-4903-B1C4-986F96E88E6E}">
      <dgm:prSet/>
      <dgm:spPr/>
      <dgm:t>
        <a:bodyPr/>
        <a:lstStyle/>
        <a:p>
          <a:endParaRPr lang="en-US"/>
        </a:p>
      </dgm:t>
    </dgm:pt>
    <dgm:pt modelId="{70B189FB-841C-49B0-9443-994DDA74D570}" type="sibTrans" cxnId="{76D8C2A9-B2F6-4903-B1C4-986F96E88E6E}">
      <dgm:prSet/>
      <dgm:spPr/>
      <dgm:t>
        <a:bodyPr/>
        <a:lstStyle/>
        <a:p>
          <a:endParaRPr lang="en-US"/>
        </a:p>
      </dgm:t>
    </dgm:pt>
    <dgm:pt modelId="{9609BAD7-90BF-4AFD-948F-5A1BF45E4606}">
      <dgm:prSet custT="1"/>
      <dgm:spPr>
        <a:solidFill>
          <a:srgbClr val="BCD3D6">
            <a:alpha val="90000"/>
          </a:srgbClr>
        </a:solidFill>
      </dgm:spPr>
      <dgm:t>
        <a:bodyPr/>
        <a:lstStyle/>
        <a:p>
          <a:pPr rtl="0"/>
          <a:r>
            <a:rPr lang="en-US" sz="1800" b="1" dirty="0" err="1">
              <a:latin typeface="Montserrat" charset="0"/>
              <a:ea typeface="Montserrat" charset="0"/>
              <a:cs typeface="Montserrat" charset="0"/>
            </a:rPr>
            <a:t>allgather</a:t>
          </a:r>
          <a:r>
            <a:rPr lang="en-US" sz="1800" dirty="0">
              <a:latin typeface="Montserrat" charset="0"/>
              <a:ea typeface="Montserrat" charset="0"/>
              <a:cs typeface="Montserrat" charset="0"/>
            </a:rPr>
            <a:t>("main", "</a:t>
          </a:r>
          <a:r>
            <a:rPr lang="en-US" sz="1800" dirty="0" err="1">
              <a:latin typeface="Montserrat" charset="0"/>
              <a:ea typeface="Montserrat" charset="0"/>
              <a:cs typeface="Montserrat" charset="0"/>
            </a:rPr>
            <a:t>allgather</a:t>
          </a:r>
          <a:r>
            <a:rPr lang="en-US" sz="1800" dirty="0">
              <a:latin typeface="Montserrat" charset="0"/>
              <a:ea typeface="Montserrat" charset="0"/>
              <a:cs typeface="Montserrat" charset="0"/>
            </a:rPr>
            <a:t>", table);</a:t>
          </a:r>
        </a:p>
      </dgm:t>
    </dgm:pt>
    <dgm:pt modelId="{2C2A916C-FF23-47A4-B850-004B6A58F174}" type="parTrans" cxnId="{A6E07AB8-B510-4035-9ED7-35DBC0ACD8E0}">
      <dgm:prSet/>
      <dgm:spPr/>
      <dgm:t>
        <a:bodyPr/>
        <a:lstStyle/>
        <a:p>
          <a:endParaRPr lang="en-US"/>
        </a:p>
      </dgm:t>
    </dgm:pt>
    <dgm:pt modelId="{8C811BC6-27DA-432F-B63B-2E0CC062E6D0}" type="sibTrans" cxnId="{A6E07AB8-B510-4035-9ED7-35DBC0ACD8E0}">
      <dgm:prSet/>
      <dgm:spPr/>
      <dgm:t>
        <a:bodyPr/>
        <a:lstStyle/>
        <a:p>
          <a:endParaRPr lang="en-US"/>
        </a:p>
      </dgm:t>
    </dgm:pt>
    <dgm:pt modelId="{457B2685-834C-4CEE-AEBA-D7CBD8205D5A}" type="pres">
      <dgm:prSet presAssocID="{67D8E7D2-9B6B-497D-95EA-FC9AF8FE1668}" presName="Name0" presStyleCnt="0">
        <dgm:presLayoutVars>
          <dgm:dir/>
          <dgm:animLvl val="lvl"/>
          <dgm:resizeHandles val="exact"/>
        </dgm:presLayoutVars>
      </dgm:prSet>
      <dgm:spPr/>
      <dgm:t>
        <a:bodyPr/>
        <a:lstStyle/>
        <a:p>
          <a:endParaRPr lang="en-US"/>
        </a:p>
      </dgm:t>
    </dgm:pt>
    <dgm:pt modelId="{2C252C2D-C9DE-43B0-9234-FAF4F08D5874}" type="pres">
      <dgm:prSet presAssocID="{BDF62904-BB6D-447A-97CD-51B29382FEF8}" presName="composite" presStyleCnt="0"/>
      <dgm:spPr/>
    </dgm:pt>
    <dgm:pt modelId="{55DE163B-C702-4BCE-8B7F-10330B3CBB1F}" type="pres">
      <dgm:prSet presAssocID="{BDF62904-BB6D-447A-97CD-51B29382FEF8}" presName="parTx" presStyleLbl="alignNode1" presStyleIdx="0" presStyleCnt="2" custLinFactNeighborY="1657">
        <dgm:presLayoutVars>
          <dgm:chMax val="0"/>
          <dgm:chPref val="0"/>
          <dgm:bulletEnabled val="1"/>
        </dgm:presLayoutVars>
      </dgm:prSet>
      <dgm:spPr/>
      <dgm:t>
        <a:bodyPr/>
        <a:lstStyle/>
        <a:p>
          <a:endParaRPr lang="en-US"/>
        </a:p>
      </dgm:t>
    </dgm:pt>
    <dgm:pt modelId="{F9BEB61C-80F1-47ED-ADBA-1FF5307AFE6D}" type="pres">
      <dgm:prSet presAssocID="{BDF62904-BB6D-447A-97CD-51B29382FEF8}" presName="desTx" presStyleLbl="alignAccFollowNode1" presStyleIdx="0" presStyleCnt="2">
        <dgm:presLayoutVars>
          <dgm:bulletEnabled val="1"/>
        </dgm:presLayoutVars>
      </dgm:prSet>
      <dgm:spPr/>
      <dgm:t>
        <a:bodyPr/>
        <a:lstStyle/>
        <a:p>
          <a:endParaRPr lang="en-US"/>
        </a:p>
      </dgm:t>
    </dgm:pt>
    <dgm:pt modelId="{454FE852-DFF1-42FE-891D-B316CD486F28}" type="pres">
      <dgm:prSet presAssocID="{70B189FB-841C-49B0-9443-994DDA74D570}" presName="space" presStyleCnt="0"/>
      <dgm:spPr/>
    </dgm:pt>
    <dgm:pt modelId="{DDCDD99C-8A0F-45C6-B7C0-97F7FE81AB5E}" type="pres">
      <dgm:prSet presAssocID="{4A72F77A-21A2-46B7-B381-B42D0B7430DB}" presName="composite" presStyleCnt="0"/>
      <dgm:spPr/>
    </dgm:pt>
    <dgm:pt modelId="{62AC3193-C996-47A3-94F3-97A83EF93F43}" type="pres">
      <dgm:prSet presAssocID="{4A72F77A-21A2-46B7-B381-B42D0B7430DB}" presName="parTx" presStyleLbl="alignNode1" presStyleIdx="1" presStyleCnt="2">
        <dgm:presLayoutVars>
          <dgm:chMax val="0"/>
          <dgm:chPref val="0"/>
          <dgm:bulletEnabled val="1"/>
        </dgm:presLayoutVars>
      </dgm:prSet>
      <dgm:spPr/>
      <dgm:t>
        <a:bodyPr/>
        <a:lstStyle/>
        <a:p>
          <a:endParaRPr lang="en-US"/>
        </a:p>
      </dgm:t>
    </dgm:pt>
    <dgm:pt modelId="{E8C736D1-E92E-4897-B1AC-661F534E713B}" type="pres">
      <dgm:prSet presAssocID="{4A72F77A-21A2-46B7-B381-B42D0B7430DB}" presName="desTx" presStyleLbl="alignAccFollowNode1" presStyleIdx="1" presStyleCnt="2">
        <dgm:presLayoutVars>
          <dgm:bulletEnabled val="1"/>
        </dgm:presLayoutVars>
      </dgm:prSet>
      <dgm:spPr/>
      <dgm:t>
        <a:bodyPr/>
        <a:lstStyle/>
        <a:p>
          <a:endParaRPr lang="en-US"/>
        </a:p>
      </dgm:t>
    </dgm:pt>
  </dgm:ptLst>
  <dgm:cxnLst>
    <dgm:cxn modelId="{76D8C2A9-B2F6-4903-B1C4-986F96E88E6E}" srcId="{67D8E7D2-9B6B-497D-95EA-FC9AF8FE1668}" destId="{BDF62904-BB6D-447A-97CD-51B29382FEF8}" srcOrd="0" destOrd="0" parTransId="{38FC7F92-0CD1-48C7-B5EB-F756B85F8BCE}" sibTransId="{70B189FB-841C-49B0-9443-994DDA74D570}"/>
    <dgm:cxn modelId="{AB94E626-E30E-9D40-8064-BF7310735DBF}" type="presOf" srcId="{D080D180-B810-4EEE-B98D-069A8C76B89E}" destId="{E8C736D1-E92E-4897-B1AC-661F534E713B}" srcOrd="0" destOrd="0" presId="urn:microsoft.com/office/officeart/2005/8/layout/hList1"/>
    <dgm:cxn modelId="{B3EFF017-CECE-E040-AC49-08D36CE1CC25}" type="presOf" srcId="{6D3B88C0-6C70-4DC0-ACAC-A651AE0D9E78}" destId="{F9BEB61C-80F1-47ED-ADBA-1FF5307AFE6D}" srcOrd="0" destOrd="0" presId="urn:microsoft.com/office/officeart/2005/8/layout/hList1"/>
    <dgm:cxn modelId="{9CB8D0FF-F7E3-AC4F-8D4D-74505ED5E790}" type="presOf" srcId="{67D8E7D2-9B6B-497D-95EA-FC9AF8FE1668}" destId="{457B2685-834C-4CEE-AEBA-D7CBD8205D5A}" srcOrd="0" destOrd="0" presId="urn:microsoft.com/office/officeart/2005/8/layout/hList1"/>
    <dgm:cxn modelId="{817CB790-8673-4C26-93D8-08F872921767}" srcId="{67D8E7D2-9B6B-497D-95EA-FC9AF8FE1668}" destId="{4A72F77A-21A2-46B7-B381-B42D0B7430DB}" srcOrd="1" destOrd="0" parTransId="{9EC6DD01-DC0E-4B0D-89E5-EA470B0B054F}" sibTransId="{1D627DEB-D887-4B6A-A575-86C7DE67440D}"/>
    <dgm:cxn modelId="{79C85E23-B1D7-8445-A8A5-D4B868B67D11}" type="presOf" srcId="{9609BAD7-90BF-4AFD-948F-5A1BF45E4606}" destId="{E8C736D1-E92E-4897-B1AC-661F534E713B}" srcOrd="0" destOrd="1" presId="urn:microsoft.com/office/officeart/2005/8/layout/hList1"/>
    <dgm:cxn modelId="{A6E07AB8-B510-4035-9ED7-35DBC0ACD8E0}" srcId="{4A72F77A-21A2-46B7-B381-B42D0B7430DB}" destId="{9609BAD7-90BF-4AFD-948F-5A1BF45E4606}" srcOrd="1" destOrd="0" parTransId="{2C2A916C-FF23-47A4-B850-004B6A58F174}" sibTransId="{8C811BC6-27DA-432F-B63B-2E0CC062E6D0}"/>
    <dgm:cxn modelId="{ED0823F2-3944-4BFE-BE1D-EA160383D7A1}" srcId="{BDF62904-BB6D-447A-97CD-51B29382FEF8}" destId="{6D3B88C0-6C70-4DC0-ACAC-A651AE0D9E78}" srcOrd="0" destOrd="0" parTransId="{0DD87041-225F-45B6-97CD-372DE9B2F0D1}" sibTransId="{284C0D5F-484A-4511-BE5C-1BA6D862FCF9}"/>
    <dgm:cxn modelId="{90329118-5F2E-C049-8766-7F0C1DA4908F}" type="presOf" srcId="{4A72F77A-21A2-46B7-B381-B42D0B7430DB}" destId="{62AC3193-C996-47A3-94F3-97A83EF93F43}" srcOrd="0" destOrd="0" presId="urn:microsoft.com/office/officeart/2005/8/layout/hList1"/>
    <dgm:cxn modelId="{1C372545-E12C-494F-A79C-0123EFE2039E}" type="presOf" srcId="{BDF62904-BB6D-447A-97CD-51B29382FEF8}" destId="{55DE163B-C702-4BCE-8B7F-10330B3CBB1F}" srcOrd="0" destOrd="0" presId="urn:microsoft.com/office/officeart/2005/8/layout/hList1"/>
    <dgm:cxn modelId="{FBE18478-30AE-4093-98BD-36B75928B156}" srcId="{4A72F77A-21A2-46B7-B381-B42D0B7430DB}" destId="{D080D180-B810-4EEE-B98D-069A8C76B89E}" srcOrd="0" destOrd="0" parTransId="{7FDAE8AB-1081-4AE7-BF3A-DE793F1C883B}" sibTransId="{35C8693C-6065-47A1-AA06-A2868D3B71A4}"/>
    <dgm:cxn modelId="{C1C453D2-0B7D-9E47-8C69-0AA3DEA5AC13}" type="presParOf" srcId="{457B2685-834C-4CEE-AEBA-D7CBD8205D5A}" destId="{2C252C2D-C9DE-43B0-9234-FAF4F08D5874}" srcOrd="0" destOrd="0" presId="urn:microsoft.com/office/officeart/2005/8/layout/hList1"/>
    <dgm:cxn modelId="{E2DA0274-4A79-6541-9E7E-86631430CB08}" type="presParOf" srcId="{2C252C2D-C9DE-43B0-9234-FAF4F08D5874}" destId="{55DE163B-C702-4BCE-8B7F-10330B3CBB1F}" srcOrd="0" destOrd="0" presId="urn:microsoft.com/office/officeart/2005/8/layout/hList1"/>
    <dgm:cxn modelId="{164CC4EA-4BB1-7844-AC49-79E97B346679}" type="presParOf" srcId="{2C252C2D-C9DE-43B0-9234-FAF4F08D5874}" destId="{F9BEB61C-80F1-47ED-ADBA-1FF5307AFE6D}" srcOrd="1" destOrd="0" presId="urn:microsoft.com/office/officeart/2005/8/layout/hList1"/>
    <dgm:cxn modelId="{18325FDC-CE59-B642-BEE4-83FB3E5195A7}" type="presParOf" srcId="{457B2685-834C-4CEE-AEBA-D7CBD8205D5A}" destId="{454FE852-DFF1-42FE-891D-B316CD486F28}" srcOrd="1" destOrd="0" presId="urn:microsoft.com/office/officeart/2005/8/layout/hList1"/>
    <dgm:cxn modelId="{F4CCD8AB-0B4C-1245-93A5-BF3F3C75EDBF}" type="presParOf" srcId="{457B2685-834C-4CEE-AEBA-D7CBD8205D5A}" destId="{DDCDD99C-8A0F-45C6-B7C0-97F7FE81AB5E}" srcOrd="2" destOrd="0" presId="urn:microsoft.com/office/officeart/2005/8/layout/hList1"/>
    <dgm:cxn modelId="{BC89C349-8E65-224A-9BB6-48D3869166D4}" type="presParOf" srcId="{DDCDD99C-8A0F-45C6-B7C0-97F7FE81AB5E}" destId="{62AC3193-C996-47A3-94F3-97A83EF93F43}" srcOrd="0" destOrd="0" presId="urn:microsoft.com/office/officeart/2005/8/layout/hList1"/>
    <dgm:cxn modelId="{FE4B6E3F-9451-4F4E-BA21-FC25783829D2}" type="presParOf" srcId="{DDCDD99C-8A0F-45C6-B7C0-97F7FE81AB5E}" destId="{E8C736D1-E92E-4897-B1AC-661F534E71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19AD12-CAC3-4BE3-81D7-E96282E2BFF0}"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C8D30125-3950-44FA-A22A-12C8B345C476}">
      <dgm:prSet custT="1"/>
      <dgm:spPr>
        <a:solidFill>
          <a:srgbClr val="263338"/>
        </a:solidFill>
      </dgm:spPr>
      <dgm:t>
        <a:bodyPr/>
        <a:lstStyle/>
        <a:p>
          <a:pPr algn="l" rtl="0"/>
          <a:r>
            <a:rPr lang="en-US" sz="2200" dirty="0">
              <a:latin typeface="Montserrat" charset="0"/>
              <a:ea typeface="Montserrat" charset="0"/>
              <a:cs typeface="Montserrat" charset="0"/>
            </a:rPr>
            <a:t>public &lt;P extends Simple, PT extends </a:t>
          </a:r>
          <a:r>
            <a:rPr lang="en-US" sz="2200" dirty="0" err="1">
              <a:latin typeface="Montserrat" charset="0"/>
              <a:ea typeface="Montserrat" charset="0"/>
              <a:cs typeface="Montserrat" charset="0"/>
            </a:rPr>
            <a:t>Partitioner</a:t>
          </a:r>
          <a:r>
            <a:rPr lang="en-US" sz="2200" dirty="0">
              <a:latin typeface="Montserrat" charset="0"/>
              <a:ea typeface="Montserrat" charset="0"/>
              <a:cs typeface="Montserrat" charset="0"/>
            </a:rPr>
            <a:t>&gt; </a:t>
          </a:r>
          <a:r>
            <a:rPr lang="en-US" sz="2200" dirty="0" err="1">
              <a:latin typeface="Montserrat" charset="0"/>
              <a:ea typeface="Montserrat" charset="0"/>
              <a:cs typeface="Montserrat" charset="0"/>
            </a:rPr>
            <a:t>boolean</a:t>
          </a:r>
          <a:r>
            <a:rPr lang="en-US" sz="2200" dirty="0">
              <a:latin typeface="Montserrat" charset="0"/>
              <a:ea typeface="Montserrat" charset="0"/>
              <a:cs typeface="Montserrat" charset="0"/>
            </a:rPr>
            <a:t> regroup(String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table, PT </a:t>
          </a:r>
          <a:r>
            <a:rPr lang="en-US" sz="2200" dirty="0" err="1">
              <a:latin typeface="Montserrat" charset="0"/>
              <a:ea typeface="Montserrat" charset="0"/>
              <a:cs typeface="Montserrat" charset="0"/>
            </a:rPr>
            <a:t>partitioner</a:t>
          </a:r>
          <a:r>
            <a:rPr lang="en-US" sz="2200" dirty="0">
              <a:latin typeface="Montserrat" charset="0"/>
              <a:ea typeface="Montserrat" charset="0"/>
              <a:cs typeface="Montserrat" charset="0"/>
            </a:rPr>
            <a:t>)</a:t>
          </a:r>
        </a:p>
      </dgm:t>
    </dgm:pt>
    <dgm:pt modelId="{7611F2A8-5E7C-4DE3-9AFA-1A04431EBB22}" type="parTrans" cxnId="{FB1D326A-2214-42B4-B394-A35ACBC8A7D3}">
      <dgm:prSet/>
      <dgm:spPr/>
      <dgm:t>
        <a:bodyPr/>
        <a:lstStyle/>
        <a:p>
          <a:endParaRPr lang="en-US"/>
        </a:p>
      </dgm:t>
    </dgm:pt>
    <dgm:pt modelId="{7A928489-B985-4D5C-B8E6-8A8729864D1C}" type="sibTrans" cxnId="{FB1D326A-2214-42B4-B394-A35ACBC8A7D3}">
      <dgm:prSet/>
      <dgm:spPr/>
      <dgm:t>
        <a:bodyPr/>
        <a:lstStyle/>
        <a:p>
          <a:endParaRPr lang="en-US"/>
        </a:p>
      </dgm:t>
    </dgm:pt>
    <dgm:pt modelId="{6A4C3874-D79E-4CAE-8173-1C8DD806C9D6}">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B4D9BC13-61ED-4077-8AA7-DFB39CBC84F6}" type="parTrans" cxnId="{90CA9231-FB10-4838-A642-210069A8DBE6}">
      <dgm:prSet/>
      <dgm:spPr/>
      <dgm:t>
        <a:bodyPr/>
        <a:lstStyle/>
        <a:p>
          <a:endParaRPr lang="en-US"/>
        </a:p>
      </dgm:t>
    </dgm:pt>
    <dgm:pt modelId="{D769D833-2525-4B55-BC09-096694875787}" type="sibTrans" cxnId="{90CA9231-FB10-4838-A642-210069A8DBE6}">
      <dgm:prSet/>
      <dgm:spPr/>
      <dgm:t>
        <a:bodyPr/>
        <a:lstStyle/>
        <a:p>
          <a:endParaRPr lang="en-US"/>
        </a:p>
      </dgm:t>
    </dgm:pt>
    <dgm:pt modelId="{D668DCD0-530B-4754-B5E0-1D9440F9C15A}">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D65614DB-B303-4153-B63F-89B96FD1D84D}" type="parTrans" cxnId="{48C654F0-62BB-4A23-8658-FB3940131A92}">
      <dgm:prSet/>
      <dgm:spPr/>
      <dgm:t>
        <a:bodyPr/>
        <a:lstStyle/>
        <a:p>
          <a:endParaRPr lang="en-US"/>
        </a:p>
      </dgm:t>
    </dgm:pt>
    <dgm:pt modelId="{60DA34EC-8A29-43B9-8E8C-F06BC58EC005}" type="sibTrans" cxnId="{48C654F0-62BB-4A23-8658-FB3940131A92}">
      <dgm:prSet/>
      <dgm:spPr/>
      <dgm:t>
        <a:bodyPr/>
        <a:lstStyle/>
        <a:p>
          <a:endParaRPr lang="en-US"/>
        </a:p>
      </dgm:t>
    </dgm:pt>
    <dgm:pt modelId="{AC1C4E96-B9E1-46AC-96E2-118A36D1C584}">
      <dgm:prSet custT="1"/>
      <dgm:spPr>
        <a:solidFill>
          <a:srgbClr val="BCD3D6">
            <a:alpha val="90000"/>
          </a:srgbClr>
        </a:solidFill>
      </dgm:spPr>
      <dgm:t>
        <a:bodyPr/>
        <a:lstStyle/>
        <a:p>
          <a:pPr rtl="0"/>
          <a:r>
            <a:rPr lang="en-US" sz="2000" b="1" dirty="0">
              <a:latin typeface="Montserrat" charset="0"/>
              <a:ea typeface="Montserrat" charset="0"/>
              <a:cs typeface="Montserrat" charset="0"/>
            </a:rPr>
            <a:t>table</a:t>
          </a:r>
          <a:r>
            <a:rPr lang="en-US" sz="2000" dirty="0">
              <a:latin typeface="Montserrat" charset="0"/>
              <a:ea typeface="Montserrat" charset="0"/>
              <a:cs typeface="Montserrat" charset="0"/>
            </a:rPr>
            <a:t> –the data structure to broadcast/receive data</a:t>
          </a:r>
        </a:p>
      </dgm:t>
    </dgm:pt>
    <dgm:pt modelId="{3D5BA27A-3D9C-4B20-953C-480A13271873}" type="parTrans" cxnId="{0CFD61CC-63E1-4195-9594-25B55571BA4D}">
      <dgm:prSet/>
      <dgm:spPr/>
      <dgm:t>
        <a:bodyPr/>
        <a:lstStyle/>
        <a:p>
          <a:endParaRPr lang="en-US"/>
        </a:p>
      </dgm:t>
    </dgm:pt>
    <dgm:pt modelId="{F22DF773-3D24-442F-AD30-F80313771D2A}" type="sibTrans" cxnId="{0CFD61CC-63E1-4195-9594-25B55571BA4D}">
      <dgm:prSet/>
      <dgm:spPr/>
      <dgm:t>
        <a:bodyPr/>
        <a:lstStyle/>
        <a:p>
          <a:endParaRPr lang="en-US"/>
        </a:p>
      </dgm:t>
    </dgm:pt>
    <dgm:pt modelId="{B083BD23-46B9-4B3D-A93F-6D6899FE96F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partitioner</a:t>
          </a:r>
          <a:r>
            <a:rPr lang="en-US" sz="2000" dirty="0">
              <a:latin typeface="Montserrat" charset="0"/>
              <a:ea typeface="Montserrat" charset="0"/>
              <a:cs typeface="Montserrat" charset="0"/>
            </a:rPr>
            <a:t> – tells which partition to go to which worker for regrouping, e.g. </a:t>
          </a:r>
          <a:r>
            <a:rPr lang="en-US" sz="2000" b="1" dirty="0">
              <a:latin typeface="Montserrat" charset="0"/>
              <a:ea typeface="Montserrat" charset="0"/>
              <a:cs typeface="Montserrat" charset="0"/>
            </a:rPr>
            <a:t>new </a:t>
          </a:r>
          <a:r>
            <a:rPr lang="en-US" sz="2000" b="1" dirty="0" err="1">
              <a:latin typeface="Montserrat" charset="0"/>
              <a:ea typeface="Montserrat" charset="0"/>
              <a:cs typeface="Montserrat" charset="0"/>
            </a:rPr>
            <a:t>Partitioner</a:t>
          </a:r>
          <a:r>
            <a:rPr lang="en-US" sz="2000" b="1" dirty="0">
              <a:latin typeface="Montserrat" charset="0"/>
              <a:ea typeface="Montserrat" charset="0"/>
              <a:cs typeface="Montserrat" charset="0"/>
            </a:rPr>
            <a:t>(</a:t>
          </a:r>
          <a:r>
            <a:rPr lang="en-US" sz="2000" b="1" dirty="0" err="1">
              <a:latin typeface="Montserrat" charset="0"/>
              <a:ea typeface="Montserrat" charset="0"/>
              <a:cs typeface="Montserrat" charset="0"/>
            </a:rPr>
            <a:t>numWorkers</a:t>
          </a:r>
          <a:r>
            <a:rPr lang="en-US" sz="2000" b="1" dirty="0">
              <a:latin typeface="Montserrat" charset="0"/>
              <a:ea typeface="Montserrat" charset="0"/>
              <a:cs typeface="Montserrat" charset="0"/>
            </a:rPr>
            <a:t>)</a:t>
          </a:r>
        </a:p>
      </dgm:t>
    </dgm:pt>
    <dgm:pt modelId="{0C6DD2EA-ACD2-4AF1-B9BF-BCFCA399AE0E}" type="parTrans" cxnId="{26B87CCC-8EE8-454D-ADD6-2782A01D8E45}">
      <dgm:prSet/>
      <dgm:spPr/>
      <dgm:t>
        <a:bodyPr/>
        <a:lstStyle/>
        <a:p>
          <a:endParaRPr lang="en-US"/>
        </a:p>
      </dgm:t>
    </dgm:pt>
    <dgm:pt modelId="{7F5A04C4-4E79-4966-BBB8-B1153CB903FE}" type="sibTrans" cxnId="{26B87CCC-8EE8-454D-ADD6-2782A01D8E45}">
      <dgm:prSet/>
      <dgm:spPr/>
      <dgm:t>
        <a:bodyPr/>
        <a:lstStyle/>
        <a:p>
          <a:endParaRPr lang="en-US"/>
        </a:p>
      </dgm:t>
    </dgm:pt>
    <dgm:pt modelId="{748EB3EF-0F24-46D5-A8C1-15C94177C569}" type="pres">
      <dgm:prSet presAssocID="{DB19AD12-CAC3-4BE3-81D7-E96282E2BFF0}" presName="Name0" presStyleCnt="0">
        <dgm:presLayoutVars>
          <dgm:dir/>
          <dgm:animLvl val="lvl"/>
          <dgm:resizeHandles val="exact"/>
        </dgm:presLayoutVars>
      </dgm:prSet>
      <dgm:spPr/>
      <dgm:t>
        <a:bodyPr/>
        <a:lstStyle/>
        <a:p>
          <a:endParaRPr lang="en-US"/>
        </a:p>
      </dgm:t>
    </dgm:pt>
    <dgm:pt modelId="{2E9CDEB1-E746-43A2-8DAD-E7F2561BF957}" type="pres">
      <dgm:prSet presAssocID="{C8D30125-3950-44FA-A22A-12C8B345C476}" presName="composite" presStyleCnt="0"/>
      <dgm:spPr/>
    </dgm:pt>
    <dgm:pt modelId="{1CCCC593-9904-4201-95FC-6482EDCAEB7C}" type="pres">
      <dgm:prSet presAssocID="{C8D30125-3950-44FA-A22A-12C8B345C476}" presName="parTx" presStyleLbl="alignNode1" presStyleIdx="0" presStyleCnt="1">
        <dgm:presLayoutVars>
          <dgm:chMax val="0"/>
          <dgm:chPref val="0"/>
          <dgm:bulletEnabled val="1"/>
        </dgm:presLayoutVars>
      </dgm:prSet>
      <dgm:spPr/>
      <dgm:t>
        <a:bodyPr/>
        <a:lstStyle/>
        <a:p>
          <a:endParaRPr lang="en-US"/>
        </a:p>
      </dgm:t>
    </dgm:pt>
    <dgm:pt modelId="{722569E9-340E-4585-9D51-92CE1E90D58F}" type="pres">
      <dgm:prSet presAssocID="{C8D30125-3950-44FA-A22A-12C8B345C476}" presName="desTx" presStyleLbl="alignAccFollowNode1" presStyleIdx="0" presStyleCnt="1" custLinFactNeighborY="-32988">
        <dgm:presLayoutVars>
          <dgm:bulletEnabled val="1"/>
        </dgm:presLayoutVars>
      </dgm:prSet>
      <dgm:spPr/>
      <dgm:t>
        <a:bodyPr/>
        <a:lstStyle/>
        <a:p>
          <a:endParaRPr lang="en-US"/>
        </a:p>
      </dgm:t>
    </dgm:pt>
  </dgm:ptLst>
  <dgm:cxnLst>
    <dgm:cxn modelId="{48C654F0-62BB-4A23-8658-FB3940131A92}" srcId="{C8D30125-3950-44FA-A22A-12C8B345C476}" destId="{D668DCD0-530B-4754-B5E0-1D9440F9C15A}" srcOrd="1" destOrd="0" parTransId="{D65614DB-B303-4153-B63F-89B96FD1D84D}" sibTransId="{60DA34EC-8A29-43B9-8E8C-F06BC58EC005}"/>
    <dgm:cxn modelId="{FB1D326A-2214-42B4-B394-A35ACBC8A7D3}" srcId="{DB19AD12-CAC3-4BE3-81D7-E96282E2BFF0}" destId="{C8D30125-3950-44FA-A22A-12C8B345C476}" srcOrd="0" destOrd="0" parTransId="{7611F2A8-5E7C-4DE3-9AFA-1A04431EBB22}" sibTransId="{7A928489-B985-4D5C-B8E6-8A8729864D1C}"/>
    <dgm:cxn modelId="{9A939915-CB33-4846-918C-D7FC3706A9CD}" type="presOf" srcId="{D668DCD0-530B-4754-B5E0-1D9440F9C15A}" destId="{722569E9-340E-4585-9D51-92CE1E90D58F}" srcOrd="0" destOrd="1" presId="urn:microsoft.com/office/officeart/2005/8/layout/hList1"/>
    <dgm:cxn modelId="{26B87CCC-8EE8-454D-ADD6-2782A01D8E45}" srcId="{C8D30125-3950-44FA-A22A-12C8B345C476}" destId="{B083BD23-46B9-4B3D-A93F-6D6899FE96FB}" srcOrd="3" destOrd="0" parTransId="{0C6DD2EA-ACD2-4AF1-B9BF-BCFCA399AE0E}" sibTransId="{7F5A04C4-4E79-4966-BBB8-B1153CB903FE}"/>
    <dgm:cxn modelId="{E2AF29C6-6BA7-7942-80C8-5A0E22D29BCA}" type="presOf" srcId="{DB19AD12-CAC3-4BE3-81D7-E96282E2BFF0}" destId="{748EB3EF-0F24-46D5-A8C1-15C94177C569}" srcOrd="0" destOrd="0" presId="urn:microsoft.com/office/officeart/2005/8/layout/hList1"/>
    <dgm:cxn modelId="{EDAD5447-1792-754C-8772-431C30552E88}" type="presOf" srcId="{6A4C3874-D79E-4CAE-8173-1C8DD806C9D6}" destId="{722569E9-340E-4585-9D51-92CE1E90D58F}" srcOrd="0" destOrd="0" presId="urn:microsoft.com/office/officeart/2005/8/layout/hList1"/>
    <dgm:cxn modelId="{D83BB17F-6647-1146-A94E-A6250DCE6F2C}" type="presOf" srcId="{C8D30125-3950-44FA-A22A-12C8B345C476}" destId="{1CCCC593-9904-4201-95FC-6482EDCAEB7C}" srcOrd="0" destOrd="0" presId="urn:microsoft.com/office/officeart/2005/8/layout/hList1"/>
    <dgm:cxn modelId="{0CFD61CC-63E1-4195-9594-25B55571BA4D}" srcId="{C8D30125-3950-44FA-A22A-12C8B345C476}" destId="{AC1C4E96-B9E1-46AC-96E2-118A36D1C584}" srcOrd="2" destOrd="0" parTransId="{3D5BA27A-3D9C-4B20-953C-480A13271873}" sibTransId="{F22DF773-3D24-442F-AD30-F80313771D2A}"/>
    <dgm:cxn modelId="{CC528355-B005-124A-9467-20E34FF4C986}" type="presOf" srcId="{B083BD23-46B9-4B3D-A93F-6D6899FE96FB}" destId="{722569E9-340E-4585-9D51-92CE1E90D58F}" srcOrd="0" destOrd="3" presId="urn:microsoft.com/office/officeart/2005/8/layout/hList1"/>
    <dgm:cxn modelId="{EE786652-1EE5-2F48-8CE2-6F73AA6E2A61}" type="presOf" srcId="{AC1C4E96-B9E1-46AC-96E2-118A36D1C584}" destId="{722569E9-340E-4585-9D51-92CE1E90D58F}" srcOrd="0" destOrd="2" presId="urn:microsoft.com/office/officeart/2005/8/layout/hList1"/>
    <dgm:cxn modelId="{90CA9231-FB10-4838-A642-210069A8DBE6}" srcId="{C8D30125-3950-44FA-A22A-12C8B345C476}" destId="{6A4C3874-D79E-4CAE-8173-1C8DD806C9D6}" srcOrd="0" destOrd="0" parTransId="{B4D9BC13-61ED-4077-8AA7-DFB39CBC84F6}" sibTransId="{D769D833-2525-4B55-BC09-096694875787}"/>
    <dgm:cxn modelId="{19284D7B-32AA-EB40-8642-610A15972D4F}" type="presParOf" srcId="{748EB3EF-0F24-46D5-A8C1-15C94177C569}" destId="{2E9CDEB1-E746-43A2-8DAD-E7F2561BF957}" srcOrd="0" destOrd="0" presId="urn:microsoft.com/office/officeart/2005/8/layout/hList1"/>
    <dgm:cxn modelId="{0DD7CF27-818C-844A-8D4B-1D8D709F56FF}" type="presParOf" srcId="{2E9CDEB1-E746-43A2-8DAD-E7F2561BF957}" destId="{1CCCC593-9904-4201-95FC-6482EDCAEB7C}" srcOrd="0" destOrd="0" presId="urn:microsoft.com/office/officeart/2005/8/layout/hList1"/>
    <dgm:cxn modelId="{C1B2555B-8EA1-454F-9C2E-EA6453502859}" type="presParOf" srcId="{2E9CDEB1-E746-43A2-8DAD-E7F2561BF957}" destId="{722569E9-340E-4585-9D51-92CE1E90D5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FE6F76-0740-4D29-B02B-03CD12136347}"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0BD29128-8394-4C07-9CE4-72992EFE2B99}">
      <dgm:prSet custT="1"/>
      <dgm:spPr>
        <a:solidFill>
          <a:srgbClr val="263338"/>
        </a:solidFill>
      </dgm:spPr>
      <dgm:t>
        <a:bodyPr/>
        <a:lstStyle/>
        <a:p>
          <a:pPr algn="l" rtl="0"/>
          <a:r>
            <a:rPr lang="en-US" sz="1600" dirty="0">
              <a:latin typeface="Montserrat" charset="0"/>
              <a:ea typeface="Montserrat" charset="0"/>
              <a:cs typeface="Montserrat" charset="0"/>
            </a:rPr>
            <a:t>public &lt;P extends Simple, PT extends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&gt;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push(String </a:t>
          </a:r>
          <a:r>
            <a:rPr lang="en-US" sz="1600" dirty="0" err="1">
              <a:latin typeface="Montserrat" charset="0"/>
              <a:ea typeface="Montserrat" charset="0"/>
              <a:cs typeface="Montserrat" charset="0"/>
            </a:rPr>
            <a:t>contextName</a:t>
          </a:r>
          <a:r>
            <a:rPr lang="en-US" sz="1600" dirty="0">
              <a:latin typeface="Montserrat" charset="0"/>
              <a:ea typeface="Montserrat" charset="0"/>
              <a:cs typeface="Montserrat" charset="0"/>
            </a:rPr>
            <a:t>, String </a:t>
          </a:r>
          <a:r>
            <a:rPr lang="en-US" sz="1600" dirty="0" err="1">
              <a:latin typeface="Montserrat" charset="0"/>
              <a:ea typeface="Montserrat" charset="0"/>
              <a:cs typeface="Montserrat" charset="0"/>
            </a:rPr>
            <a:t>operationName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PT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a:t>
          </a:r>
        </a:p>
      </dgm:t>
    </dgm:pt>
    <dgm:pt modelId="{D33D651B-DBE2-44E0-ACA0-4B33B06BB020}" type="parTrans" cxnId="{94B0B99E-D821-4013-8416-E57245232395}">
      <dgm:prSet/>
      <dgm:spPr/>
      <dgm:t>
        <a:bodyPr/>
        <a:lstStyle/>
        <a:p>
          <a:endParaRPr lang="en-US"/>
        </a:p>
      </dgm:t>
    </dgm:pt>
    <dgm:pt modelId="{763EC8B6-A4E4-46DA-825F-D673A789F3C7}" type="sibTrans" cxnId="{94B0B99E-D821-4013-8416-E57245232395}">
      <dgm:prSet/>
      <dgm:spPr/>
      <dgm:t>
        <a:bodyPr/>
        <a:lstStyle/>
        <a:p>
          <a:endParaRPr lang="en-US"/>
        </a:p>
      </dgm:t>
    </dgm:pt>
    <dgm:pt modelId="{3532A5B8-F865-4F34-A33F-6277B79904F4}">
      <dgm:prSet custT="1"/>
      <dgm:spPr>
        <a:solidFill>
          <a:srgbClr val="BCD3D6">
            <a:alpha val="90000"/>
          </a:srgbClr>
        </a:solidFill>
      </dgm:spPr>
      <dgm:t>
        <a:bodyPr/>
        <a:lstStyle/>
        <a:p>
          <a:pPr rtl="0"/>
          <a:r>
            <a:rPr lang="en-US" sz="1600" dirty="0">
              <a:latin typeface="Montserrat" charset="0"/>
              <a:ea typeface="Montserrat" charset="0"/>
              <a:cs typeface="Montserrat" charset="0"/>
            </a:rPr>
            <a:t>Retrieve the partitions from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to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based on partition ID matching</a:t>
          </a:r>
        </a:p>
      </dgm:t>
    </dgm:pt>
    <dgm:pt modelId="{F38379D9-8DF7-482C-9469-65B70F118C73}" type="parTrans" cxnId="{129B32D2-7180-4E05-8800-075A278F3651}">
      <dgm:prSet/>
      <dgm:spPr/>
      <dgm:t>
        <a:bodyPr/>
        <a:lstStyle/>
        <a:p>
          <a:endParaRPr lang="en-US"/>
        </a:p>
      </dgm:t>
    </dgm:pt>
    <dgm:pt modelId="{DABF33C9-05EB-4832-9795-F4090F597358}" type="sibTrans" cxnId="{129B32D2-7180-4E05-8800-075A278F3651}">
      <dgm:prSet/>
      <dgm:spPr/>
      <dgm:t>
        <a:bodyPr/>
        <a:lstStyle/>
        <a:p>
          <a:endParaRPr lang="en-US"/>
        </a:p>
      </dgm:t>
    </dgm:pt>
    <dgm:pt modelId="{3CB2E32C-9899-4D41-B87C-1444629DE320}">
      <dgm:prSet custT="1"/>
      <dgm:spPr>
        <a:solidFill>
          <a:srgbClr val="BCD3D6">
            <a:alpha val="90000"/>
          </a:srgbClr>
        </a:solidFill>
      </dgm:spPr>
      <dgm:t>
        <a:bodyPr/>
        <a:lstStyle/>
        <a:p>
          <a:pPr rtl="0"/>
          <a:r>
            <a:rPr lang="en-US" sz="1600" dirty="0">
              <a:latin typeface="Montserrat" charset="0"/>
              <a:ea typeface="Montserrat" charset="0"/>
              <a:cs typeface="Montserrat" charset="0"/>
            </a:rPr>
            <a:t>Send the partitions from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to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based on the partition ID matching</a:t>
          </a:r>
        </a:p>
      </dgm:t>
    </dgm:pt>
    <dgm:pt modelId="{3D35419B-110D-4EBA-9A05-1A701DBCBD1E}" type="parTrans" cxnId="{60EF37FF-AF9B-4836-B455-DBC7A549FEFF}">
      <dgm:prSet/>
      <dgm:spPr/>
      <dgm:t>
        <a:bodyPr/>
        <a:lstStyle/>
        <a:p>
          <a:endParaRPr lang="en-US"/>
        </a:p>
      </dgm:t>
    </dgm:pt>
    <dgm:pt modelId="{6779E1C3-3610-491E-A3AC-20F585DCDAFD}" type="sibTrans" cxnId="{60EF37FF-AF9B-4836-B455-DBC7A549FEFF}">
      <dgm:prSet/>
      <dgm:spPr/>
      <dgm:t>
        <a:bodyPr/>
        <a:lstStyle/>
        <a:p>
          <a:endParaRPr lang="en-US"/>
        </a:p>
      </dgm:t>
    </dgm:pt>
    <dgm:pt modelId="{C290399E-51FB-499A-AC89-4DB56FC3E527}">
      <dgm:prSet custT="1"/>
      <dgm:spPr>
        <a:solidFill>
          <a:srgbClr val="263338"/>
        </a:solidFill>
      </dgm:spPr>
      <dgm:t>
        <a:bodyPr/>
        <a:lstStyle/>
        <a:p>
          <a:pPr algn="l"/>
          <a:r>
            <a:rPr lang="en-US" sz="1600" dirty="0">
              <a:latin typeface="Montserrat" charset="0"/>
              <a:ea typeface="Montserrat" charset="0"/>
              <a:cs typeface="Montserrat" charset="0"/>
            </a:rPr>
            <a:t>public &lt;P extends Simple&gt;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pull(String </a:t>
          </a:r>
          <a:r>
            <a:rPr lang="en-US" sz="1600" dirty="0" err="1">
              <a:latin typeface="Montserrat" charset="0"/>
              <a:ea typeface="Montserrat" charset="0"/>
              <a:cs typeface="Montserrat" charset="0"/>
            </a:rPr>
            <a:t>contextName</a:t>
          </a:r>
          <a:r>
            <a:rPr lang="en-US" sz="1600" dirty="0">
              <a:latin typeface="Montserrat" charset="0"/>
              <a:ea typeface="Montserrat" charset="0"/>
              <a:cs typeface="Montserrat" charset="0"/>
            </a:rPr>
            <a:t>, String </a:t>
          </a:r>
          <a:r>
            <a:rPr lang="en-US" sz="1600" dirty="0" err="1">
              <a:latin typeface="Montserrat" charset="0"/>
              <a:ea typeface="Montserrat" charset="0"/>
              <a:cs typeface="Montserrat" charset="0"/>
            </a:rPr>
            <a:t>operationName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localTable</a:t>
          </a:r>
          <a:r>
            <a:rPr lang="en-US" sz="1600" dirty="0">
              <a:latin typeface="Montserrat" charset="0"/>
              <a:ea typeface="Montserrat" charset="0"/>
              <a:cs typeface="Montserrat" charset="0"/>
            </a:rPr>
            <a:t>, Table&lt;P&gt;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a:t>
          </a:r>
          <a:r>
            <a:rPr lang="en-US" sz="1600" dirty="0" err="1">
              <a:latin typeface="Montserrat" charset="0"/>
              <a:ea typeface="Montserrat" charset="0"/>
              <a:cs typeface="Montserrat" charset="0"/>
            </a:rPr>
            <a:t>useBcast</a:t>
          </a:r>
          <a:r>
            <a:rPr lang="en-US" sz="1600" dirty="0">
              <a:latin typeface="Montserrat" charset="0"/>
              <a:ea typeface="Montserrat" charset="0"/>
              <a:cs typeface="Montserrat" charset="0"/>
            </a:rPr>
            <a:t>)</a:t>
          </a:r>
        </a:p>
      </dgm:t>
    </dgm:pt>
    <dgm:pt modelId="{9B34FCFD-A511-4CAC-9486-053F1896AC05}" type="parTrans" cxnId="{F7319C54-31C4-436F-8F5B-A6755F7695BD}">
      <dgm:prSet/>
      <dgm:spPr/>
      <dgm:t>
        <a:bodyPr/>
        <a:lstStyle/>
        <a:p>
          <a:endParaRPr lang="en-US"/>
        </a:p>
      </dgm:t>
    </dgm:pt>
    <dgm:pt modelId="{1BD30577-B069-41E6-AB38-258B52B0FD56}" type="sibTrans" cxnId="{F7319C54-31C4-436F-8F5B-A6755F7695BD}">
      <dgm:prSet/>
      <dgm:spPr/>
      <dgm:t>
        <a:bodyPr/>
        <a:lstStyle/>
        <a:p>
          <a:endParaRPr lang="en-US"/>
        </a:p>
      </dgm:t>
    </dgm:pt>
    <dgm:pt modelId="{72202282-6B47-420A-BB22-A855B7966175}">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useBcast</a:t>
          </a:r>
          <a:r>
            <a:rPr lang="en-US" sz="1600" dirty="0">
              <a:latin typeface="Montserrat" charset="0"/>
              <a:ea typeface="Montserrat" charset="0"/>
              <a:cs typeface="Montserrat" charset="0"/>
            </a:rPr>
            <a:t> – if broadcasting is used when a partition is required to send to all the processes.</a:t>
          </a:r>
        </a:p>
      </dgm:t>
    </dgm:pt>
    <dgm:pt modelId="{3BA9A09A-E0A2-4AFD-9A0C-995B487B5278}" type="parTrans" cxnId="{EB871558-7F7B-449A-BA59-D42DC9E9AA98}">
      <dgm:prSet/>
      <dgm:spPr/>
      <dgm:t>
        <a:bodyPr/>
        <a:lstStyle/>
        <a:p>
          <a:endParaRPr lang="en-US"/>
        </a:p>
      </dgm:t>
    </dgm:pt>
    <dgm:pt modelId="{E0959337-8BAD-40D9-A6FF-349AD20144F0}" type="sibTrans" cxnId="{EB871558-7F7B-449A-BA59-D42DC9E9AA98}">
      <dgm:prSet/>
      <dgm:spPr/>
      <dgm:t>
        <a:bodyPr/>
        <a:lstStyle/>
        <a:p>
          <a:endParaRPr lang="en-US"/>
        </a:p>
      </dgm:t>
    </dgm:pt>
    <dgm:pt modelId="{D034E5DE-7AF0-48DF-851E-E1C348E287D2}">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partitioner</a:t>
          </a:r>
          <a:r>
            <a:rPr lang="en-US" sz="1600" dirty="0">
              <a:latin typeface="Montserrat" charset="0"/>
              <a:ea typeface="Montserrat" charset="0"/>
              <a:cs typeface="Montserrat" charset="0"/>
            </a:rPr>
            <a:t> – if some local partitions is not shown in the </a:t>
          </a:r>
          <a:r>
            <a:rPr lang="en-US" sz="1600" dirty="0" err="1">
              <a:latin typeface="Montserrat" charset="0"/>
              <a:ea typeface="Montserrat" charset="0"/>
              <a:cs typeface="Montserrat" charset="0"/>
            </a:rPr>
            <a:t>globalTable</a:t>
          </a:r>
          <a:r>
            <a:rPr lang="en-US" sz="1600" dirty="0">
              <a:latin typeface="Montserrat" charset="0"/>
              <a:ea typeface="Montserrat" charset="0"/>
              <a:cs typeface="Montserrat" charset="0"/>
            </a:rPr>
            <a:t>, a </a:t>
          </a:r>
          <a:r>
            <a:rPr lang="en-US" sz="1600" dirty="0" err="1">
              <a:latin typeface="Montserrat" charset="0"/>
              <a:ea typeface="Montserrat" charset="0"/>
              <a:cs typeface="Montserrat" charset="0"/>
            </a:rPr>
            <a:t>partitioner</a:t>
          </a:r>
          <a:r>
            <a:rPr lang="en-US" sz="1600" dirty="0">
              <a:latin typeface="Montserrat" charset="0"/>
              <a:ea typeface="Montserrat" charset="0"/>
              <a:cs typeface="Montserrat" charset="0"/>
            </a:rPr>
            <a:t> can be used to decide where partitions with this partition ID go</a:t>
          </a:r>
        </a:p>
      </dgm:t>
    </dgm:pt>
    <dgm:pt modelId="{24410C8C-725A-4DB8-B4A2-9BA7EB62BA2F}" type="parTrans" cxnId="{C308EF66-871C-4CAB-B905-6E9C8E34BDEE}">
      <dgm:prSet/>
      <dgm:spPr/>
      <dgm:t>
        <a:bodyPr/>
        <a:lstStyle/>
        <a:p>
          <a:endParaRPr lang="en-US"/>
        </a:p>
      </dgm:t>
    </dgm:pt>
    <dgm:pt modelId="{9F2B4A91-1FA1-436C-B4CF-A9DF49D1B8FF}" type="sibTrans" cxnId="{C308EF66-871C-4CAB-B905-6E9C8E34BDEE}">
      <dgm:prSet/>
      <dgm:spPr/>
      <dgm:t>
        <a:bodyPr/>
        <a:lstStyle/>
        <a:p>
          <a:endParaRPr lang="en-US"/>
        </a:p>
      </dgm:t>
    </dgm:pt>
    <dgm:pt modelId="{40F807D1-8CE7-476E-B223-EDFD2AD29A7A}">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localTable</a:t>
          </a:r>
          <a:r>
            <a:rPr lang="en-US" sz="1600" dirty="0">
              <a:latin typeface="Montserrat" charset="0"/>
              <a:ea typeface="Montserrat" charset="0"/>
              <a:cs typeface="Montserrat" charset="0"/>
            </a:rPr>
            <a:t> - contains temporary local partitions</a:t>
          </a:r>
        </a:p>
      </dgm:t>
    </dgm:pt>
    <dgm:pt modelId="{708348B2-D73A-4EF0-AD32-70A38E6A151D}" type="parTrans" cxnId="{C32AE83E-BC90-4157-A424-572763D5EFC1}">
      <dgm:prSet/>
      <dgm:spPr/>
      <dgm:t>
        <a:bodyPr/>
        <a:lstStyle/>
        <a:p>
          <a:endParaRPr lang="en-US"/>
        </a:p>
      </dgm:t>
    </dgm:pt>
    <dgm:pt modelId="{8EE61B33-598B-457D-A935-7F0FBA340042}" type="sibTrans" cxnId="{C32AE83E-BC90-4157-A424-572763D5EFC1}">
      <dgm:prSet/>
      <dgm:spPr/>
      <dgm:t>
        <a:bodyPr/>
        <a:lstStyle/>
        <a:p>
          <a:endParaRPr lang="en-US"/>
        </a:p>
      </dgm:t>
    </dgm:pt>
    <dgm:pt modelId="{A7477D69-1A85-4A99-B675-8A7B575C08B2}">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globalTable</a:t>
          </a:r>
          <a:r>
            <a:rPr lang="en-US" sz="1600" dirty="0">
              <a:latin typeface="Montserrat" charset="0"/>
              <a:ea typeface="Montserrat" charset="0"/>
              <a:cs typeface="Montserrat" charset="0"/>
            </a:rPr>
            <a:t> - is viewed as a distributed dataset where each partition ID is unique across processes</a:t>
          </a:r>
        </a:p>
      </dgm:t>
    </dgm:pt>
    <dgm:pt modelId="{79D78443-98FE-46C3-ACCB-C8C1D3B380C5}" type="parTrans" cxnId="{3D75BB24-5A98-4F3C-A925-97A245C8B618}">
      <dgm:prSet/>
      <dgm:spPr/>
      <dgm:t>
        <a:bodyPr/>
        <a:lstStyle/>
        <a:p>
          <a:endParaRPr lang="en-US"/>
        </a:p>
      </dgm:t>
    </dgm:pt>
    <dgm:pt modelId="{BDC6EFE3-BF36-4013-A725-0671DE1904B6}" type="sibTrans" cxnId="{3D75BB24-5A98-4F3C-A925-97A245C8B618}">
      <dgm:prSet/>
      <dgm:spPr/>
      <dgm:t>
        <a:bodyPr/>
        <a:lstStyle/>
        <a:p>
          <a:endParaRPr lang="en-US"/>
        </a:p>
      </dgm:t>
    </dgm:pt>
    <dgm:pt modelId="{23485B85-0909-4444-9D37-DBC24D8F9009}" type="pres">
      <dgm:prSet presAssocID="{B0FE6F76-0740-4D29-B02B-03CD12136347}" presName="Name0" presStyleCnt="0">
        <dgm:presLayoutVars>
          <dgm:dir/>
          <dgm:animLvl val="lvl"/>
          <dgm:resizeHandles val="exact"/>
        </dgm:presLayoutVars>
      </dgm:prSet>
      <dgm:spPr/>
      <dgm:t>
        <a:bodyPr/>
        <a:lstStyle/>
        <a:p>
          <a:endParaRPr lang="en-US"/>
        </a:p>
      </dgm:t>
    </dgm:pt>
    <dgm:pt modelId="{87243119-1CF0-4B86-B49A-A220CD405763}" type="pres">
      <dgm:prSet presAssocID="{0BD29128-8394-4C07-9CE4-72992EFE2B99}" presName="composite" presStyleCnt="0"/>
      <dgm:spPr/>
    </dgm:pt>
    <dgm:pt modelId="{CE697280-4389-4CF1-BADA-785FF11BB0AD}" type="pres">
      <dgm:prSet presAssocID="{0BD29128-8394-4C07-9CE4-72992EFE2B99}" presName="parTx" presStyleLbl="alignNode1" presStyleIdx="0" presStyleCnt="2">
        <dgm:presLayoutVars>
          <dgm:chMax val="0"/>
          <dgm:chPref val="0"/>
          <dgm:bulletEnabled val="1"/>
        </dgm:presLayoutVars>
      </dgm:prSet>
      <dgm:spPr/>
      <dgm:t>
        <a:bodyPr/>
        <a:lstStyle/>
        <a:p>
          <a:endParaRPr lang="en-US"/>
        </a:p>
      </dgm:t>
    </dgm:pt>
    <dgm:pt modelId="{AB7CF261-80F6-49B4-BD7A-A6C10111AD0B}" type="pres">
      <dgm:prSet presAssocID="{0BD29128-8394-4C07-9CE4-72992EFE2B99}" presName="desTx" presStyleLbl="alignAccFollowNode1" presStyleIdx="0" presStyleCnt="2">
        <dgm:presLayoutVars>
          <dgm:bulletEnabled val="1"/>
        </dgm:presLayoutVars>
      </dgm:prSet>
      <dgm:spPr/>
      <dgm:t>
        <a:bodyPr/>
        <a:lstStyle/>
        <a:p>
          <a:endParaRPr lang="en-US"/>
        </a:p>
      </dgm:t>
    </dgm:pt>
    <dgm:pt modelId="{036B2223-58E2-459A-861A-1A5CEE21E6A3}" type="pres">
      <dgm:prSet presAssocID="{763EC8B6-A4E4-46DA-825F-D673A789F3C7}" presName="space" presStyleCnt="0"/>
      <dgm:spPr/>
    </dgm:pt>
    <dgm:pt modelId="{137FB85C-2A7B-452A-BDED-8D5521780F99}" type="pres">
      <dgm:prSet presAssocID="{C290399E-51FB-499A-AC89-4DB56FC3E527}" presName="composite" presStyleCnt="0"/>
      <dgm:spPr/>
    </dgm:pt>
    <dgm:pt modelId="{FE985F60-4E7A-4856-B570-51D44A2213A7}" type="pres">
      <dgm:prSet presAssocID="{C290399E-51FB-499A-AC89-4DB56FC3E527}" presName="parTx" presStyleLbl="alignNode1" presStyleIdx="1" presStyleCnt="2">
        <dgm:presLayoutVars>
          <dgm:chMax val="0"/>
          <dgm:chPref val="0"/>
          <dgm:bulletEnabled val="1"/>
        </dgm:presLayoutVars>
      </dgm:prSet>
      <dgm:spPr/>
      <dgm:t>
        <a:bodyPr/>
        <a:lstStyle/>
        <a:p>
          <a:endParaRPr lang="en-US"/>
        </a:p>
      </dgm:t>
    </dgm:pt>
    <dgm:pt modelId="{933F6BF4-33ED-405C-8225-37AC9696367D}" type="pres">
      <dgm:prSet presAssocID="{C290399E-51FB-499A-AC89-4DB56FC3E527}" presName="desTx" presStyleLbl="alignAccFollowNode1" presStyleIdx="1" presStyleCnt="2">
        <dgm:presLayoutVars>
          <dgm:bulletEnabled val="1"/>
        </dgm:presLayoutVars>
      </dgm:prSet>
      <dgm:spPr/>
      <dgm:t>
        <a:bodyPr/>
        <a:lstStyle/>
        <a:p>
          <a:endParaRPr lang="en-US"/>
        </a:p>
      </dgm:t>
    </dgm:pt>
  </dgm:ptLst>
  <dgm:cxnLst>
    <dgm:cxn modelId="{F1D3A0C9-4C9A-D142-915F-F822E8B72AC1}" type="presOf" srcId="{3532A5B8-F865-4F34-A33F-6277B79904F4}" destId="{933F6BF4-33ED-405C-8225-37AC9696367D}" srcOrd="0" destOrd="0" presId="urn:microsoft.com/office/officeart/2005/8/layout/hList1"/>
    <dgm:cxn modelId="{A4DAB54A-5C07-0D46-ADFA-5FB23551E8E9}" type="presOf" srcId="{72202282-6B47-420A-BB22-A855B7966175}" destId="{933F6BF4-33ED-405C-8225-37AC9696367D}" srcOrd="0" destOrd="1" presId="urn:microsoft.com/office/officeart/2005/8/layout/hList1"/>
    <dgm:cxn modelId="{8A17FFF1-026B-A543-AC33-408A3FF5E97B}" type="presOf" srcId="{3CB2E32C-9899-4D41-B87C-1444629DE320}" destId="{AB7CF261-80F6-49B4-BD7A-A6C10111AD0B}" srcOrd="0" destOrd="0" presId="urn:microsoft.com/office/officeart/2005/8/layout/hList1"/>
    <dgm:cxn modelId="{76F45364-1F21-014E-B699-211AF8CA34DA}" type="presOf" srcId="{B0FE6F76-0740-4D29-B02B-03CD12136347}" destId="{23485B85-0909-4444-9D37-DBC24D8F9009}" srcOrd="0" destOrd="0" presId="urn:microsoft.com/office/officeart/2005/8/layout/hList1"/>
    <dgm:cxn modelId="{C32AE83E-BC90-4157-A424-572763D5EFC1}" srcId="{0BD29128-8394-4C07-9CE4-72992EFE2B99}" destId="{40F807D1-8CE7-476E-B223-EDFD2AD29A7A}" srcOrd="1" destOrd="0" parTransId="{708348B2-D73A-4EF0-AD32-70A38E6A151D}" sibTransId="{8EE61B33-598B-457D-A935-7F0FBA340042}"/>
    <dgm:cxn modelId="{F7319C54-31C4-436F-8F5B-A6755F7695BD}" srcId="{B0FE6F76-0740-4D29-B02B-03CD12136347}" destId="{C290399E-51FB-499A-AC89-4DB56FC3E527}" srcOrd="1" destOrd="0" parTransId="{9B34FCFD-A511-4CAC-9486-053F1896AC05}" sibTransId="{1BD30577-B069-41E6-AB38-258B52B0FD56}"/>
    <dgm:cxn modelId="{3CE2A3AE-1030-444E-B1AC-F4862E806017}" type="presOf" srcId="{40F807D1-8CE7-476E-B223-EDFD2AD29A7A}" destId="{AB7CF261-80F6-49B4-BD7A-A6C10111AD0B}" srcOrd="0" destOrd="1" presId="urn:microsoft.com/office/officeart/2005/8/layout/hList1"/>
    <dgm:cxn modelId="{129B32D2-7180-4E05-8800-075A278F3651}" srcId="{C290399E-51FB-499A-AC89-4DB56FC3E527}" destId="{3532A5B8-F865-4F34-A33F-6277B79904F4}" srcOrd="0" destOrd="0" parTransId="{F38379D9-8DF7-482C-9469-65B70F118C73}" sibTransId="{DABF33C9-05EB-4832-9795-F4090F597358}"/>
    <dgm:cxn modelId="{3D75BB24-5A98-4F3C-A925-97A245C8B618}" srcId="{0BD29128-8394-4C07-9CE4-72992EFE2B99}" destId="{A7477D69-1A85-4A99-B675-8A7B575C08B2}" srcOrd="2" destOrd="0" parTransId="{79D78443-98FE-46C3-ACCB-C8C1D3B380C5}" sibTransId="{BDC6EFE3-BF36-4013-A725-0671DE1904B6}"/>
    <dgm:cxn modelId="{C308EF66-871C-4CAB-B905-6E9C8E34BDEE}" srcId="{0BD29128-8394-4C07-9CE4-72992EFE2B99}" destId="{D034E5DE-7AF0-48DF-851E-E1C348E287D2}" srcOrd="3" destOrd="0" parTransId="{24410C8C-725A-4DB8-B4A2-9BA7EB62BA2F}" sibTransId="{9F2B4A91-1FA1-436C-B4CF-A9DF49D1B8FF}"/>
    <dgm:cxn modelId="{60EF37FF-AF9B-4836-B455-DBC7A549FEFF}" srcId="{0BD29128-8394-4C07-9CE4-72992EFE2B99}" destId="{3CB2E32C-9899-4D41-B87C-1444629DE320}" srcOrd="0" destOrd="0" parTransId="{3D35419B-110D-4EBA-9A05-1A701DBCBD1E}" sibTransId="{6779E1C3-3610-491E-A3AC-20F585DCDAFD}"/>
    <dgm:cxn modelId="{D97D826D-8781-634D-AD82-95EFE4C364FE}" type="presOf" srcId="{C290399E-51FB-499A-AC89-4DB56FC3E527}" destId="{FE985F60-4E7A-4856-B570-51D44A2213A7}" srcOrd="0" destOrd="0" presId="urn:microsoft.com/office/officeart/2005/8/layout/hList1"/>
    <dgm:cxn modelId="{08EF57DC-A5DD-D24A-9D5B-B726B34AF438}" type="presOf" srcId="{D034E5DE-7AF0-48DF-851E-E1C348E287D2}" destId="{AB7CF261-80F6-49B4-BD7A-A6C10111AD0B}" srcOrd="0" destOrd="3" presId="urn:microsoft.com/office/officeart/2005/8/layout/hList1"/>
    <dgm:cxn modelId="{94B0B99E-D821-4013-8416-E57245232395}" srcId="{B0FE6F76-0740-4D29-B02B-03CD12136347}" destId="{0BD29128-8394-4C07-9CE4-72992EFE2B99}" srcOrd="0" destOrd="0" parTransId="{D33D651B-DBE2-44E0-ACA0-4B33B06BB020}" sibTransId="{763EC8B6-A4E4-46DA-825F-D673A789F3C7}"/>
    <dgm:cxn modelId="{EB871558-7F7B-449A-BA59-D42DC9E9AA98}" srcId="{C290399E-51FB-499A-AC89-4DB56FC3E527}" destId="{72202282-6B47-420A-BB22-A855B7966175}" srcOrd="1" destOrd="0" parTransId="{3BA9A09A-E0A2-4AFD-9A0C-995B487B5278}" sibTransId="{E0959337-8BAD-40D9-A6FF-349AD20144F0}"/>
    <dgm:cxn modelId="{DF4D3AD5-0F5C-5945-A8D2-87D26004D2C8}" type="presOf" srcId="{0BD29128-8394-4C07-9CE4-72992EFE2B99}" destId="{CE697280-4389-4CF1-BADA-785FF11BB0AD}" srcOrd="0" destOrd="0" presId="urn:microsoft.com/office/officeart/2005/8/layout/hList1"/>
    <dgm:cxn modelId="{847E106E-F5BB-5740-AD13-C0F74C4A63A4}" type="presOf" srcId="{A7477D69-1A85-4A99-B675-8A7B575C08B2}" destId="{AB7CF261-80F6-49B4-BD7A-A6C10111AD0B}" srcOrd="0" destOrd="2" presId="urn:microsoft.com/office/officeart/2005/8/layout/hList1"/>
    <dgm:cxn modelId="{DC2D9692-8C78-5047-B9B4-09ECF564FD09}" type="presParOf" srcId="{23485B85-0909-4444-9D37-DBC24D8F9009}" destId="{87243119-1CF0-4B86-B49A-A220CD405763}" srcOrd="0" destOrd="0" presId="urn:microsoft.com/office/officeart/2005/8/layout/hList1"/>
    <dgm:cxn modelId="{76FF5F2A-7A8C-F647-9FCF-EA7B20983A75}" type="presParOf" srcId="{87243119-1CF0-4B86-B49A-A220CD405763}" destId="{CE697280-4389-4CF1-BADA-785FF11BB0AD}" srcOrd="0" destOrd="0" presId="urn:microsoft.com/office/officeart/2005/8/layout/hList1"/>
    <dgm:cxn modelId="{9D79BC13-2A0E-DA44-BA59-6A2AC4887B6B}" type="presParOf" srcId="{87243119-1CF0-4B86-B49A-A220CD405763}" destId="{AB7CF261-80F6-49B4-BD7A-A6C10111AD0B}" srcOrd="1" destOrd="0" presId="urn:microsoft.com/office/officeart/2005/8/layout/hList1"/>
    <dgm:cxn modelId="{2B6CD6BF-7D51-E042-9BFE-02D885814F3F}" type="presParOf" srcId="{23485B85-0909-4444-9D37-DBC24D8F9009}" destId="{036B2223-58E2-459A-861A-1A5CEE21E6A3}" srcOrd="1" destOrd="0" presId="urn:microsoft.com/office/officeart/2005/8/layout/hList1"/>
    <dgm:cxn modelId="{3AC70B3F-262F-F14B-AB81-E309AE527459}" type="presParOf" srcId="{23485B85-0909-4444-9D37-DBC24D8F9009}" destId="{137FB85C-2A7B-452A-BDED-8D5521780F99}" srcOrd="2" destOrd="0" presId="urn:microsoft.com/office/officeart/2005/8/layout/hList1"/>
    <dgm:cxn modelId="{30940DB6-5BDD-D445-A979-77DF5DC2C21C}" type="presParOf" srcId="{137FB85C-2A7B-452A-BDED-8D5521780F99}" destId="{FE985F60-4E7A-4856-B570-51D44A2213A7}" srcOrd="0" destOrd="0" presId="urn:microsoft.com/office/officeart/2005/8/layout/hList1"/>
    <dgm:cxn modelId="{E340A60C-B66B-EB42-8628-B07FB4A95E12}" type="presParOf" srcId="{137FB85C-2A7B-452A-BDED-8D5521780F99}" destId="{933F6BF4-33ED-405C-8225-37AC969636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776865-1475-4B10-ADE8-1B89ACF8A6C1}"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0A0516A4-8883-4CB4-89A0-CD53622BD650}">
      <dgm:prSet custT="1"/>
      <dgm:spPr>
        <a:solidFill>
          <a:srgbClr val="263338"/>
        </a:solidFill>
      </dgm:spPr>
      <dgm:t>
        <a:bodyPr/>
        <a:lstStyle/>
        <a:p>
          <a:pPr algn="l" rtl="0"/>
          <a:r>
            <a:rPr lang="en-US" sz="2200" dirty="0">
              <a:latin typeface="Montserrat" charset="0"/>
              <a:ea typeface="Montserrat" charset="0"/>
              <a:cs typeface="Montserrat" charset="0"/>
            </a:rPr>
            <a:t>rotate(String </a:t>
          </a:r>
          <a:r>
            <a:rPr lang="en-US" sz="2200" dirty="0" err="1">
              <a:latin typeface="Montserrat" charset="0"/>
              <a:ea typeface="Montserrat" charset="0"/>
              <a:cs typeface="Montserrat" charset="0"/>
            </a:rPr>
            <a:t>contextName</a:t>
          </a:r>
          <a:r>
            <a:rPr lang="en-US" sz="2200" dirty="0">
              <a:latin typeface="Montserrat" charset="0"/>
              <a:ea typeface="Montserrat" charset="0"/>
              <a:cs typeface="Montserrat" charset="0"/>
            </a:rPr>
            <a:t>, String </a:t>
          </a:r>
          <a:r>
            <a:rPr lang="en-US" sz="2200" dirty="0" err="1">
              <a:latin typeface="Montserrat" charset="0"/>
              <a:ea typeface="Montserrat" charset="0"/>
              <a:cs typeface="Montserrat" charset="0"/>
            </a:rPr>
            <a:t>operationName</a:t>
          </a:r>
          <a:r>
            <a:rPr lang="en-US" sz="2200" dirty="0">
              <a:latin typeface="Montserrat" charset="0"/>
              <a:ea typeface="Montserrat" charset="0"/>
              <a:cs typeface="Montserrat" charset="0"/>
            </a:rPr>
            <a:t>, Table&lt;P&gt; </a:t>
          </a:r>
          <a:r>
            <a:rPr lang="en-US" sz="2200" dirty="0" err="1">
              <a:latin typeface="Montserrat" charset="0"/>
              <a:ea typeface="Montserrat" charset="0"/>
              <a:cs typeface="Montserrat" charset="0"/>
            </a:rPr>
            <a:t>globalTable</a:t>
          </a:r>
          <a:r>
            <a:rPr lang="en-US" sz="2200" dirty="0">
              <a:latin typeface="Montserrat" charset="0"/>
              <a:ea typeface="Montserrat" charset="0"/>
              <a:cs typeface="Montserrat" charset="0"/>
            </a:rPr>
            <a:t>, Int2IntMap </a:t>
          </a:r>
          <a:r>
            <a:rPr lang="en-US" sz="2200" dirty="0" err="1">
              <a:latin typeface="Montserrat" charset="0"/>
              <a:ea typeface="Montserrat" charset="0"/>
              <a:cs typeface="Montserrat" charset="0"/>
            </a:rPr>
            <a:t>rotateMap</a:t>
          </a:r>
          <a:r>
            <a:rPr lang="en-US" sz="2200" dirty="0">
              <a:latin typeface="Montserrat" charset="0"/>
              <a:ea typeface="Montserrat" charset="0"/>
              <a:cs typeface="Montserrat" charset="0"/>
            </a:rPr>
            <a:t>)</a:t>
          </a:r>
        </a:p>
      </dgm:t>
    </dgm:pt>
    <dgm:pt modelId="{0DDC128B-DC28-4494-98E9-5B3A105BD9D3}" type="parTrans" cxnId="{0084DA9F-8F2B-4A89-986A-FFF34455E127}">
      <dgm:prSet/>
      <dgm:spPr/>
      <dgm:t>
        <a:bodyPr/>
        <a:lstStyle/>
        <a:p>
          <a:endParaRPr lang="en-US"/>
        </a:p>
      </dgm:t>
    </dgm:pt>
    <dgm:pt modelId="{F63B7B33-865E-489A-9E3D-23B38AF6FD58}" type="sibTrans" cxnId="{0084DA9F-8F2B-4A89-986A-FFF34455E127}">
      <dgm:prSet/>
      <dgm:spPr/>
      <dgm:t>
        <a:bodyPr/>
        <a:lstStyle/>
        <a:p>
          <a:endParaRPr lang="en-US"/>
        </a:p>
      </dgm:t>
    </dgm:pt>
    <dgm:pt modelId="{BDEEA2B9-32F5-4B61-9475-F35FA18569F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rotateMap</a:t>
          </a:r>
          <a:r>
            <a:rPr lang="en-US" sz="2000" dirty="0">
              <a:latin typeface="Montserrat" charset="0"/>
              <a:ea typeface="Montserrat" charset="0"/>
              <a:cs typeface="Montserrat" charset="0"/>
            </a:rPr>
            <a:t> – the mapping between source worker and target worker</a:t>
          </a:r>
        </a:p>
      </dgm:t>
    </dgm:pt>
    <dgm:pt modelId="{319A0D04-9104-47F4-9B2F-414A40ABE0E3}" type="parTrans" cxnId="{E2B4F858-819D-4C58-8DCF-18B35E6A7B73}">
      <dgm:prSet/>
      <dgm:spPr/>
      <dgm:t>
        <a:bodyPr/>
        <a:lstStyle/>
        <a:p>
          <a:endParaRPr lang="en-US"/>
        </a:p>
      </dgm:t>
    </dgm:pt>
    <dgm:pt modelId="{C1BF24B0-A3B0-46C0-81BA-373E65AB6D5A}" type="sibTrans" cxnId="{E2B4F858-819D-4C58-8DCF-18B35E6A7B73}">
      <dgm:prSet/>
      <dgm:spPr/>
      <dgm:t>
        <a:bodyPr/>
        <a:lstStyle/>
        <a:p>
          <a:endParaRPr lang="en-US"/>
        </a:p>
      </dgm:t>
    </dgm:pt>
    <dgm:pt modelId="{0900E00C-2F3F-49CA-B9DC-1B9DDE5F6AB9}">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contextName</a:t>
          </a:r>
          <a:r>
            <a:rPr lang="en-US" sz="2000" dirty="0">
              <a:latin typeface="Montserrat" charset="0"/>
              <a:ea typeface="Montserrat" charset="0"/>
              <a:cs typeface="Montserrat" charset="0"/>
            </a:rPr>
            <a:t> -user defined name to separate operations indifferent groups</a:t>
          </a:r>
        </a:p>
      </dgm:t>
    </dgm:pt>
    <dgm:pt modelId="{5F7230CA-2090-42CE-BFAB-87B055480137}" type="parTrans" cxnId="{9995B93B-559D-420E-8838-3344033BDB2C}">
      <dgm:prSet/>
      <dgm:spPr/>
      <dgm:t>
        <a:bodyPr/>
        <a:lstStyle/>
        <a:p>
          <a:endParaRPr lang="en-US"/>
        </a:p>
      </dgm:t>
    </dgm:pt>
    <dgm:pt modelId="{BC6BDABF-C995-4C5F-8B7B-C8A76CAACAB3}" type="sibTrans" cxnId="{9995B93B-559D-420E-8838-3344033BDB2C}">
      <dgm:prSet/>
      <dgm:spPr/>
      <dgm:t>
        <a:bodyPr/>
        <a:lstStyle/>
        <a:p>
          <a:endParaRPr lang="en-US"/>
        </a:p>
      </dgm:t>
    </dgm:pt>
    <dgm:pt modelId="{AF070F98-706C-44B2-A8DD-B4F15DC0BC6F}">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operationName</a:t>
          </a:r>
          <a:r>
            <a:rPr lang="en-US" sz="2000" dirty="0">
              <a:latin typeface="Montserrat" charset="0"/>
              <a:ea typeface="Montserrat" charset="0"/>
              <a:cs typeface="Montserrat" charset="0"/>
            </a:rPr>
            <a:t> -user defined name to separate operations</a:t>
          </a:r>
        </a:p>
      </dgm:t>
    </dgm:pt>
    <dgm:pt modelId="{679FDA98-F24B-42A5-9FAF-2FFF4B8399F5}" type="parTrans" cxnId="{7576042A-2E10-4D3F-AF1C-41655256BE29}">
      <dgm:prSet/>
      <dgm:spPr/>
      <dgm:t>
        <a:bodyPr/>
        <a:lstStyle/>
        <a:p>
          <a:endParaRPr lang="en-US"/>
        </a:p>
      </dgm:t>
    </dgm:pt>
    <dgm:pt modelId="{79AC6EA0-A4D3-488C-84E2-D49582F7F9FA}" type="sibTrans" cxnId="{7576042A-2E10-4D3F-AF1C-41655256BE29}">
      <dgm:prSet/>
      <dgm:spPr/>
      <dgm:t>
        <a:bodyPr/>
        <a:lstStyle/>
        <a:p>
          <a:endParaRPr lang="en-US"/>
        </a:p>
      </dgm:t>
    </dgm:pt>
    <dgm:pt modelId="{7EC73965-7998-4FDF-9CBA-397A04A4792B}">
      <dgm:prSet custT="1"/>
      <dgm:spPr>
        <a:solidFill>
          <a:srgbClr val="BCD3D6">
            <a:alpha val="90000"/>
          </a:srgbClr>
        </a:solidFill>
      </dgm:spPr>
      <dgm:t>
        <a:bodyPr/>
        <a:lstStyle/>
        <a:p>
          <a:pPr rtl="0"/>
          <a:r>
            <a:rPr lang="en-US" sz="2000" b="1" dirty="0" err="1">
              <a:latin typeface="Montserrat" charset="0"/>
              <a:ea typeface="Montserrat" charset="0"/>
              <a:cs typeface="Montserrat" charset="0"/>
            </a:rPr>
            <a:t>globalTable</a:t>
          </a:r>
          <a:r>
            <a:rPr lang="en-US" sz="2000" dirty="0">
              <a:latin typeface="Montserrat" charset="0"/>
              <a:ea typeface="Montserrat" charset="0"/>
              <a:cs typeface="Montserrat" charset="0"/>
            </a:rPr>
            <a:t> -- a distributed dataset where each partition ID is unique across processes</a:t>
          </a:r>
        </a:p>
      </dgm:t>
    </dgm:pt>
    <dgm:pt modelId="{9093D155-37DA-4D5A-872F-FDC2F4954365}" type="parTrans" cxnId="{8A09E482-F30C-4246-9FF4-A5BE9535BD20}">
      <dgm:prSet/>
      <dgm:spPr/>
      <dgm:t>
        <a:bodyPr/>
        <a:lstStyle/>
        <a:p>
          <a:endParaRPr lang="en-US"/>
        </a:p>
      </dgm:t>
    </dgm:pt>
    <dgm:pt modelId="{768CF216-15DB-4E7E-8FD1-A8885FE89AA4}" type="sibTrans" cxnId="{8A09E482-F30C-4246-9FF4-A5BE9535BD20}">
      <dgm:prSet/>
      <dgm:spPr/>
      <dgm:t>
        <a:bodyPr/>
        <a:lstStyle/>
        <a:p>
          <a:endParaRPr lang="en-US"/>
        </a:p>
      </dgm:t>
    </dgm:pt>
    <dgm:pt modelId="{46C8E635-E0A3-4781-8704-DC44C2021E89}" type="pres">
      <dgm:prSet presAssocID="{C4776865-1475-4B10-ADE8-1B89ACF8A6C1}" presName="Name0" presStyleCnt="0">
        <dgm:presLayoutVars>
          <dgm:dir/>
          <dgm:animLvl val="lvl"/>
          <dgm:resizeHandles val="exact"/>
        </dgm:presLayoutVars>
      </dgm:prSet>
      <dgm:spPr/>
      <dgm:t>
        <a:bodyPr/>
        <a:lstStyle/>
        <a:p>
          <a:endParaRPr lang="en-US"/>
        </a:p>
      </dgm:t>
    </dgm:pt>
    <dgm:pt modelId="{7893A134-C4F4-40F8-9762-B3EFD446CBE3}" type="pres">
      <dgm:prSet presAssocID="{0A0516A4-8883-4CB4-89A0-CD53622BD650}" presName="composite" presStyleCnt="0"/>
      <dgm:spPr/>
    </dgm:pt>
    <dgm:pt modelId="{63FC98B8-C0A1-48E6-8712-31615A035365}" type="pres">
      <dgm:prSet presAssocID="{0A0516A4-8883-4CB4-89A0-CD53622BD650}" presName="parTx" presStyleLbl="alignNode1" presStyleIdx="0" presStyleCnt="1">
        <dgm:presLayoutVars>
          <dgm:chMax val="0"/>
          <dgm:chPref val="0"/>
          <dgm:bulletEnabled val="1"/>
        </dgm:presLayoutVars>
      </dgm:prSet>
      <dgm:spPr/>
      <dgm:t>
        <a:bodyPr/>
        <a:lstStyle/>
        <a:p>
          <a:endParaRPr lang="en-US"/>
        </a:p>
      </dgm:t>
    </dgm:pt>
    <dgm:pt modelId="{62E544BF-A2E5-4CCD-ADD9-43EBBCD3FCE6}" type="pres">
      <dgm:prSet presAssocID="{0A0516A4-8883-4CB4-89A0-CD53622BD650}" presName="desTx" presStyleLbl="alignAccFollowNode1" presStyleIdx="0" presStyleCnt="1">
        <dgm:presLayoutVars>
          <dgm:bulletEnabled val="1"/>
        </dgm:presLayoutVars>
      </dgm:prSet>
      <dgm:spPr/>
      <dgm:t>
        <a:bodyPr/>
        <a:lstStyle/>
        <a:p>
          <a:endParaRPr lang="en-US"/>
        </a:p>
      </dgm:t>
    </dgm:pt>
  </dgm:ptLst>
  <dgm:cxnLst>
    <dgm:cxn modelId="{8A09E482-F30C-4246-9FF4-A5BE9535BD20}" srcId="{0A0516A4-8883-4CB4-89A0-CD53622BD650}" destId="{7EC73965-7998-4FDF-9CBA-397A04A4792B}" srcOrd="2" destOrd="0" parTransId="{9093D155-37DA-4D5A-872F-FDC2F4954365}" sibTransId="{768CF216-15DB-4E7E-8FD1-A8885FE89AA4}"/>
    <dgm:cxn modelId="{9995B93B-559D-420E-8838-3344033BDB2C}" srcId="{0A0516A4-8883-4CB4-89A0-CD53622BD650}" destId="{0900E00C-2F3F-49CA-B9DC-1B9DDE5F6AB9}" srcOrd="0" destOrd="0" parTransId="{5F7230CA-2090-42CE-BFAB-87B055480137}" sibTransId="{BC6BDABF-C995-4C5F-8B7B-C8A76CAACAB3}"/>
    <dgm:cxn modelId="{7576042A-2E10-4D3F-AF1C-41655256BE29}" srcId="{0A0516A4-8883-4CB4-89A0-CD53622BD650}" destId="{AF070F98-706C-44B2-A8DD-B4F15DC0BC6F}" srcOrd="1" destOrd="0" parTransId="{679FDA98-F24B-42A5-9FAF-2FFF4B8399F5}" sibTransId="{79AC6EA0-A4D3-488C-84E2-D49582F7F9FA}"/>
    <dgm:cxn modelId="{7AE361CE-D0EF-B24F-9DDD-08C9B87813A6}" type="presOf" srcId="{0A0516A4-8883-4CB4-89A0-CD53622BD650}" destId="{63FC98B8-C0A1-48E6-8712-31615A035365}" srcOrd="0" destOrd="0" presId="urn:microsoft.com/office/officeart/2005/8/layout/hList1"/>
    <dgm:cxn modelId="{E2B4F858-819D-4C58-8DCF-18B35E6A7B73}" srcId="{0A0516A4-8883-4CB4-89A0-CD53622BD650}" destId="{BDEEA2B9-32F5-4B61-9475-F35FA18569FB}" srcOrd="3" destOrd="0" parTransId="{319A0D04-9104-47F4-9B2F-414A40ABE0E3}" sibTransId="{C1BF24B0-A3B0-46C0-81BA-373E65AB6D5A}"/>
    <dgm:cxn modelId="{D1645309-6008-CB40-853C-46657FCB8EAB}" type="presOf" srcId="{AF070F98-706C-44B2-A8DD-B4F15DC0BC6F}" destId="{62E544BF-A2E5-4CCD-ADD9-43EBBCD3FCE6}" srcOrd="0" destOrd="1" presId="urn:microsoft.com/office/officeart/2005/8/layout/hList1"/>
    <dgm:cxn modelId="{930238B4-D331-BD46-9C10-1CFB2FBBE852}" type="presOf" srcId="{BDEEA2B9-32F5-4B61-9475-F35FA18569FB}" destId="{62E544BF-A2E5-4CCD-ADD9-43EBBCD3FCE6}" srcOrd="0" destOrd="3" presId="urn:microsoft.com/office/officeart/2005/8/layout/hList1"/>
    <dgm:cxn modelId="{0084DA9F-8F2B-4A89-986A-FFF34455E127}" srcId="{C4776865-1475-4B10-ADE8-1B89ACF8A6C1}" destId="{0A0516A4-8883-4CB4-89A0-CD53622BD650}" srcOrd="0" destOrd="0" parTransId="{0DDC128B-DC28-4494-98E9-5B3A105BD9D3}" sibTransId="{F63B7B33-865E-489A-9E3D-23B38AF6FD58}"/>
    <dgm:cxn modelId="{7353CCCC-180B-324D-9D06-1078F2E8994E}" type="presOf" srcId="{C4776865-1475-4B10-ADE8-1B89ACF8A6C1}" destId="{46C8E635-E0A3-4781-8704-DC44C2021E89}" srcOrd="0" destOrd="0" presId="urn:microsoft.com/office/officeart/2005/8/layout/hList1"/>
    <dgm:cxn modelId="{59CCCA9C-252E-944C-9879-8EBB6942BF05}" type="presOf" srcId="{0900E00C-2F3F-49CA-B9DC-1B9DDE5F6AB9}" destId="{62E544BF-A2E5-4CCD-ADD9-43EBBCD3FCE6}" srcOrd="0" destOrd="0" presId="urn:microsoft.com/office/officeart/2005/8/layout/hList1"/>
    <dgm:cxn modelId="{38847D76-5CE7-A44F-BACB-6B7B3CBEEAE8}" type="presOf" srcId="{7EC73965-7998-4FDF-9CBA-397A04A4792B}" destId="{62E544BF-A2E5-4CCD-ADD9-43EBBCD3FCE6}" srcOrd="0" destOrd="2" presId="urn:microsoft.com/office/officeart/2005/8/layout/hList1"/>
    <dgm:cxn modelId="{0FBE16B6-DCD6-BD4F-9B34-D67576B33B16}" type="presParOf" srcId="{46C8E635-E0A3-4781-8704-DC44C2021E89}" destId="{7893A134-C4F4-40F8-9762-B3EFD446CBE3}" srcOrd="0" destOrd="0" presId="urn:microsoft.com/office/officeart/2005/8/layout/hList1"/>
    <dgm:cxn modelId="{85C9EF31-0B1B-B244-B407-64D15D4470AE}" type="presParOf" srcId="{7893A134-C4F4-40F8-9762-B3EFD446CBE3}" destId="{63FC98B8-C0A1-48E6-8712-31615A035365}" srcOrd="0" destOrd="0" presId="urn:microsoft.com/office/officeart/2005/8/layout/hList1"/>
    <dgm:cxn modelId="{129DBBBC-D670-AE46-8E6A-C0B9BF707A17}" type="presParOf" srcId="{7893A134-C4F4-40F8-9762-B3EFD446CBE3}" destId="{62E544BF-A2E5-4CCD-ADD9-43EBBCD3FC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(A)   Locking</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F753ED6E-3CF4-4848-B79E-DB58508BE3E5}">
      <dgm:prSet custT="1"/>
      <dgm:spPr/>
      <dgm:t>
        <a:bodyPr/>
        <a:lstStyle/>
        <a:p>
          <a:pPr rtl="0"/>
          <a:r>
            <a:rPr lang="en-US" sz="1800" dirty="0">
              <a:latin typeface="Montserrat" charset="0"/>
              <a:ea typeface="Montserrat" charset="0"/>
              <a:cs typeface="Montserrat" charset="0"/>
            </a:rPr>
            <a:t>Once a process trains a data item, it locks the related model parameters and prevents other processes from accessing them. When the related model parameters are updated, the process unlocks the parameters. Thus the model parameters used in local computation is always the latest. </a:t>
          </a:r>
        </a:p>
      </dgm:t>
    </dgm:pt>
    <dgm:pt modelId="{7E5521F4-01B4-41CB-B090-5B0EB8706589}" type="parTrans" cxnId="{46C40F49-55B1-4E3F-ACAB-A53F0313A161}">
      <dgm:prSet/>
      <dgm:spPr/>
      <dgm:t>
        <a:bodyPr/>
        <a:lstStyle/>
        <a:p>
          <a:endParaRPr lang="en-US"/>
        </a:p>
      </dgm:t>
    </dgm:pt>
    <dgm:pt modelId="{76C53F25-F41F-4602-93B7-D02DFD02CD74}" type="sibTrans" cxnId="{46C40F49-55B1-4E3F-ACAB-A53F0313A161}">
      <dgm:prSet/>
      <dgm:spPr/>
      <dgm:t>
        <a:bodyPr/>
        <a:lstStyle/>
        <a:p>
          <a:endParaRPr lang="en-US"/>
        </a:p>
      </dgm:t>
    </dgm:pt>
    <dgm:pt modelId="{961E4B07-7E89-4549-BE2A-FB0D74F21D56}">
      <dgm:prSet custT="1"/>
      <dgm:spPr/>
      <dgm:t>
        <a:bodyPr/>
        <a:lstStyle/>
        <a:p>
          <a:pPr algn="ctr" rtl="0"/>
          <a:r>
            <a:rPr lang="en-US" sz="2300" dirty="0">
              <a:latin typeface="Montserrat" charset="0"/>
              <a:ea typeface="Montserrat" charset="0"/>
              <a:cs typeface="Montserrat" charset="0"/>
            </a:rPr>
            <a:t>(C)  AllReduce</a:t>
          </a:r>
        </a:p>
      </dgm:t>
    </dgm:pt>
    <dgm:pt modelId="{24F4629B-E1CB-4199-8F6D-8B0F85A92FA9}" type="parTrans" cxnId="{E2FA1980-A42E-4098-AD09-0FE917F10AFE}">
      <dgm:prSet/>
      <dgm:spPr/>
      <dgm:t>
        <a:bodyPr/>
        <a:lstStyle/>
        <a:p>
          <a:endParaRPr lang="en-US"/>
        </a:p>
      </dgm:t>
    </dgm:pt>
    <dgm:pt modelId="{4C24744F-55F3-45E2-A7EE-37A13C77F174}" type="sibTrans" cxnId="{E2FA1980-A42E-4098-AD09-0FE917F10AFE}">
      <dgm:prSet/>
      <dgm:spPr/>
      <dgm:t>
        <a:bodyPr/>
        <a:lstStyle/>
        <a:p>
          <a:endParaRPr lang="en-US"/>
        </a:p>
      </dgm:t>
    </dgm:pt>
    <dgm:pt modelId="{B1B624CA-9824-45C1-B461-7C9C7CA0B2EB}">
      <dgm:prSet custT="1"/>
      <dgm:spPr/>
      <dgm:t>
        <a:bodyPr/>
        <a:lstStyle/>
        <a:p>
          <a:pPr rtl="0"/>
          <a:r>
            <a:rPr lang="en-US" sz="1800" dirty="0">
              <a:latin typeface="Montserrat" charset="0"/>
              <a:ea typeface="Montserrat" charset="0"/>
              <a:cs typeface="Montserrat" charset="0"/>
            </a:rPr>
            <a:t>Each process first fetches all the model parameters required by local computation. When the local computation is completed, modifications of the local model from all processes are gathered to update the model.</a:t>
          </a:r>
        </a:p>
      </dgm:t>
    </dgm:pt>
    <dgm:pt modelId="{F8563643-7350-450B-BEDC-300F279B60D0}" type="parTrans" cxnId="{15349E25-33D1-4C51-9ECF-D0CA32F65B40}">
      <dgm:prSet/>
      <dgm:spPr/>
      <dgm:t>
        <a:bodyPr/>
        <a:lstStyle/>
        <a:p>
          <a:endParaRPr lang="en-US"/>
        </a:p>
      </dgm:t>
    </dgm:pt>
    <dgm:pt modelId="{6CB504FE-DD23-4F74-ADF6-EA99596FB0E5}" type="sibTrans" cxnId="{15349E25-33D1-4C51-9ECF-D0CA32F65B40}">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t>
        <a:bodyPr/>
        <a:lstStyle/>
        <a:p>
          <a:endParaRPr lang="en-US"/>
        </a:p>
      </dgm:t>
    </dgm:pt>
    <dgm:pt modelId="{CED9DBE5-DF2F-4867-9613-0233037A1C5F}" type="pres">
      <dgm:prSet presAssocID="{5AA6AF3C-E1E0-45DB-92F0-3D7487FBA6D9}" presName="parentText" presStyleLbl="node1" presStyleIdx="0" presStyleCnt="2" custScaleY="36891" custLinFactNeighborX="179" custLinFactNeighborY="-8965">
        <dgm:presLayoutVars>
          <dgm:chMax val="0"/>
          <dgm:bulletEnabled val="1"/>
        </dgm:presLayoutVars>
      </dgm:prSet>
      <dgm:spPr/>
      <dgm:t>
        <a:bodyPr/>
        <a:lstStyle/>
        <a:p>
          <a:endParaRPr lang="en-US"/>
        </a:p>
      </dgm:t>
    </dgm:pt>
    <dgm:pt modelId="{03D9C88E-45CF-4416-B757-7EEE7A7EF712}" type="pres">
      <dgm:prSet presAssocID="{5AA6AF3C-E1E0-45DB-92F0-3D7487FBA6D9}" presName="childText" presStyleLbl="revTx" presStyleIdx="0" presStyleCnt="2" custLinFactNeighborX="-536" custLinFactNeighborY="-8140">
        <dgm:presLayoutVars>
          <dgm:bulletEnabled val="1"/>
        </dgm:presLayoutVars>
      </dgm:prSet>
      <dgm:spPr/>
      <dgm:t>
        <a:bodyPr/>
        <a:lstStyle/>
        <a:p>
          <a:endParaRPr lang="en-US"/>
        </a:p>
      </dgm:t>
    </dgm:pt>
    <dgm:pt modelId="{309714F2-24D8-48BC-B0F9-1DB865F09CBE}" type="pres">
      <dgm:prSet presAssocID="{961E4B07-7E89-4549-BE2A-FB0D74F21D56}" presName="parentText" presStyleLbl="node1" presStyleIdx="1" presStyleCnt="2" custScaleY="35425" custLinFactNeighborX="357" custLinFactNeighborY="-7682">
        <dgm:presLayoutVars>
          <dgm:chMax val="0"/>
          <dgm:bulletEnabled val="1"/>
        </dgm:presLayoutVars>
      </dgm:prSet>
      <dgm:spPr/>
      <dgm:t>
        <a:bodyPr/>
        <a:lstStyle/>
        <a:p>
          <a:endParaRPr lang="en-US"/>
        </a:p>
      </dgm:t>
    </dgm:pt>
    <dgm:pt modelId="{73C97A3B-A224-4B2B-9E30-53EA86F5C42D}" type="pres">
      <dgm:prSet presAssocID="{961E4B07-7E89-4549-BE2A-FB0D74F21D56}" presName="childText" presStyleLbl="revTx" presStyleIdx="1" presStyleCnt="2" custLinFactNeighborX="-536" custLinFactNeighborY="465">
        <dgm:presLayoutVars>
          <dgm:bulletEnabled val="1"/>
        </dgm:presLayoutVars>
      </dgm:prSet>
      <dgm:spPr/>
      <dgm:t>
        <a:bodyPr/>
        <a:lstStyle/>
        <a:p>
          <a:endParaRPr lang="en-US"/>
        </a:p>
      </dgm:t>
    </dgm:pt>
  </dgm:ptLst>
  <dgm:cxnLst>
    <dgm:cxn modelId="{6DDF8AB9-037D-0440-905E-413B23E15958}" type="presOf" srcId="{961E4B07-7E89-4549-BE2A-FB0D74F21D56}" destId="{309714F2-24D8-48BC-B0F9-1DB865F09CBE}" srcOrd="0" destOrd="0" presId="urn:microsoft.com/office/officeart/2005/8/layout/vList2"/>
    <dgm:cxn modelId="{46C40F49-55B1-4E3F-ACAB-A53F0313A161}" srcId="{5AA6AF3C-E1E0-45DB-92F0-3D7487FBA6D9}" destId="{F753ED6E-3CF4-4848-B79E-DB58508BE3E5}" srcOrd="0" destOrd="0" parTransId="{7E5521F4-01B4-41CB-B090-5B0EB8706589}" sibTransId="{76C53F25-F41F-4602-93B7-D02DFD02CD74}"/>
    <dgm:cxn modelId="{C07E4AE8-3B49-144A-B587-8384B395130D}" type="presOf" srcId="{F753ED6E-3CF4-4848-B79E-DB58508BE3E5}" destId="{03D9C88E-45CF-4416-B757-7EEE7A7EF712}" srcOrd="0" destOrd="0" presId="urn:microsoft.com/office/officeart/2005/8/layout/vList2"/>
    <dgm:cxn modelId="{15349E25-33D1-4C51-9ECF-D0CA32F65B40}" srcId="{961E4B07-7E89-4549-BE2A-FB0D74F21D56}" destId="{B1B624CA-9824-45C1-B461-7C9C7CA0B2EB}" srcOrd="0" destOrd="0" parTransId="{F8563643-7350-450B-BEDC-300F279B60D0}" sibTransId="{6CB504FE-DD23-4F74-ADF6-EA99596FB0E5}"/>
    <dgm:cxn modelId="{C8D78E4C-6FF0-9348-8F3C-C4C42E8DCF90}" type="presOf" srcId="{B1B624CA-9824-45C1-B461-7C9C7CA0B2EB}" destId="{73C97A3B-A224-4B2B-9E30-53EA86F5C42D}" srcOrd="0" destOrd="0" presId="urn:microsoft.com/office/officeart/2005/8/layout/vList2"/>
    <dgm:cxn modelId="{E2FA1980-A42E-4098-AD09-0FE917F10AFE}" srcId="{DE2F1667-5784-4C42-938A-E55708F34864}" destId="{961E4B07-7E89-4549-BE2A-FB0D74F21D56}" srcOrd="1" destOrd="0" parTransId="{24F4629B-E1CB-4199-8F6D-8B0F85A92FA9}" sibTransId="{4C24744F-55F3-45E2-A7EE-37A13C77F174}"/>
    <dgm:cxn modelId="{1AA719AE-32E3-4C48-8E87-9663051E35B9}" type="presOf" srcId="{5AA6AF3C-E1E0-45DB-92F0-3D7487FBA6D9}" destId="{CED9DBE5-DF2F-4867-9613-0233037A1C5F}" srcOrd="0" destOrd="0" presId="urn:microsoft.com/office/officeart/2005/8/layout/vList2"/>
    <dgm:cxn modelId="{121B2A82-09AB-8F4D-88E6-CF66463E7E8A}" type="presOf" srcId="{DE2F1667-5784-4C42-938A-E55708F34864}" destId="{7AFFD3C3-5496-4977-AB11-D323DB07F6FF}" srcOrd="0" destOrd="0" presId="urn:microsoft.com/office/officeart/2005/8/layout/vList2"/>
    <dgm:cxn modelId="{DEF406F8-DF7A-45F4-9F80-9E48F9C2B054}" srcId="{DE2F1667-5784-4C42-938A-E55708F34864}" destId="{5AA6AF3C-E1E0-45DB-92F0-3D7487FBA6D9}" srcOrd="0" destOrd="0" parTransId="{48B05971-4ED4-4F90-87AD-1C3EBE1AB5F7}" sibTransId="{1752AD94-6A26-4075-85F8-C8F6B8764F35}"/>
    <dgm:cxn modelId="{1FD8057D-19C2-B24B-99A3-A7F4B7E8AD73}" type="presParOf" srcId="{7AFFD3C3-5496-4977-AB11-D323DB07F6FF}" destId="{CED9DBE5-DF2F-4867-9613-0233037A1C5F}" srcOrd="0" destOrd="0" presId="urn:microsoft.com/office/officeart/2005/8/layout/vList2"/>
    <dgm:cxn modelId="{98B0FA74-0816-4949-B8C7-F61B183D06C5}" type="presParOf" srcId="{7AFFD3C3-5496-4977-AB11-D323DB07F6FF}" destId="{03D9C88E-45CF-4416-B757-7EEE7A7EF712}" srcOrd="1" destOrd="0" presId="urn:microsoft.com/office/officeart/2005/8/layout/vList2"/>
    <dgm:cxn modelId="{650C39BB-9675-1144-BD98-425196618B51}" type="presParOf" srcId="{7AFFD3C3-5496-4977-AB11-D323DB07F6FF}" destId="{309714F2-24D8-48BC-B0F9-1DB865F09CBE}" srcOrd="2" destOrd="0" presId="urn:microsoft.com/office/officeart/2005/8/layout/vList2"/>
    <dgm:cxn modelId="{2C844793-54B1-3845-9D57-ED17B51D0468}" type="presParOf" srcId="{7AFFD3C3-5496-4977-AB11-D323DB07F6FF}" destId="{73C97A3B-A224-4B2B-9E30-53EA86F5C42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(B)   Rotation</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B6341782-ACCD-8942-B886-DA8CC2B07342}">
      <dgm:prSet/>
      <dgm:spPr/>
      <dgm:t>
        <a:bodyPr/>
        <a:lstStyle/>
        <a:p>
          <a:pPr rtl="0"/>
          <a:r>
            <a:rPr lang="en-US" dirty="0">
              <a:latin typeface="Montserrat" charset="0"/>
              <a:ea typeface="Montserrat" charset="0"/>
              <a:cs typeface="Montserrat" charset="0"/>
            </a:rPr>
            <a:t>Each process first takes a part of the shared model and performs training. Afterwards, the model is shifted between processes. Through model rotation, each model parameters are updated by one process at a time so that the model is consistent. </a:t>
          </a:r>
        </a:p>
      </dgm:t>
    </dgm:pt>
    <dgm:pt modelId="{1A32303D-8EC3-5C40-9A31-18D41AD4E73F}" type="parTrans" cxnId="{404F1F24-2D78-4F46-81CC-4FB26945F8CF}">
      <dgm:prSet/>
      <dgm:spPr/>
      <dgm:t>
        <a:bodyPr/>
        <a:lstStyle/>
        <a:p>
          <a:endParaRPr lang="en-US"/>
        </a:p>
      </dgm:t>
    </dgm:pt>
    <dgm:pt modelId="{ABEBFE3E-8BC1-5A45-87FD-807A9B0231C0}" type="sibTrans" cxnId="{404F1F24-2D78-4F46-81CC-4FB26945F8CF}">
      <dgm:prSet/>
      <dgm:spPr/>
      <dgm:t>
        <a:bodyPr/>
        <a:lstStyle/>
        <a:p>
          <a:endParaRPr lang="en-US"/>
        </a:p>
      </dgm:t>
    </dgm:pt>
    <dgm:pt modelId="{D25341D0-852D-8548-B00E-8DA6DA90DDCA}">
      <dgm:prSet/>
      <dgm:spPr/>
      <dgm:t>
        <a:bodyPr/>
        <a:lstStyle/>
        <a:p>
          <a:pPr algn="ctr" rtl="0"/>
          <a:r>
            <a:rPr lang="en-US" dirty="0">
              <a:latin typeface="Montserrat" charset="0"/>
              <a:ea typeface="Montserrat" charset="0"/>
              <a:cs typeface="Montserrat" charset="0"/>
            </a:rPr>
            <a:t>(D)  Asynchronous</a:t>
          </a:r>
        </a:p>
      </dgm:t>
    </dgm:pt>
    <dgm:pt modelId="{919CEBF0-1CC8-5A44-89DC-DED708C21929}" type="parTrans" cxnId="{3DD9B3EE-D7FB-024A-9C8A-F57A2375B356}">
      <dgm:prSet/>
      <dgm:spPr/>
      <dgm:t>
        <a:bodyPr/>
        <a:lstStyle/>
        <a:p>
          <a:endParaRPr lang="en-US"/>
        </a:p>
      </dgm:t>
    </dgm:pt>
    <dgm:pt modelId="{76EE7537-4542-B845-81C9-C22C2692A93A}" type="sibTrans" cxnId="{3DD9B3EE-D7FB-024A-9C8A-F57A2375B356}">
      <dgm:prSet/>
      <dgm:spPr/>
      <dgm:t>
        <a:bodyPr/>
        <a:lstStyle/>
        <a:p>
          <a:endParaRPr lang="en-US"/>
        </a:p>
      </dgm:t>
    </dgm:pt>
    <dgm:pt modelId="{56E7C146-BCC7-3B4B-B1D4-81905ACBE85A}">
      <dgm:prSet/>
      <dgm:spPr/>
      <dgm:t>
        <a:bodyPr/>
        <a:lstStyle/>
        <a:p>
          <a:pPr rtl="0"/>
          <a:r>
            <a:rPr lang="en-US" dirty="0">
              <a:latin typeface="Montserrat" charset="0"/>
              <a:ea typeface="Montserrat" charset="0"/>
              <a:cs typeface="Montserrat" charset="0"/>
            </a:rPr>
            <a:t>Each process independently fetches related model parameters, performs local computation, and returns model modifications. Unlike A, workers are allowed to fetch or update the same model parameters in parallel. In contrast to B and C, there is no synchronization barrier.</a:t>
          </a:r>
        </a:p>
      </dgm:t>
    </dgm:pt>
    <dgm:pt modelId="{CAC8E6CB-2CE6-724D-BD6E-90F836C03614}" type="parTrans" cxnId="{772CB9E9-9476-2C43-9236-58EBAD21D53B}">
      <dgm:prSet/>
      <dgm:spPr/>
      <dgm:t>
        <a:bodyPr/>
        <a:lstStyle/>
        <a:p>
          <a:endParaRPr lang="en-US"/>
        </a:p>
      </dgm:t>
    </dgm:pt>
    <dgm:pt modelId="{A751F609-A399-9548-AAC6-A23B02D6CCC7}" type="sibTrans" cxnId="{772CB9E9-9476-2C43-9236-58EBAD21D53B}">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t>
        <a:bodyPr/>
        <a:lstStyle/>
        <a:p>
          <a:endParaRPr lang="en-US"/>
        </a:p>
      </dgm:t>
    </dgm:pt>
    <dgm:pt modelId="{CED9DBE5-DF2F-4867-9613-0233037A1C5F}" type="pres">
      <dgm:prSet presAssocID="{5AA6AF3C-E1E0-45DB-92F0-3D7487FBA6D9}" presName="parentText" presStyleLbl="node1" presStyleIdx="0" presStyleCnt="2" custLinFactNeighborX="-182" custLinFactNeighborY="-16901">
        <dgm:presLayoutVars>
          <dgm:chMax val="0"/>
          <dgm:bulletEnabled val="1"/>
        </dgm:presLayoutVars>
      </dgm:prSet>
      <dgm:spPr/>
      <dgm:t>
        <a:bodyPr/>
        <a:lstStyle/>
        <a:p>
          <a:endParaRPr lang="en-US"/>
        </a:p>
      </dgm:t>
    </dgm:pt>
    <dgm:pt modelId="{03D9C88E-45CF-4416-B757-7EEE7A7EF712}" type="pres">
      <dgm:prSet presAssocID="{5AA6AF3C-E1E0-45DB-92F0-3D7487FBA6D9}" presName="childText" presStyleLbl="revTx" presStyleIdx="0" presStyleCnt="2" custLinFactNeighborX="728" custLinFactNeighborY="-5884">
        <dgm:presLayoutVars>
          <dgm:bulletEnabled val="1"/>
        </dgm:presLayoutVars>
      </dgm:prSet>
      <dgm:spPr/>
      <dgm:t>
        <a:bodyPr/>
        <a:lstStyle/>
        <a:p>
          <a:endParaRPr lang="en-US"/>
        </a:p>
      </dgm:t>
    </dgm:pt>
    <dgm:pt modelId="{A1EFB5D7-4231-A345-926A-8DAB6CAB317A}" type="pres">
      <dgm:prSet presAssocID="{D25341D0-852D-8548-B00E-8DA6DA90DDCA}" presName="parentText" presStyleLbl="node1" presStyleIdx="1" presStyleCnt="2" custLinFactNeighborY="3239">
        <dgm:presLayoutVars>
          <dgm:chMax val="0"/>
          <dgm:bulletEnabled val="1"/>
        </dgm:presLayoutVars>
      </dgm:prSet>
      <dgm:spPr/>
      <dgm:t>
        <a:bodyPr/>
        <a:lstStyle/>
        <a:p>
          <a:endParaRPr lang="en-US"/>
        </a:p>
      </dgm:t>
    </dgm:pt>
    <dgm:pt modelId="{7D050F34-9E3A-E14E-9F5A-FEF63F2E1EBE}" type="pres">
      <dgm:prSet presAssocID="{D25341D0-852D-8548-B00E-8DA6DA90DDCA}" presName="childText" presStyleLbl="revTx" presStyleIdx="1" presStyleCnt="2" custLinFactNeighborX="546" custLinFactNeighborY="22255">
        <dgm:presLayoutVars>
          <dgm:bulletEnabled val="1"/>
        </dgm:presLayoutVars>
      </dgm:prSet>
      <dgm:spPr/>
      <dgm:t>
        <a:bodyPr/>
        <a:lstStyle/>
        <a:p>
          <a:endParaRPr lang="en-US"/>
        </a:p>
      </dgm:t>
    </dgm:pt>
  </dgm:ptLst>
  <dgm:cxnLst>
    <dgm:cxn modelId="{3DD9B3EE-D7FB-024A-9C8A-F57A2375B356}" srcId="{DE2F1667-5784-4C42-938A-E55708F34864}" destId="{D25341D0-852D-8548-B00E-8DA6DA90DDCA}" srcOrd="1" destOrd="0" parTransId="{919CEBF0-1CC8-5A44-89DC-DED708C21929}" sibTransId="{76EE7537-4542-B845-81C9-C22C2692A93A}"/>
    <dgm:cxn modelId="{A8A65626-8249-0C45-AF7D-E9682E7FC114}" type="presOf" srcId="{56E7C146-BCC7-3B4B-B1D4-81905ACBE85A}" destId="{7D050F34-9E3A-E14E-9F5A-FEF63F2E1EBE}" srcOrd="0" destOrd="0" presId="urn:microsoft.com/office/officeart/2005/8/layout/vList2"/>
    <dgm:cxn modelId="{DB8A6B04-A433-0341-8852-AB094D3A2E0A}" type="presOf" srcId="{B6341782-ACCD-8942-B886-DA8CC2B07342}" destId="{03D9C88E-45CF-4416-B757-7EEE7A7EF712}" srcOrd="0" destOrd="0" presId="urn:microsoft.com/office/officeart/2005/8/layout/vList2"/>
    <dgm:cxn modelId="{EB27A582-6F9D-AF41-AB6A-4EFF89B12746}" type="presOf" srcId="{DE2F1667-5784-4C42-938A-E55708F34864}" destId="{7AFFD3C3-5496-4977-AB11-D323DB07F6FF}" srcOrd="0" destOrd="0" presId="urn:microsoft.com/office/officeart/2005/8/layout/vList2"/>
    <dgm:cxn modelId="{80CC3782-D59A-1D4B-A06A-17E93FA3FE0E}" type="presOf" srcId="{5AA6AF3C-E1E0-45DB-92F0-3D7487FBA6D9}" destId="{CED9DBE5-DF2F-4867-9613-0233037A1C5F}" srcOrd="0" destOrd="0" presId="urn:microsoft.com/office/officeart/2005/8/layout/vList2"/>
    <dgm:cxn modelId="{772CB9E9-9476-2C43-9236-58EBAD21D53B}" srcId="{D25341D0-852D-8548-B00E-8DA6DA90DDCA}" destId="{56E7C146-BCC7-3B4B-B1D4-81905ACBE85A}" srcOrd="0" destOrd="0" parTransId="{CAC8E6CB-2CE6-724D-BD6E-90F836C03614}" sibTransId="{A751F609-A399-9548-AAC6-A23B02D6CCC7}"/>
    <dgm:cxn modelId="{804FAC62-1E90-5D4F-9B40-371F327BACF7}" type="presOf" srcId="{D25341D0-852D-8548-B00E-8DA6DA90DDCA}" destId="{A1EFB5D7-4231-A345-926A-8DAB6CAB317A}" srcOrd="0" destOrd="0" presId="urn:microsoft.com/office/officeart/2005/8/layout/vList2"/>
    <dgm:cxn modelId="{404F1F24-2D78-4F46-81CC-4FB26945F8CF}" srcId="{5AA6AF3C-E1E0-45DB-92F0-3D7487FBA6D9}" destId="{B6341782-ACCD-8942-B886-DA8CC2B07342}" srcOrd="0" destOrd="0" parTransId="{1A32303D-8EC3-5C40-9A31-18D41AD4E73F}" sibTransId="{ABEBFE3E-8BC1-5A45-87FD-807A9B0231C0}"/>
    <dgm:cxn modelId="{DEF406F8-DF7A-45F4-9F80-9E48F9C2B054}" srcId="{DE2F1667-5784-4C42-938A-E55708F34864}" destId="{5AA6AF3C-E1E0-45DB-92F0-3D7487FBA6D9}" srcOrd="0" destOrd="0" parTransId="{48B05971-4ED4-4F90-87AD-1C3EBE1AB5F7}" sibTransId="{1752AD94-6A26-4075-85F8-C8F6B8764F35}"/>
    <dgm:cxn modelId="{C6E2B10E-7E9D-FC4B-BE07-EA9DB46F55F4}" type="presParOf" srcId="{7AFFD3C3-5496-4977-AB11-D323DB07F6FF}" destId="{CED9DBE5-DF2F-4867-9613-0233037A1C5F}" srcOrd="0" destOrd="0" presId="urn:microsoft.com/office/officeart/2005/8/layout/vList2"/>
    <dgm:cxn modelId="{CE949ECD-FA83-BA47-971A-05505FF16E90}" type="presParOf" srcId="{7AFFD3C3-5496-4977-AB11-D323DB07F6FF}" destId="{03D9C88E-45CF-4416-B757-7EEE7A7EF712}" srcOrd="1" destOrd="0" presId="urn:microsoft.com/office/officeart/2005/8/layout/vList2"/>
    <dgm:cxn modelId="{C0F3821D-AF6B-F74A-9071-2845BBABA841}" type="presParOf" srcId="{7AFFD3C3-5496-4977-AB11-D323DB07F6FF}" destId="{A1EFB5D7-4231-A345-926A-8DAB6CAB317A}" srcOrd="2" destOrd="0" presId="urn:microsoft.com/office/officeart/2005/8/layout/vList2"/>
    <dgm:cxn modelId="{EA8A87F5-2073-4E43-94CE-F0423521F1FC}" type="presParOf" srcId="{7AFFD3C3-5496-4977-AB11-D323DB07F6FF}" destId="{7D050F34-9E3A-E14E-9F5A-FEF63F2E1EBE}"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28A765-1F67-41C9-850C-7300F586FA91}"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08D4DA4-4AE0-40DF-8DB4-1241BAC8D598}">
      <dgm:prSet custT="1"/>
      <dgm:spPr>
        <a:solidFill>
          <a:srgbClr val="456A6F"/>
        </a:solidFill>
        <a:ln>
          <a:noFill/>
        </a:ln>
      </dgm:spPr>
      <dgm:t>
        <a:bodyPr/>
        <a:lstStyle/>
        <a:p>
          <a:pPr rtl="0"/>
          <a:r>
            <a:rPr lang="en-US" sz="2000" dirty="0">
              <a:latin typeface="Montserrat" charset="0"/>
              <a:ea typeface="Montserrat" charset="0"/>
              <a:cs typeface="Montserrat" charset="0"/>
            </a:rPr>
            <a:t>(A) Dynamic Scheduler</a:t>
          </a:r>
        </a:p>
      </dgm:t>
    </dgm:pt>
    <dgm:pt modelId="{1BC3D32C-0D7C-4C6A-A432-8923B249641A}" type="parTrans" cxnId="{27EB999E-964F-4985-9637-90A7CFCDF03D}">
      <dgm:prSet/>
      <dgm:spPr/>
      <dgm:t>
        <a:bodyPr/>
        <a:lstStyle/>
        <a:p>
          <a:endParaRPr lang="en-US"/>
        </a:p>
      </dgm:t>
    </dgm:pt>
    <dgm:pt modelId="{EC1A0349-538C-4EAD-91E0-F1EDB76ACBF0}" type="sibTrans" cxnId="{27EB999E-964F-4985-9637-90A7CFCDF03D}">
      <dgm:prSet/>
      <dgm:spPr/>
      <dgm:t>
        <a:bodyPr/>
        <a:lstStyle/>
        <a:p>
          <a:endParaRPr lang="en-US"/>
        </a:p>
      </dgm:t>
    </dgm:pt>
    <dgm:pt modelId="{79E35C7F-DE05-42D6-8D46-B1EB37D91E94}">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computation models can use this scheduler.</a:t>
          </a:r>
        </a:p>
      </dgm:t>
    </dgm:pt>
    <dgm:pt modelId="{CD4B074B-BD4D-419B-BB4C-5994DECCD19A}" type="parTrans" cxnId="{F7FF4AE0-D27A-4B72-B746-49EBE7AE12B0}">
      <dgm:prSet/>
      <dgm:spPr/>
      <dgm:t>
        <a:bodyPr/>
        <a:lstStyle/>
        <a:p>
          <a:endParaRPr lang="en-US"/>
        </a:p>
      </dgm:t>
    </dgm:pt>
    <dgm:pt modelId="{4B6BE784-9D5D-4D40-9331-72AF9BEBE9AC}" type="sibTrans" cxnId="{F7FF4AE0-D27A-4B72-B746-49EBE7AE12B0}">
      <dgm:prSet/>
      <dgm:spPr/>
      <dgm:t>
        <a:bodyPr/>
        <a:lstStyle/>
        <a:p>
          <a:endParaRPr lang="en-US"/>
        </a:p>
      </dgm:t>
    </dgm:pt>
    <dgm:pt modelId="{6174E66F-3C09-4472-B443-9BF095D362BA}">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the inputs are submitted to one queue.</a:t>
          </a:r>
        </a:p>
      </dgm:t>
    </dgm:pt>
    <dgm:pt modelId="{29BCAA3D-4CEB-4714-B434-9C4BE27BEF67}" type="parTrans" cxnId="{06783433-31BC-4897-89E5-1D7598C31AE3}">
      <dgm:prSet/>
      <dgm:spPr/>
      <dgm:t>
        <a:bodyPr/>
        <a:lstStyle/>
        <a:p>
          <a:endParaRPr lang="en-US"/>
        </a:p>
      </dgm:t>
    </dgm:pt>
    <dgm:pt modelId="{0081D19A-04CF-448A-9392-1DD467175222}" type="sibTrans" cxnId="{06783433-31BC-4897-89E5-1D7598C31AE3}">
      <dgm:prSet/>
      <dgm:spPr/>
      <dgm:t>
        <a:bodyPr/>
        <a:lstStyle/>
        <a:p>
          <a:endParaRPr lang="en-US"/>
        </a:p>
      </dgm:t>
    </dgm:pt>
    <dgm:pt modelId="{0D355104-3BE7-42F8-B08B-19CA27C11940}">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Threads dynamically fetch inputs from the queue.</a:t>
          </a:r>
        </a:p>
      </dgm:t>
    </dgm:pt>
    <dgm:pt modelId="{3C5B0B60-BDA3-41B0-AA4D-8F3C84409465}" type="parTrans" cxnId="{1250898A-0473-4090-9561-FEA02AE943CB}">
      <dgm:prSet/>
      <dgm:spPr/>
      <dgm:t>
        <a:bodyPr/>
        <a:lstStyle/>
        <a:p>
          <a:endParaRPr lang="en-US"/>
        </a:p>
      </dgm:t>
    </dgm:pt>
    <dgm:pt modelId="{6FD0B6C8-B0D9-4A29-95B7-6B3F3DDE33E5}" type="sibTrans" cxnId="{1250898A-0473-4090-9561-FEA02AE943CB}">
      <dgm:prSet/>
      <dgm:spPr/>
      <dgm:t>
        <a:bodyPr/>
        <a:lstStyle/>
        <a:p>
          <a:endParaRPr lang="en-US"/>
        </a:p>
      </dgm:t>
    </dgm:pt>
    <dgm:pt modelId="{EF90AB32-7299-49FB-961D-93A41020CEFF}">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The main thread can retrieve the outputs from the output queue.</a:t>
          </a:r>
        </a:p>
      </dgm:t>
    </dgm:pt>
    <dgm:pt modelId="{3775D845-3774-443E-B022-6198A1D53D8B}" type="parTrans" cxnId="{5730A25D-430F-4737-B23B-D6CFF51C11AB}">
      <dgm:prSet/>
      <dgm:spPr/>
      <dgm:t>
        <a:bodyPr/>
        <a:lstStyle/>
        <a:p>
          <a:endParaRPr lang="en-US"/>
        </a:p>
      </dgm:t>
    </dgm:pt>
    <dgm:pt modelId="{40696420-7BE0-4865-8FDA-6A9A71CB86F1}" type="sibTrans" cxnId="{5730A25D-430F-4737-B23B-D6CFF51C11AB}">
      <dgm:prSet/>
      <dgm:spPr/>
      <dgm:t>
        <a:bodyPr/>
        <a:lstStyle/>
        <a:p>
          <a:endParaRPr lang="en-US"/>
        </a:p>
      </dgm:t>
    </dgm:pt>
    <dgm:pt modelId="{E22E936F-CE0D-4B2C-977E-2DFE6E234271}">
      <dgm:prSet custT="1"/>
      <dgm:spPr>
        <a:solidFill>
          <a:srgbClr val="456A6F"/>
        </a:solidFill>
        <a:ln>
          <a:noFill/>
        </a:ln>
      </dgm:spPr>
      <dgm:t>
        <a:bodyPr/>
        <a:lstStyle/>
        <a:p>
          <a:pPr rtl="0"/>
          <a:r>
            <a:rPr lang="en-US" sz="2000" dirty="0">
              <a:latin typeface="Montserrat" charset="0"/>
              <a:ea typeface="Montserrat" charset="0"/>
              <a:cs typeface="Montserrat" charset="0"/>
            </a:rPr>
            <a:t>(B) Static Scheduler</a:t>
          </a:r>
        </a:p>
      </dgm:t>
    </dgm:pt>
    <dgm:pt modelId="{EE07758E-12C8-4A2D-A68C-D83690BA8D5C}" type="parTrans" cxnId="{D8A33D6D-4C1E-4E90-B837-8F4457A70529}">
      <dgm:prSet/>
      <dgm:spPr/>
      <dgm:t>
        <a:bodyPr/>
        <a:lstStyle/>
        <a:p>
          <a:endParaRPr lang="en-US"/>
        </a:p>
      </dgm:t>
    </dgm:pt>
    <dgm:pt modelId="{0FF5C5C1-4E82-4D62-8C80-B00D75CD9746}" type="sibTrans" cxnId="{D8A33D6D-4C1E-4E90-B837-8F4457A70529}">
      <dgm:prSet/>
      <dgm:spPr/>
      <dgm:t>
        <a:bodyPr/>
        <a:lstStyle/>
        <a:p>
          <a:endParaRPr lang="en-US"/>
        </a:p>
      </dgm:t>
    </dgm:pt>
    <dgm:pt modelId="{6AAD761B-9DD9-49A5-8EEF-E9307487A3F5}">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All computation models can use this scheduler.</a:t>
          </a:r>
        </a:p>
      </dgm:t>
    </dgm:pt>
    <dgm:pt modelId="{D9178DC6-CA50-4F35-AEEA-3EA317AFFB5F}" type="parTrans" cxnId="{00A2F4A5-F0B2-4915-B2E2-C38B0F6F882E}">
      <dgm:prSet/>
      <dgm:spPr/>
      <dgm:t>
        <a:bodyPr/>
        <a:lstStyle/>
        <a:p>
          <a:endParaRPr lang="en-US"/>
        </a:p>
      </dgm:t>
    </dgm:pt>
    <dgm:pt modelId="{71FAD0D3-B98B-4637-92C5-BEF56B1A0FFF}" type="sibTrans" cxnId="{00A2F4A5-F0B2-4915-B2E2-C38B0F6F882E}">
      <dgm:prSet/>
      <dgm:spPr/>
      <dgm:t>
        <a:bodyPr/>
        <a:lstStyle/>
        <a:p>
          <a:endParaRPr lang="en-US"/>
        </a:p>
      </dgm:t>
    </dgm:pt>
    <dgm:pt modelId="{EBB132D2-9C07-40EB-A333-37410B145932}">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Each thread has its own input queue and output queue.</a:t>
          </a:r>
        </a:p>
      </dgm:t>
    </dgm:pt>
    <dgm:pt modelId="{E2141C62-D7B0-45D3-842C-35917036C415}" type="parTrans" cxnId="{476580A0-458C-4A2B-A14D-28EBE5230103}">
      <dgm:prSet/>
      <dgm:spPr/>
      <dgm:t>
        <a:bodyPr/>
        <a:lstStyle/>
        <a:p>
          <a:endParaRPr lang="en-US"/>
        </a:p>
      </dgm:t>
    </dgm:pt>
    <dgm:pt modelId="{71C4B5E5-3916-4268-8F72-0AAF19FA1E6C}" type="sibTrans" cxnId="{476580A0-458C-4A2B-A14D-28EBE5230103}">
      <dgm:prSet/>
      <dgm:spPr/>
      <dgm:t>
        <a:bodyPr/>
        <a:lstStyle/>
        <a:p>
          <a:endParaRPr lang="en-US"/>
        </a:p>
      </dgm:t>
    </dgm:pt>
    <dgm:pt modelId="{81125426-BDC6-4231-8715-31FA921EFB8A}">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Each thread can submit inputs to another thread .</a:t>
          </a:r>
        </a:p>
      </dgm:t>
    </dgm:pt>
    <dgm:pt modelId="{D01F3B4C-EFD4-42AE-9914-BBC2F449F838}" type="parTrans" cxnId="{9F074042-2F0F-4270-818A-3C1F31A1EE85}">
      <dgm:prSet/>
      <dgm:spPr/>
      <dgm:t>
        <a:bodyPr/>
        <a:lstStyle/>
        <a:p>
          <a:endParaRPr lang="en-US"/>
        </a:p>
      </dgm:t>
    </dgm:pt>
    <dgm:pt modelId="{ACE344A2-8791-4FB8-81AF-9E1D39B9FB5C}" type="sibTrans" cxnId="{9F074042-2F0F-4270-818A-3C1F31A1EE85}">
      <dgm:prSet/>
      <dgm:spPr/>
      <dgm:t>
        <a:bodyPr/>
        <a:lstStyle/>
        <a:p>
          <a:endParaRPr lang="en-US"/>
        </a:p>
      </dgm:t>
    </dgm:pt>
    <dgm:pt modelId="{B150E57B-0D00-457C-A808-AC3FC10FDB22}">
      <dgm:prSet custT="1"/>
      <dgm:spPr>
        <a:solidFill>
          <a:srgbClr val="BCD3D6">
            <a:alpha val="90000"/>
          </a:srgbClr>
        </a:solidFill>
        <a:ln>
          <a:noFill/>
        </a:ln>
      </dgm:spPr>
      <dgm:t>
        <a:bodyPr/>
        <a:lstStyle/>
        <a:p>
          <a:pPr rtl="0"/>
          <a:r>
            <a:rPr lang="en-US" sz="1600" dirty="0">
              <a:latin typeface="Montserrat" charset="0"/>
              <a:ea typeface="Montserrat" charset="0"/>
              <a:cs typeface="Montserrat" charset="0"/>
            </a:rPr>
            <a:t>The main thread can retrieve outputs from each task’s output queue.</a:t>
          </a:r>
        </a:p>
      </dgm:t>
    </dgm:pt>
    <dgm:pt modelId="{F7C29BB2-FA26-4FB3-BC3F-8C1181577627}" type="parTrans" cxnId="{5BF8CAA8-D33B-4B73-BB53-C4FC590FD36C}">
      <dgm:prSet/>
      <dgm:spPr/>
      <dgm:t>
        <a:bodyPr/>
        <a:lstStyle/>
        <a:p>
          <a:endParaRPr lang="en-US"/>
        </a:p>
      </dgm:t>
    </dgm:pt>
    <dgm:pt modelId="{F55480E8-AD35-4A41-82A4-E0B0C902DBC0}" type="sibTrans" cxnId="{5BF8CAA8-D33B-4B73-BB53-C4FC590FD36C}">
      <dgm:prSet/>
      <dgm:spPr/>
      <dgm:t>
        <a:bodyPr/>
        <a:lstStyle/>
        <a:p>
          <a:endParaRPr lang="en-US"/>
        </a:p>
      </dgm:t>
    </dgm:pt>
    <dgm:pt modelId="{D11CD46C-D5E5-A84D-9495-EB8FB04F7AC9}" type="pres">
      <dgm:prSet presAssocID="{9528A765-1F67-41C9-850C-7300F586FA91}" presName="Name0" presStyleCnt="0">
        <dgm:presLayoutVars>
          <dgm:dir/>
          <dgm:animLvl val="lvl"/>
          <dgm:resizeHandles val="exact"/>
        </dgm:presLayoutVars>
      </dgm:prSet>
      <dgm:spPr/>
      <dgm:t>
        <a:bodyPr/>
        <a:lstStyle/>
        <a:p>
          <a:endParaRPr lang="en-US"/>
        </a:p>
      </dgm:t>
    </dgm:pt>
    <dgm:pt modelId="{E964A9EA-220E-3F4F-96B8-9D78445EDBFF}" type="pres">
      <dgm:prSet presAssocID="{C08D4DA4-4AE0-40DF-8DB4-1241BAC8D598}" presName="composite" presStyleCnt="0"/>
      <dgm:spPr/>
    </dgm:pt>
    <dgm:pt modelId="{6930DF10-75EF-EF41-95AA-65FC4BDBE5EA}" type="pres">
      <dgm:prSet presAssocID="{C08D4DA4-4AE0-40DF-8DB4-1241BAC8D598}" presName="parTx" presStyleLbl="alignNode1" presStyleIdx="0" presStyleCnt="2">
        <dgm:presLayoutVars>
          <dgm:chMax val="0"/>
          <dgm:chPref val="0"/>
          <dgm:bulletEnabled val="1"/>
        </dgm:presLayoutVars>
      </dgm:prSet>
      <dgm:spPr/>
      <dgm:t>
        <a:bodyPr/>
        <a:lstStyle/>
        <a:p>
          <a:endParaRPr lang="en-US"/>
        </a:p>
      </dgm:t>
    </dgm:pt>
    <dgm:pt modelId="{708DD924-F895-9045-8A2E-D8028B9F1E7D}" type="pres">
      <dgm:prSet presAssocID="{C08D4DA4-4AE0-40DF-8DB4-1241BAC8D598}" presName="desTx" presStyleLbl="alignAccFollowNode1" presStyleIdx="0" presStyleCnt="2">
        <dgm:presLayoutVars>
          <dgm:bulletEnabled val="1"/>
        </dgm:presLayoutVars>
      </dgm:prSet>
      <dgm:spPr/>
      <dgm:t>
        <a:bodyPr/>
        <a:lstStyle/>
        <a:p>
          <a:endParaRPr lang="en-US"/>
        </a:p>
      </dgm:t>
    </dgm:pt>
    <dgm:pt modelId="{B715D454-BEB4-894D-8511-FF3623463191}" type="pres">
      <dgm:prSet presAssocID="{EC1A0349-538C-4EAD-91E0-F1EDB76ACBF0}" presName="space" presStyleCnt="0"/>
      <dgm:spPr/>
    </dgm:pt>
    <dgm:pt modelId="{D7D95ACC-5A31-2548-9EC5-7D58E93E1629}" type="pres">
      <dgm:prSet presAssocID="{E22E936F-CE0D-4B2C-977E-2DFE6E234271}" presName="composite" presStyleCnt="0"/>
      <dgm:spPr/>
    </dgm:pt>
    <dgm:pt modelId="{DF224A71-9715-2249-9EF4-FD6FFFC34666}" type="pres">
      <dgm:prSet presAssocID="{E22E936F-CE0D-4B2C-977E-2DFE6E234271}" presName="parTx" presStyleLbl="alignNode1" presStyleIdx="1" presStyleCnt="2">
        <dgm:presLayoutVars>
          <dgm:chMax val="0"/>
          <dgm:chPref val="0"/>
          <dgm:bulletEnabled val="1"/>
        </dgm:presLayoutVars>
      </dgm:prSet>
      <dgm:spPr/>
      <dgm:t>
        <a:bodyPr/>
        <a:lstStyle/>
        <a:p>
          <a:endParaRPr lang="en-US"/>
        </a:p>
      </dgm:t>
    </dgm:pt>
    <dgm:pt modelId="{EACB4348-9593-DE49-99AD-0686ADD76E33}" type="pres">
      <dgm:prSet presAssocID="{E22E936F-CE0D-4B2C-977E-2DFE6E234271}" presName="desTx" presStyleLbl="alignAccFollowNode1" presStyleIdx="1" presStyleCnt="2" custLinFactNeighborY="213">
        <dgm:presLayoutVars>
          <dgm:bulletEnabled val="1"/>
        </dgm:presLayoutVars>
      </dgm:prSet>
      <dgm:spPr/>
      <dgm:t>
        <a:bodyPr/>
        <a:lstStyle/>
        <a:p>
          <a:endParaRPr lang="en-US"/>
        </a:p>
      </dgm:t>
    </dgm:pt>
  </dgm:ptLst>
  <dgm:cxnLst>
    <dgm:cxn modelId="{5E6057F4-37DB-5F4D-8F90-70804E19756C}" type="presOf" srcId="{6AAD761B-9DD9-49A5-8EEF-E9307487A3F5}" destId="{EACB4348-9593-DE49-99AD-0686ADD76E33}" srcOrd="0" destOrd="0" presId="urn:microsoft.com/office/officeart/2005/8/layout/hList1"/>
    <dgm:cxn modelId="{27EB999E-964F-4985-9637-90A7CFCDF03D}" srcId="{9528A765-1F67-41C9-850C-7300F586FA91}" destId="{C08D4DA4-4AE0-40DF-8DB4-1241BAC8D598}" srcOrd="0" destOrd="0" parTransId="{1BC3D32C-0D7C-4C6A-A432-8923B249641A}" sibTransId="{EC1A0349-538C-4EAD-91E0-F1EDB76ACBF0}"/>
    <dgm:cxn modelId="{4E5EDCB6-1D1A-364E-A143-660C076D3BE8}" type="presOf" srcId="{81125426-BDC6-4231-8715-31FA921EFB8A}" destId="{EACB4348-9593-DE49-99AD-0686ADD76E33}" srcOrd="0" destOrd="2" presId="urn:microsoft.com/office/officeart/2005/8/layout/hList1"/>
    <dgm:cxn modelId="{B2CCDC1B-A18B-614C-B6BF-C886F84DB20A}" type="presOf" srcId="{9528A765-1F67-41C9-850C-7300F586FA91}" destId="{D11CD46C-D5E5-A84D-9495-EB8FB04F7AC9}" srcOrd="0" destOrd="0" presId="urn:microsoft.com/office/officeart/2005/8/layout/hList1"/>
    <dgm:cxn modelId="{3AB7B162-1A3E-5840-8459-BD84D149DDB3}" type="presOf" srcId="{E22E936F-CE0D-4B2C-977E-2DFE6E234271}" destId="{DF224A71-9715-2249-9EF4-FD6FFFC34666}" srcOrd="0" destOrd="0" presId="urn:microsoft.com/office/officeart/2005/8/layout/hList1"/>
    <dgm:cxn modelId="{CFE7AEE8-B4B0-E542-ABEC-92DD37BF3C64}" type="presOf" srcId="{6174E66F-3C09-4472-B443-9BF095D362BA}" destId="{708DD924-F895-9045-8A2E-D8028B9F1E7D}" srcOrd="0" destOrd="1" presId="urn:microsoft.com/office/officeart/2005/8/layout/hList1"/>
    <dgm:cxn modelId="{77905128-DAC3-7948-B9CC-0256BF1494E0}" type="presOf" srcId="{EF90AB32-7299-49FB-961D-93A41020CEFF}" destId="{708DD924-F895-9045-8A2E-D8028B9F1E7D}" srcOrd="0" destOrd="3" presId="urn:microsoft.com/office/officeart/2005/8/layout/hList1"/>
    <dgm:cxn modelId="{A16FE447-9E25-934D-9EE9-367C2643491C}" type="presOf" srcId="{0D355104-3BE7-42F8-B08B-19CA27C11940}" destId="{708DD924-F895-9045-8A2E-D8028B9F1E7D}" srcOrd="0" destOrd="2" presId="urn:microsoft.com/office/officeart/2005/8/layout/hList1"/>
    <dgm:cxn modelId="{F7FF4AE0-D27A-4B72-B746-49EBE7AE12B0}" srcId="{C08D4DA4-4AE0-40DF-8DB4-1241BAC8D598}" destId="{79E35C7F-DE05-42D6-8D46-B1EB37D91E94}" srcOrd="0" destOrd="0" parTransId="{CD4B074B-BD4D-419B-BB4C-5994DECCD19A}" sibTransId="{4B6BE784-9D5D-4D40-9331-72AF9BEBE9AC}"/>
    <dgm:cxn modelId="{00A2F4A5-F0B2-4915-B2E2-C38B0F6F882E}" srcId="{E22E936F-CE0D-4B2C-977E-2DFE6E234271}" destId="{6AAD761B-9DD9-49A5-8EEF-E9307487A3F5}" srcOrd="0" destOrd="0" parTransId="{D9178DC6-CA50-4F35-AEEA-3EA317AFFB5F}" sibTransId="{71FAD0D3-B98B-4637-92C5-BEF56B1A0FFF}"/>
    <dgm:cxn modelId="{DAD06DFC-C91C-D247-B971-A2D7C7474446}" type="presOf" srcId="{EBB132D2-9C07-40EB-A333-37410B145932}" destId="{EACB4348-9593-DE49-99AD-0686ADD76E33}" srcOrd="0" destOrd="1" presId="urn:microsoft.com/office/officeart/2005/8/layout/hList1"/>
    <dgm:cxn modelId="{9F074042-2F0F-4270-818A-3C1F31A1EE85}" srcId="{E22E936F-CE0D-4B2C-977E-2DFE6E234271}" destId="{81125426-BDC6-4231-8715-31FA921EFB8A}" srcOrd="2" destOrd="0" parTransId="{D01F3B4C-EFD4-42AE-9914-BBC2F449F838}" sibTransId="{ACE344A2-8791-4FB8-81AF-9E1D39B9FB5C}"/>
    <dgm:cxn modelId="{5BF8CAA8-D33B-4B73-BB53-C4FC590FD36C}" srcId="{E22E936F-CE0D-4B2C-977E-2DFE6E234271}" destId="{B150E57B-0D00-457C-A808-AC3FC10FDB22}" srcOrd="3" destOrd="0" parTransId="{F7C29BB2-FA26-4FB3-BC3F-8C1181577627}" sibTransId="{F55480E8-AD35-4A41-82A4-E0B0C902DBC0}"/>
    <dgm:cxn modelId="{D8A33D6D-4C1E-4E90-B837-8F4457A70529}" srcId="{9528A765-1F67-41C9-850C-7300F586FA91}" destId="{E22E936F-CE0D-4B2C-977E-2DFE6E234271}" srcOrd="1" destOrd="0" parTransId="{EE07758E-12C8-4A2D-A68C-D83690BA8D5C}" sibTransId="{0FF5C5C1-4E82-4D62-8C80-B00D75CD9746}"/>
    <dgm:cxn modelId="{56CC5950-3DA7-2946-A21B-AE1ED892222F}" type="presOf" srcId="{79E35C7F-DE05-42D6-8D46-B1EB37D91E94}" destId="{708DD924-F895-9045-8A2E-D8028B9F1E7D}" srcOrd="0" destOrd="0" presId="urn:microsoft.com/office/officeart/2005/8/layout/hList1"/>
    <dgm:cxn modelId="{B1DACAD0-C045-3045-936C-EE58D728A6BE}" type="presOf" srcId="{B150E57B-0D00-457C-A808-AC3FC10FDB22}" destId="{EACB4348-9593-DE49-99AD-0686ADD76E33}" srcOrd="0" destOrd="3" presId="urn:microsoft.com/office/officeart/2005/8/layout/hList1"/>
    <dgm:cxn modelId="{06783433-31BC-4897-89E5-1D7598C31AE3}" srcId="{C08D4DA4-4AE0-40DF-8DB4-1241BAC8D598}" destId="{6174E66F-3C09-4472-B443-9BF095D362BA}" srcOrd="1" destOrd="0" parTransId="{29BCAA3D-4CEB-4714-B434-9C4BE27BEF67}" sibTransId="{0081D19A-04CF-448A-9392-1DD467175222}"/>
    <dgm:cxn modelId="{48B82149-F6AE-7042-BDC7-9451E269742B}" type="presOf" srcId="{C08D4DA4-4AE0-40DF-8DB4-1241BAC8D598}" destId="{6930DF10-75EF-EF41-95AA-65FC4BDBE5EA}" srcOrd="0" destOrd="0" presId="urn:microsoft.com/office/officeart/2005/8/layout/hList1"/>
    <dgm:cxn modelId="{5730A25D-430F-4737-B23B-D6CFF51C11AB}" srcId="{C08D4DA4-4AE0-40DF-8DB4-1241BAC8D598}" destId="{EF90AB32-7299-49FB-961D-93A41020CEFF}" srcOrd="3" destOrd="0" parTransId="{3775D845-3774-443E-B022-6198A1D53D8B}" sibTransId="{40696420-7BE0-4865-8FDA-6A9A71CB86F1}"/>
    <dgm:cxn modelId="{1250898A-0473-4090-9561-FEA02AE943CB}" srcId="{C08D4DA4-4AE0-40DF-8DB4-1241BAC8D598}" destId="{0D355104-3BE7-42F8-B08B-19CA27C11940}" srcOrd="2" destOrd="0" parTransId="{3C5B0B60-BDA3-41B0-AA4D-8F3C84409465}" sibTransId="{6FD0B6C8-B0D9-4A29-95B7-6B3F3DDE33E5}"/>
    <dgm:cxn modelId="{476580A0-458C-4A2B-A14D-28EBE5230103}" srcId="{E22E936F-CE0D-4B2C-977E-2DFE6E234271}" destId="{EBB132D2-9C07-40EB-A333-37410B145932}" srcOrd="1" destOrd="0" parTransId="{E2141C62-D7B0-45D3-842C-35917036C415}" sibTransId="{71C4B5E5-3916-4268-8F72-0AAF19FA1E6C}"/>
    <dgm:cxn modelId="{80B25F02-1C36-E349-932D-1F68069BAFFC}" type="presParOf" srcId="{D11CD46C-D5E5-A84D-9495-EB8FB04F7AC9}" destId="{E964A9EA-220E-3F4F-96B8-9D78445EDBFF}" srcOrd="0" destOrd="0" presId="urn:microsoft.com/office/officeart/2005/8/layout/hList1"/>
    <dgm:cxn modelId="{BBBE697E-754A-0741-A25C-FB2D31941DF7}" type="presParOf" srcId="{E964A9EA-220E-3F4F-96B8-9D78445EDBFF}" destId="{6930DF10-75EF-EF41-95AA-65FC4BDBE5EA}" srcOrd="0" destOrd="0" presId="urn:microsoft.com/office/officeart/2005/8/layout/hList1"/>
    <dgm:cxn modelId="{0FC03C21-2D12-D141-A3C5-654A6122293E}" type="presParOf" srcId="{E964A9EA-220E-3F4F-96B8-9D78445EDBFF}" destId="{708DD924-F895-9045-8A2E-D8028B9F1E7D}" srcOrd="1" destOrd="0" presId="urn:microsoft.com/office/officeart/2005/8/layout/hList1"/>
    <dgm:cxn modelId="{18E509BB-CA6E-DB4C-B755-DD123B988C58}" type="presParOf" srcId="{D11CD46C-D5E5-A84D-9495-EB8FB04F7AC9}" destId="{B715D454-BEB4-894D-8511-FF3623463191}" srcOrd="1" destOrd="0" presId="urn:microsoft.com/office/officeart/2005/8/layout/hList1"/>
    <dgm:cxn modelId="{8AE899A5-4FF5-F74F-92FA-4BFB55BD6229}" type="presParOf" srcId="{D11CD46C-D5E5-A84D-9495-EB8FB04F7AC9}" destId="{D7D95ACC-5A31-2548-9EC5-7D58E93E1629}" srcOrd="2" destOrd="0" presId="urn:microsoft.com/office/officeart/2005/8/layout/hList1"/>
    <dgm:cxn modelId="{BC740016-1993-E040-A013-BDC5B176FFFE}" type="presParOf" srcId="{D7D95ACC-5A31-2548-9EC5-7D58E93E1629}" destId="{DF224A71-9715-2249-9EF4-FD6FFFC34666}" srcOrd="0" destOrd="0" presId="urn:microsoft.com/office/officeart/2005/8/layout/hList1"/>
    <dgm:cxn modelId="{6F2BAD84-3CCA-B04C-ACE8-73FB661819A7}" type="presParOf" srcId="{D7D95ACC-5A31-2548-9EC5-7D58E93E1629}" destId="{EACB4348-9593-DE49-99AD-0686ADD76E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495803-7996-4CB4-BDA9-8762B0C2AF80}"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0495AC95-8E38-407F-A613-E65F5344B989}">
      <dgm:prSet custT="1"/>
      <dgm:spPr>
        <a:solidFill>
          <a:srgbClr val="6C9DA4"/>
        </a:solidFill>
      </dgm:spPr>
      <dgm:t>
        <a:bodyPr/>
        <a:lstStyle/>
        <a:p>
          <a:r>
            <a:rPr lang="en-US" sz="1800" b="0" dirty="0"/>
            <a:t>Abstraction</a:t>
          </a:r>
        </a:p>
      </dgm:t>
    </dgm:pt>
    <dgm:pt modelId="{1F535986-934C-491E-AA21-AE57BCEFCC28}" type="parTrans" cxnId="{2AD6A025-9685-4E82-9806-6514D7C53C4A}">
      <dgm:prSet/>
      <dgm:spPr/>
      <dgm:t>
        <a:bodyPr/>
        <a:lstStyle/>
        <a:p>
          <a:endParaRPr lang="en-US" sz="1800" b="0"/>
        </a:p>
      </dgm:t>
    </dgm:pt>
    <dgm:pt modelId="{8C8C6F44-0B53-43BC-8B28-385BB5A3FEE1}" type="sibTrans" cxnId="{2AD6A025-9685-4E82-9806-6514D7C53C4A}">
      <dgm:prSet/>
      <dgm:spPr/>
      <dgm:t>
        <a:bodyPr/>
        <a:lstStyle/>
        <a:p>
          <a:endParaRPr lang="en-US" sz="1800" b="0"/>
        </a:p>
      </dgm:t>
    </dgm:pt>
    <dgm:pt modelId="{98B4AAD2-7677-41F0-8347-B2A0CE3E47A2}">
      <dgm:prSet custT="1"/>
      <dgm:spPr>
        <a:solidFill>
          <a:srgbClr val="6C9DA4"/>
        </a:solidFill>
      </dgm:spPr>
      <dgm:t>
        <a:bodyPr/>
        <a:lstStyle/>
        <a:p>
          <a:r>
            <a:rPr lang="en-US" sz="1800" b="0" dirty="0"/>
            <a:t>Distributed computing</a:t>
          </a:r>
        </a:p>
      </dgm:t>
    </dgm:pt>
    <dgm:pt modelId="{D28B5642-E156-40C4-BDF1-E7FAC6E028B1}" type="parTrans" cxnId="{96E09B39-D60B-494B-880D-96D70DCBF0DB}">
      <dgm:prSet/>
      <dgm:spPr/>
      <dgm:t>
        <a:bodyPr/>
        <a:lstStyle/>
        <a:p>
          <a:endParaRPr lang="en-US" sz="1800" b="0"/>
        </a:p>
      </dgm:t>
    </dgm:pt>
    <dgm:pt modelId="{94ECC8E6-8210-49B3-8836-8C7C19990C78}" type="sibTrans" cxnId="{96E09B39-D60B-494B-880D-96D70DCBF0DB}">
      <dgm:prSet/>
      <dgm:spPr/>
      <dgm:t>
        <a:bodyPr/>
        <a:lstStyle/>
        <a:p>
          <a:endParaRPr lang="en-US" sz="1800" b="0"/>
        </a:p>
      </dgm:t>
    </dgm:pt>
    <dgm:pt modelId="{2E6B7BF8-6A45-4201-ADF7-82047A20267C}">
      <dgm:prSet custT="1"/>
      <dgm:spPr>
        <a:solidFill>
          <a:srgbClr val="6C9DA4"/>
        </a:solidFill>
      </dgm:spPr>
      <dgm:t>
        <a:bodyPr/>
        <a:lstStyle/>
        <a:p>
          <a:r>
            <a:rPr lang="en-US" sz="1800" b="0" dirty="0"/>
            <a:t>Management</a:t>
          </a:r>
        </a:p>
      </dgm:t>
    </dgm:pt>
    <dgm:pt modelId="{96439BAA-A944-4A9E-9989-990AA7C7591B}" type="parTrans" cxnId="{8580BCB0-F202-4E2A-8869-31A78F3924AE}">
      <dgm:prSet/>
      <dgm:spPr/>
      <dgm:t>
        <a:bodyPr/>
        <a:lstStyle/>
        <a:p>
          <a:endParaRPr lang="en-US" sz="1800" b="0"/>
        </a:p>
      </dgm:t>
    </dgm:pt>
    <dgm:pt modelId="{EA19630A-CAC7-4CAD-9ED7-3CA9646E0C27}" type="sibTrans" cxnId="{8580BCB0-F202-4E2A-8869-31A78F3924AE}">
      <dgm:prSet/>
      <dgm:spPr/>
      <dgm:t>
        <a:bodyPr/>
        <a:lstStyle/>
        <a:p>
          <a:endParaRPr lang="en-US" sz="1800" b="0"/>
        </a:p>
      </dgm:t>
    </dgm:pt>
    <dgm:pt modelId="{754F289E-2E81-4A0C-9261-880FADCABC5F}">
      <dgm:prSet custT="1"/>
      <dgm:spPr>
        <a:solidFill>
          <a:srgbClr val="456A6F"/>
        </a:solidFill>
      </dgm:spPr>
      <dgm:t>
        <a:bodyPr/>
        <a:lstStyle/>
        <a:p>
          <a:r>
            <a:rPr lang="en-US" sz="1800" b="0" dirty="0"/>
            <a:t>Data</a:t>
          </a:r>
        </a:p>
      </dgm:t>
    </dgm:pt>
    <dgm:pt modelId="{C1897B09-9C54-45D4-AFF8-8EAC8C785B55}" type="parTrans" cxnId="{86785E0B-86D1-45EB-981F-010D22070929}">
      <dgm:prSet/>
      <dgm:spPr/>
      <dgm:t>
        <a:bodyPr/>
        <a:lstStyle/>
        <a:p>
          <a:endParaRPr lang="en-US" sz="1800" b="0"/>
        </a:p>
      </dgm:t>
    </dgm:pt>
    <dgm:pt modelId="{4053DD5A-20B4-42DB-A96A-A23C18C9A9F4}" type="sibTrans" cxnId="{86785E0B-86D1-45EB-981F-010D22070929}">
      <dgm:prSet/>
      <dgm:spPr/>
      <dgm:t>
        <a:bodyPr/>
        <a:lstStyle/>
        <a:p>
          <a:endParaRPr lang="en-US" sz="1800" b="0"/>
        </a:p>
      </dgm:t>
    </dgm:pt>
    <dgm:pt modelId="{45BDC9C2-4BB0-4C7F-8DBD-C44BB2268535}">
      <dgm:prSet custT="1"/>
      <dgm:spPr>
        <a:solidFill>
          <a:srgbClr val="456A6F"/>
        </a:solidFill>
      </dgm:spPr>
      <dgm:t>
        <a:bodyPr/>
        <a:lstStyle/>
        <a:p>
          <a:r>
            <a:rPr lang="en-US" sz="1800" b="0" dirty="0"/>
            <a:t>Computation</a:t>
          </a:r>
        </a:p>
      </dgm:t>
    </dgm:pt>
    <dgm:pt modelId="{823418B2-312B-4F14-8CCC-1037007EE19D}" type="parTrans" cxnId="{E9FCD47E-F33E-4AEA-A1CF-CD0E8E016566}">
      <dgm:prSet/>
      <dgm:spPr/>
      <dgm:t>
        <a:bodyPr/>
        <a:lstStyle/>
        <a:p>
          <a:endParaRPr lang="en-US" sz="1800" b="0"/>
        </a:p>
      </dgm:t>
    </dgm:pt>
    <dgm:pt modelId="{0E6981C0-E8A3-44F3-B88E-85305A50E351}" type="sibTrans" cxnId="{E9FCD47E-F33E-4AEA-A1CF-CD0E8E016566}">
      <dgm:prSet/>
      <dgm:spPr/>
      <dgm:t>
        <a:bodyPr/>
        <a:lstStyle/>
        <a:p>
          <a:endParaRPr lang="en-US" sz="1800" b="0"/>
        </a:p>
      </dgm:t>
    </dgm:pt>
    <dgm:pt modelId="{0F7335D5-787A-4F29-AA58-FF3FC9BB499C}">
      <dgm:prSet custT="1"/>
      <dgm:spPr>
        <a:solidFill>
          <a:srgbClr val="BCD3D6"/>
        </a:solidFill>
      </dgm:spPr>
      <dgm:t>
        <a:bodyPr/>
        <a:lstStyle/>
        <a:p>
          <a:r>
            <a:rPr lang="en-US" sz="1800" b="0" dirty="0">
              <a:solidFill>
                <a:schemeClr val="accent5">
                  <a:lumMod val="75000"/>
                </a:schemeClr>
              </a:solidFill>
            </a:rPr>
            <a:t>Collective</a:t>
          </a:r>
        </a:p>
      </dgm:t>
    </dgm:pt>
    <dgm:pt modelId="{C923F4DC-FF89-419C-BE59-64D1D352875A}" type="parTrans" cxnId="{4018B528-A3E9-46E1-B7AA-6ADC6BCD5507}">
      <dgm:prSet/>
      <dgm:spPr/>
      <dgm:t>
        <a:bodyPr/>
        <a:lstStyle/>
        <a:p>
          <a:endParaRPr lang="en-US" sz="1800" b="0"/>
        </a:p>
      </dgm:t>
    </dgm:pt>
    <dgm:pt modelId="{14F36285-C2ED-4816-B297-5F0E9CD732EF}" type="sibTrans" cxnId="{4018B528-A3E9-46E1-B7AA-6ADC6BCD5507}">
      <dgm:prSet/>
      <dgm:spPr/>
      <dgm:t>
        <a:bodyPr/>
        <a:lstStyle/>
        <a:p>
          <a:endParaRPr lang="en-US" sz="1800" b="0"/>
        </a:p>
      </dgm:t>
    </dgm:pt>
    <dgm:pt modelId="{C4A14B5C-DBAE-468A-9938-9C047AD480F7}">
      <dgm:prSet custT="1"/>
      <dgm:spPr>
        <a:solidFill>
          <a:srgbClr val="263338"/>
        </a:solidFill>
      </dgm:spPr>
      <dgm:t>
        <a:bodyPr/>
        <a:lstStyle/>
        <a:p>
          <a:r>
            <a:rPr lang="en-US" sz="1800" b="0" dirty="0"/>
            <a:t>Dynamic scheduler</a:t>
          </a:r>
        </a:p>
      </dgm:t>
    </dgm:pt>
    <dgm:pt modelId="{F36B3BA5-72E5-44F9-8F91-0E64AF67C4FE}" type="parTrans" cxnId="{B8B84314-EAFF-4A1F-AF52-36BBB721553C}">
      <dgm:prSet/>
      <dgm:spPr/>
      <dgm:t>
        <a:bodyPr/>
        <a:lstStyle/>
        <a:p>
          <a:endParaRPr lang="en-US" sz="1800" b="0"/>
        </a:p>
      </dgm:t>
    </dgm:pt>
    <dgm:pt modelId="{12A4D415-5BBF-4299-8B3F-3321BEB353C7}" type="sibTrans" cxnId="{B8B84314-EAFF-4A1F-AF52-36BBB721553C}">
      <dgm:prSet/>
      <dgm:spPr/>
      <dgm:t>
        <a:bodyPr/>
        <a:lstStyle/>
        <a:p>
          <a:endParaRPr lang="en-US" sz="1800" b="0"/>
        </a:p>
      </dgm:t>
    </dgm:pt>
    <dgm:pt modelId="{832C5AA5-6C2C-4DAE-A06B-C3D49FE89744}">
      <dgm:prSet custT="1"/>
      <dgm:spPr>
        <a:solidFill>
          <a:srgbClr val="BCD3D6"/>
        </a:solidFill>
      </dgm:spPr>
      <dgm:t>
        <a:bodyPr/>
        <a:lstStyle/>
        <a:p>
          <a:r>
            <a:rPr lang="en-US" sz="1800" b="0" dirty="0">
              <a:solidFill>
                <a:schemeClr val="accent5">
                  <a:lumMod val="75000"/>
                </a:schemeClr>
              </a:solidFill>
            </a:rPr>
            <a:t>Arrays &amp; Objects</a:t>
          </a:r>
        </a:p>
      </dgm:t>
    </dgm:pt>
    <dgm:pt modelId="{2AA7380F-47E5-4939-A2D6-A20EE6D61AEA}" type="parTrans" cxnId="{1D4F66DA-4B0E-4AFD-9AD9-88BD05E493A5}">
      <dgm:prSet/>
      <dgm:spPr/>
      <dgm:t>
        <a:bodyPr/>
        <a:lstStyle/>
        <a:p>
          <a:endParaRPr lang="en-US" sz="1800" b="0"/>
        </a:p>
      </dgm:t>
    </dgm:pt>
    <dgm:pt modelId="{2ED3A1D8-BCDC-4C93-8BF4-80F64056F75E}" type="sibTrans" cxnId="{1D4F66DA-4B0E-4AFD-9AD9-88BD05E493A5}">
      <dgm:prSet/>
      <dgm:spPr/>
      <dgm:t>
        <a:bodyPr/>
        <a:lstStyle/>
        <a:p>
          <a:endParaRPr lang="en-US" sz="1800" b="0"/>
        </a:p>
      </dgm:t>
    </dgm:pt>
    <dgm:pt modelId="{F69D35EA-0FD9-4697-A1FF-42D6D703C138}">
      <dgm:prSet custT="1"/>
      <dgm:spPr>
        <a:solidFill>
          <a:srgbClr val="BCD3D6"/>
        </a:solidFill>
      </dgm:spPr>
      <dgm:t>
        <a:bodyPr/>
        <a:lstStyle/>
        <a:p>
          <a:r>
            <a:rPr lang="en-US" sz="1800" b="0" dirty="0">
              <a:solidFill>
                <a:schemeClr val="accent5">
                  <a:lumMod val="75000"/>
                </a:schemeClr>
              </a:solidFill>
            </a:rPr>
            <a:t>Pool-based</a:t>
          </a:r>
        </a:p>
      </dgm:t>
    </dgm:pt>
    <dgm:pt modelId="{1EB33CF8-4CBA-4CE8-B222-945346C74004}" type="parTrans" cxnId="{70AB35C4-17BC-4C6C-AD8C-FD5090B30FEA}">
      <dgm:prSet/>
      <dgm:spPr/>
      <dgm:t>
        <a:bodyPr/>
        <a:lstStyle/>
        <a:p>
          <a:endParaRPr lang="en-US" sz="1800" b="0"/>
        </a:p>
      </dgm:t>
    </dgm:pt>
    <dgm:pt modelId="{AD120528-2E37-46F0-8848-2155E846AB2B}" type="sibTrans" cxnId="{70AB35C4-17BC-4C6C-AD8C-FD5090B30FEA}">
      <dgm:prSet/>
      <dgm:spPr/>
      <dgm:t>
        <a:bodyPr/>
        <a:lstStyle/>
        <a:p>
          <a:endParaRPr lang="en-US" sz="1800" b="0"/>
        </a:p>
      </dgm:t>
    </dgm:pt>
    <dgm:pt modelId="{359F6053-79B1-40B5-8E43-1135050E064A}">
      <dgm:prSet custT="1"/>
      <dgm:spPr>
        <a:solidFill>
          <a:srgbClr val="BCD3D6"/>
        </a:solidFill>
      </dgm:spPr>
      <dgm:t>
        <a:bodyPr/>
        <a:lstStyle/>
        <a:p>
          <a:r>
            <a:rPr lang="en-US" sz="1800" b="0" dirty="0">
              <a:solidFill>
                <a:schemeClr val="accent5">
                  <a:lumMod val="75000"/>
                </a:schemeClr>
              </a:solidFill>
            </a:rPr>
            <a:t>Event-driven</a:t>
          </a:r>
        </a:p>
      </dgm:t>
    </dgm:pt>
    <dgm:pt modelId="{D795E759-D426-464A-84C6-D92DB18BEC15}" type="parTrans" cxnId="{0879C0A9-3C70-4BA8-95D9-EB0C5152556C}">
      <dgm:prSet/>
      <dgm:spPr/>
      <dgm:t>
        <a:bodyPr/>
        <a:lstStyle/>
        <a:p>
          <a:endParaRPr lang="en-US" sz="1800" b="0"/>
        </a:p>
      </dgm:t>
    </dgm:pt>
    <dgm:pt modelId="{2D009A20-D939-4065-9636-622DD1E7BCEA}" type="sibTrans" cxnId="{0879C0A9-3C70-4BA8-95D9-EB0C5152556C}">
      <dgm:prSet/>
      <dgm:spPr/>
      <dgm:t>
        <a:bodyPr/>
        <a:lstStyle/>
        <a:p>
          <a:endParaRPr lang="en-US" sz="1800" b="0"/>
        </a:p>
      </dgm:t>
    </dgm:pt>
    <dgm:pt modelId="{0096EFEF-BB07-44EF-B6BE-AEBA63C97869}">
      <dgm:prSet custT="1"/>
      <dgm:spPr>
        <a:solidFill>
          <a:srgbClr val="6C9DA4"/>
        </a:solidFill>
      </dgm:spPr>
      <dgm:t>
        <a:bodyPr/>
        <a:lstStyle/>
        <a:p>
          <a:r>
            <a:rPr lang="en-US" sz="1800" b="0" dirty="0"/>
            <a:t>Multi-threading</a:t>
          </a:r>
        </a:p>
      </dgm:t>
    </dgm:pt>
    <dgm:pt modelId="{A4EFA6D5-67E4-4A46-9B56-E80B6BA0FCFB}" type="parTrans" cxnId="{09E1CC10-96F7-4747-969C-BACA893F4A26}">
      <dgm:prSet/>
      <dgm:spPr/>
      <dgm:t>
        <a:bodyPr/>
        <a:lstStyle/>
        <a:p>
          <a:endParaRPr lang="en-US" sz="1800" b="0"/>
        </a:p>
      </dgm:t>
    </dgm:pt>
    <dgm:pt modelId="{A083C332-29E7-482E-9652-9C3669AF20AA}" type="sibTrans" cxnId="{09E1CC10-96F7-4747-969C-BACA893F4A26}">
      <dgm:prSet/>
      <dgm:spPr/>
      <dgm:t>
        <a:bodyPr/>
        <a:lstStyle/>
        <a:p>
          <a:endParaRPr lang="en-US" sz="1800" b="0"/>
        </a:p>
      </dgm:t>
    </dgm:pt>
    <dgm:pt modelId="{57B6F62C-B922-4284-A0C7-5CE8BF122B26}">
      <dgm:prSet custT="1"/>
      <dgm:spPr>
        <a:solidFill>
          <a:srgbClr val="263338"/>
        </a:solidFill>
      </dgm:spPr>
      <dgm:t>
        <a:bodyPr/>
        <a:lstStyle/>
        <a:p>
          <a:r>
            <a:rPr lang="en-US" sz="1800" b="0" dirty="0"/>
            <a:t>Partitions &amp; Tables</a:t>
          </a:r>
        </a:p>
      </dgm:t>
    </dgm:pt>
    <dgm:pt modelId="{A77A546F-8CC4-426C-879D-0F0BA2DEBDDD}" type="parTrans" cxnId="{2D31F714-A407-416C-8DFC-4A6150C19C2D}">
      <dgm:prSet/>
      <dgm:spPr/>
      <dgm:t>
        <a:bodyPr/>
        <a:lstStyle/>
        <a:p>
          <a:endParaRPr lang="en-US" sz="1800" b="0"/>
        </a:p>
      </dgm:t>
    </dgm:pt>
    <dgm:pt modelId="{565A8DEA-E426-4054-AD59-5B5067A35EA8}" type="sibTrans" cxnId="{2D31F714-A407-416C-8DFC-4A6150C19C2D}">
      <dgm:prSet/>
      <dgm:spPr/>
      <dgm:t>
        <a:bodyPr/>
        <a:lstStyle/>
        <a:p>
          <a:endParaRPr lang="en-US" sz="1800" b="0"/>
        </a:p>
      </dgm:t>
    </dgm:pt>
    <dgm:pt modelId="{523DD65F-3660-4857-9AB1-2547E10AB747}">
      <dgm:prSet custT="1"/>
      <dgm:spPr>
        <a:solidFill>
          <a:srgbClr val="456A6F"/>
        </a:solidFill>
      </dgm:spPr>
      <dgm:t>
        <a:bodyPr/>
        <a:lstStyle/>
        <a:p>
          <a:r>
            <a:rPr lang="en-US" sz="1800" b="0" dirty="0"/>
            <a:t>Hadoop 2.6.0 Plugin</a:t>
          </a:r>
        </a:p>
      </dgm:t>
    </dgm:pt>
    <dgm:pt modelId="{695FF250-9768-4402-82F6-41D2127C1887}" type="parTrans" cxnId="{2AEB6B6F-2A84-4A56-A525-8BCF8C5BE520}">
      <dgm:prSet/>
      <dgm:spPr/>
      <dgm:t>
        <a:bodyPr/>
        <a:lstStyle/>
        <a:p>
          <a:endParaRPr lang="en-US" sz="1800" b="0"/>
        </a:p>
      </dgm:t>
    </dgm:pt>
    <dgm:pt modelId="{34A2D964-FAD8-4408-A7F9-5D262818BD18}" type="sibTrans" cxnId="{2AEB6B6F-2A84-4A56-A525-8BCF8C5BE520}">
      <dgm:prSet/>
      <dgm:spPr/>
      <dgm:t>
        <a:bodyPr/>
        <a:lstStyle/>
        <a:p>
          <a:endParaRPr lang="en-US" sz="1800" b="0"/>
        </a:p>
      </dgm:t>
    </dgm:pt>
    <dgm:pt modelId="{87291BCE-6090-468B-9571-73FC9EA66287}">
      <dgm:prSet custT="1"/>
      <dgm:spPr>
        <a:solidFill>
          <a:srgbClr val="263338"/>
        </a:solidFill>
      </dgm:spPr>
      <dgm:t>
        <a:bodyPr/>
        <a:lstStyle/>
        <a:p>
          <a:r>
            <a:rPr lang="en-US" sz="1800" b="0" dirty="0"/>
            <a:t>Static scheduler</a:t>
          </a:r>
        </a:p>
      </dgm:t>
    </dgm:pt>
    <dgm:pt modelId="{0792AEF5-B205-4E55-A819-088A9767DF4A}" type="parTrans" cxnId="{4EDE2248-D632-488E-895C-41BA0AD029A3}">
      <dgm:prSet/>
      <dgm:spPr/>
      <dgm:t>
        <a:bodyPr/>
        <a:lstStyle/>
        <a:p>
          <a:endParaRPr lang="en-US" b="0"/>
        </a:p>
      </dgm:t>
    </dgm:pt>
    <dgm:pt modelId="{5EB692E5-90B7-4949-9341-2A0067DED774}" type="sibTrans" cxnId="{4EDE2248-D632-488E-895C-41BA0AD029A3}">
      <dgm:prSet/>
      <dgm:spPr/>
      <dgm:t>
        <a:bodyPr/>
        <a:lstStyle/>
        <a:p>
          <a:endParaRPr lang="en-US" b="0"/>
        </a:p>
      </dgm:t>
    </dgm:pt>
    <dgm:pt modelId="{221EC271-9129-4CF5-A5C6-82ED661208F3}">
      <dgm:prSet custT="1"/>
      <dgm:spPr>
        <a:solidFill>
          <a:srgbClr val="BCD3D6"/>
        </a:solidFill>
      </dgm:spPr>
      <dgm:t>
        <a:bodyPr/>
        <a:lstStyle/>
        <a:p>
          <a:r>
            <a:rPr lang="en-US" sz="1800" b="0" dirty="0">
              <a:solidFill>
                <a:schemeClr val="accent5">
                  <a:lumMod val="75000"/>
                </a:schemeClr>
              </a:solidFill>
            </a:rPr>
            <a:t>Schedulers</a:t>
          </a:r>
        </a:p>
      </dgm:t>
    </dgm:pt>
    <dgm:pt modelId="{A98D50D2-0F24-49A6-857A-169C1C44B177}" type="parTrans" cxnId="{6838E897-F338-4BB5-A964-9A67F1C658C9}">
      <dgm:prSet/>
      <dgm:spPr/>
      <dgm:t>
        <a:bodyPr/>
        <a:lstStyle/>
        <a:p>
          <a:endParaRPr lang="en-US"/>
        </a:p>
      </dgm:t>
    </dgm:pt>
    <dgm:pt modelId="{85E68F49-3A70-430F-91F4-61C2004867C4}" type="sibTrans" cxnId="{6838E897-F338-4BB5-A964-9A67F1C658C9}">
      <dgm:prSet/>
      <dgm:spPr/>
      <dgm:t>
        <a:bodyPr/>
        <a:lstStyle/>
        <a:p>
          <a:endParaRPr lang="en-US"/>
        </a:p>
      </dgm:t>
    </dgm:pt>
    <dgm:pt modelId="{C1C13715-14A9-4C75-8981-A066EB74CAAB}" type="pres">
      <dgm:prSet presAssocID="{4D495803-7996-4CB4-BDA9-8762B0C2AF80}" presName="hierChild1" presStyleCnt="0">
        <dgm:presLayoutVars>
          <dgm:orgChart val="1"/>
          <dgm:chPref val="1"/>
          <dgm:dir/>
          <dgm:animOne val="branch"/>
          <dgm:animLvl val="lvl"/>
          <dgm:resizeHandles/>
        </dgm:presLayoutVars>
      </dgm:prSet>
      <dgm:spPr/>
      <dgm:t>
        <a:bodyPr/>
        <a:lstStyle/>
        <a:p>
          <a:endParaRPr lang="en-US"/>
        </a:p>
      </dgm:t>
    </dgm:pt>
    <dgm:pt modelId="{73820E4D-C610-41ED-8940-C3369E7B283F}" type="pres">
      <dgm:prSet presAssocID="{523DD65F-3660-4857-9AB1-2547E10AB747}" presName="hierRoot1" presStyleCnt="0">
        <dgm:presLayoutVars>
          <dgm:hierBranch val="init"/>
        </dgm:presLayoutVars>
      </dgm:prSet>
      <dgm:spPr/>
    </dgm:pt>
    <dgm:pt modelId="{EF05AE2A-76E8-443C-97DB-91892BB36E91}" type="pres">
      <dgm:prSet presAssocID="{523DD65F-3660-4857-9AB1-2547E10AB747}" presName="rootComposite1" presStyleCnt="0"/>
      <dgm:spPr/>
    </dgm:pt>
    <dgm:pt modelId="{47B305D6-FD6C-4012-9F90-E923495EEBFF}" type="pres">
      <dgm:prSet presAssocID="{523DD65F-3660-4857-9AB1-2547E10AB747}" presName="rootText1" presStyleLbl="node0" presStyleIdx="0" presStyleCnt="3">
        <dgm:presLayoutVars>
          <dgm:chPref val="3"/>
        </dgm:presLayoutVars>
      </dgm:prSet>
      <dgm:spPr/>
      <dgm:t>
        <a:bodyPr/>
        <a:lstStyle/>
        <a:p>
          <a:endParaRPr lang="en-US"/>
        </a:p>
      </dgm:t>
    </dgm:pt>
    <dgm:pt modelId="{6ED30808-A283-4EBE-8CE4-A864356522D2}" type="pres">
      <dgm:prSet presAssocID="{523DD65F-3660-4857-9AB1-2547E10AB747}" presName="rootConnector1" presStyleLbl="node1" presStyleIdx="0" presStyleCnt="0"/>
      <dgm:spPr/>
      <dgm:t>
        <a:bodyPr/>
        <a:lstStyle/>
        <a:p>
          <a:endParaRPr lang="en-US"/>
        </a:p>
      </dgm:t>
    </dgm:pt>
    <dgm:pt modelId="{518D6181-BF06-4224-B2E9-1AD8F0A3D818}" type="pres">
      <dgm:prSet presAssocID="{523DD65F-3660-4857-9AB1-2547E10AB747}" presName="hierChild2" presStyleCnt="0"/>
      <dgm:spPr/>
    </dgm:pt>
    <dgm:pt modelId="{10431051-37D8-48CE-950A-69E6D9C19A19}" type="pres">
      <dgm:prSet presAssocID="{523DD65F-3660-4857-9AB1-2547E10AB747}" presName="hierChild3" presStyleCnt="0"/>
      <dgm:spPr/>
    </dgm:pt>
    <dgm:pt modelId="{34F0A124-E325-4008-A6C2-D86B1C9B292B}" type="pres">
      <dgm:prSet presAssocID="{754F289E-2E81-4A0C-9261-880FADCABC5F}" presName="hierRoot1" presStyleCnt="0">
        <dgm:presLayoutVars>
          <dgm:hierBranch val="init"/>
        </dgm:presLayoutVars>
      </dgm:prSet>
      <dgm:spPr/>
    </dgm:pt>
    <dgm:pt modelId="{A8F2FF55-4D6F-4F24-9DBF-0EBA4FC702F3}" type="pres">
      <dgm:prSet presAssocID="{754F289E-2E81-4A0C-9261-880FADCABC5F}" presName="rootComposite1" presStyleCnt="0"/>
      <dgm:spPr/>
    </dgm:pt>
    <dgm:pt modelId="{ABC1FCCF-18E4-45C6-8ECE-AB3597D68209}" type="pres">
      <dgm:prSet presAssocID="{754F289E-2E81-4A0C-9261-880FADCABC5F}" presName="rootText1" presStyleLbl="node0" presStyleIdx="1" presStyleCnt="3">
        <dgm:presLayoutVars>
          <dgm:chPref val="3"/>
        </dgm:presLayoutVars>
      </dgm:prSet>
      <dgm:spPr/>
      <dgm:t>
        <a:bodyPr/>
        <a:lstStyle/>
        <a:p>
          <a:endParaRPr lang="en-US"/>
        </a:p>
      </dgm:t>
    </dgm:pt>
    <dgm:pt modelId="{A6A5B374-8142-4F08-9361-5B2D54B3CF28}" type="pres">
      <dgm:prSet presAssocID="{754F289E-2E81-4A0C-9261-880FADCABC5F}" presName="rootConnector1" presStyleLbl="node1" presStyleIdx="0" presStyleCnt="0"/>
      <dgm:spPr/>
      <dgm:t>
        <a:bodyPr/>
        <a:lstStyle/>
        <a:p>
          <a:endParaRPr lang="en-US"/>
        </a:p>
      </dgm:t>
    </dgm:pt>
    <dgm:pt modelId="{BC2902A9-C3F1-4111-9AFD-BD2AE02FC426}" type="pres">
      <dgm:prSet presAssocID="{754F289E-2E81-4A0C-9261-880FADCABC5F}" presName="hierChild2" presStyleCnt="0"/>
      <dgm:spPr/>
    </dgm:pt>
    <dgm:pt modelId="{70310538-54E4-4CF7-A849-11CFD5AB1B44}" type="pres">
      <dgm:prSet presAssocID="{1F535986-934C-491E-AA21-AE57BCEFCC28}" presName="Name64" presStyleLbl="parChTrans1D2" presStyleIdx="0" presStyleCnt="4"/>
      <dgm:spPr/>
      <dgm:t>
        <a:bodyPr/>
        <a:lstStyle/>
        <a:p>
          <a:endParaRPr lang="en-US"/>
        </a:p>
      </dgm:t>
    </dgm:pt>
    <dgm:pt modelId="{FA42DE12-D50F-49E0-80DF-82440DBB8566}" type="pres">
      <dgm:prSet presAssocID="{0495AC95-8E38-407F-A613-E65F5344B989}" presName="hierRoot2" presStyleCnt="0">
        <dgm:presLayoutVars>
          <dgm:hierBranch val="init"/>
        </dgm:presLayoutVars>
      </dgm:prSet>
      <dgm:spPr/>
    </dgm:pt>
    <dgm:pt modelId="{B8C26AA6-FB72-4C8D-9236-8521857A610F}" type="pres">
      <dgm:prSet presAssocID="{0495AC95-8E38-407F-A613-E65F5344B989}" presName="rootComposite" presStyleCnt="0"/>
      <dgm:spPr/>
    </dgm:pt>
    <dgm:pt modelId="{486BCF46-06E9-477E-B3A0-319A815EE19E}" type="pres">
      <dgm:prSet presAssocID="{0495AC95-8E38-407F-A613-E65F5344B989}" presName="rootText" presStyleLbl="node2" presStyleIdx="0" presStyleCnt="4">
        <dgm:presLayoutVars>
          <dgm:chPref val="3"/>
        </dgm:presLayoutVars>
      </dgm:prSet>
      <dgm:spPr/>
      <dgm:t>
        <a:bodyPr/>
        <a:lstStyle/>
        <a:p>
          <a:endParaRPr lang="en-US"/>
        </a:p>
      </dgm:t>
    </dgm:pt>
    <dgm:pt modelId="{964AE10E-0096-49B3-BC47-7D189A819A1D}" type="pres">
      <dgm:prSet presAssocID="{0495AC95-8E38-407F-A613-E65F5344B989}" presName="rootConnector" presStyleLbl="node2" presStyleIdx="0" presStyleCnt="4"/>
      <dgm:spPr/>
      <dgm:t>
        <a:bodyPr/>
        <a:lstStyle/>
        <a:p>
          <a:endParaRPr lang="en-US"/>
        </a:p>
      </dgm:t>
    </dgm:pt>
    <dgm:pt modelId="{8CECE6F9-FDEE-4EEB-975B-7DE62E16BEB2}" type="pres">
      <dgm:prSet presAssocID="{0495AC95-8E38-407F-A613-E65F5344B989}" presName="hierChild4" presStyleCnt="0"/>
      <dgm:spPr/>
    </dgm:pt>
    <dgm:pt modelId="{8663750D-4448-4C9B-8577-4963CC1E63D4}" type="pres">
      <dgm:prSet presAssocID="{2AA7380F-47E5-4939-A2D6-A20EE6D61AEA}" presName="Name64" presStyleLbl="parChTrans1D3" presStyleIdx="0" presStyleCnt="5"/>
      <dgm:spPr/>
      <dgm:t>
        <a:bodyPr/>
        <a:lstStyle/>
        <a:p>
          <a:endParaRPr lang="en-US"/>
        </a:p>
      </dgm:t>
    </dgm:pt>
    <dgm:pt modelId="{0250F734-1E40-4CC4-A6E3-2AD14616A9C2}" type="pres">
      <dgm:prSet presAssocID="{832C5AA5-6C2C-4DAE-A06B-C3D49FE89744}" presName="hierRoot2" presStyleCnt="0">
        <dgm:presLayoutVars>
          <dgm:hierBranch val="init"/>
        </dgm:presLayoutVars>
      </dgm:prSet>
      <dgm:spPr/>
    </dgm:pt>
    <dgm:pt modelId="{DE6B177E-A8A0-46E6-AB63-D21BC4477866}" type="pres">
      <dgm:prSet presAssocID="{832C5AA5-6C2C-4DAE-A06B-C3D49FE89744}" presName="rootComposite" presStyleCnt="0"/>
      <dgm:spPr/>
    </dgm:pt>
    <dgm:pt modelId="{174351E9-B5D2-436B-B1D8-27F5DA76104F}" type="pres">
      <dgm:prSet presAssocID="{832C5AA5-6C2C-4DAE-A06B-C3D49FE89744}" presName="rootText" presStyleLbl="node3" presStyleIdx="0" presStyleCnt="5">
        <dgm:presLayoutVars>
          <dgm:chPref val="3"/>
        </dgm:presLayoutVars>
      </dgm:prSet>
      <dgm:spPr/>
      <dgm:t>
        <a:bodyPr/>
        <a:lstStyle/>
        <a:p>
          <a:endParaRPr lang="en-US"/>
        </a:p>
      </dgm:t>
    </dgm:pt>
    <dgm:pt modelId="{BF140D33-F960-477E-9060-B978B19A010A}" type="pres">
      <dgm:prSet presAssocID="{832C5AA5-6C2C-4DAE-A06B-C3D49FE89744}" presName="rootConnector" presStyleLbl="node3" presStyleIdx="0" presStyleCnt="5"/>
      <dgm:spPr/>
      <dgm:t>
        <a:bodyPr/>
        <a:lstStyle/>
        <a:p>
          <a:endParaRPr lang="en-US"/>
        </a:p>
      </dgm:t>
    </dgm:pt>
    <dgm:pt modelId="{8347FD47-CA51-489F-8B9D-A51399F3B688}" type="pres">
      <dgm:prSet presAssocID="{832C5AA5-6C2C-4DAE-A06B-C3D49FE89744}" presName="hierChild4" presStyleCnt="0"/>
      <dgm:spPr/>
    </dgm:pt>
    <dgm:pt modelId="{4A1EDA99-9C44-4648-A23E-EC5DC559C791}" type="pres">
      <dgm:prSet presAssocID="{A77A546F-8CC4-426C-879D-0F0BA2DEBDDD}" presName="Name64" presStyleLbl="parChTrans1D4" presStyleIdx="0" presStyleCnt="3"/>
      <dgm:spPr/>
      <dgm:t>
        <a:bodyPr/>
        <a:lstStyle/>
        <a:p>
          <a:endParaRPr lang="en-US"/>
        </a:p>
      </dgm:t>
    </dgm:pt>
    <dgm:pt modelId="{1C79CD79-C675-41C8-8325-52BBFC6314CC}" type="pres">
      <dgm:prSet presAssocID="{57B6F62C-B922-4284-A0C7-5CE8BF122B26}" presName="hierRoot2" presStyleCnt="0">
        <dgm:presLayoutVars>
          <dgm:hierBranch val="init"/>
        </dgm:presLayoutVars>
      </dgm:prSet>
      <dgm:spPr/>
    </dgm:pt>
    <dgm:pt modelId="{9E50A921-7160-41AF-ACE4-99464FA4AABD}" type="pres">
      <dgm:prSet presAssocID="{57B6F62C-B922-4284-A0C7-5CE8BF122B26}" presName="rootComposite" presStyleCnt="0"/>
      <dgm:spPr/>
    </dgm:pt>
    <dgm:pt modelId="{0CCFF906-4335-4A47-99EF-38E1CA3CBB66}" type="pres">
      <dgm:prSet presAssocID="{57B6F62C-B922-4284-A0C7-5CE8BF122B26}" presName="rootText" presStyleLbl="node4" presStyleIdx="0" presStyleCnt="3">
        <dgm:presLayoutVars>
          <dgm:chPref val="3"/>
        </dgm:presLayoutVars>
      </dgm:prSet>
      <dgm:spPr/>
      <dgm:t>
        <a:bodyPr/>
        <a:lstStyle/>
        <a:p>
          <a:endParaRPr lang="en-US"/>
        </a:p>
      </dgm:t>
    </dgm:pt>
    <dgm:pt modelId="{CDB17964-FC3F-44F5-AFC8-02F9B657F6D9}" type="pres">
      <dgm:prSet presAssocID="{57B6F62C-B922-4284-A0C7-5CE8BF122B26}" presName="rootConnector" presStyleLbl="node4" presStyleIdx="0" presStyleCnt="3"/>
      <dgm:spPr/>
      <dgm:t>
        <a:bodyPr/>
        <a:lstStyle/>
        <a:p>
          <a:endParaRPr lang="en-US"/>
        </a:p>
      </dgm:t>
    </dgm:pt>
    <dgm:pt modelId="{4898603C-4AB8-4443-B273-DD79FB204B2A}" type="pres">
      <dgm:prSet presAssocID="{57B6F62C-B922-4284-A0C7-5CE8BF122B26}" presName="hierChild4" presStyleCnt="0"/>
      <dgm:spPr/>
    </dgm:pt>
    <dgm:pt modelId="{43E51479-8277-46F3-8295-6B89DD0B8FF5}" type="pres">
      <dgm:prSet presAssocID="{57B6F62C-B922-4284-A0C7-5CE8BF122B26}" presName="hierChild5" presStyleCnt="0"/>
      <dgm:spPr/>
    </dgm:pt>
    <dgm:pt modelId="{80CE96E1-F7D6-4F0B-A01E-DE4D008AD48D}" type="pres">
      <dgm:prSet presAssocID="{832C5AA5-6C2C-4DAE-A06B-C3D49FE89744}" presName="hierChild5" presStyleCnt="0"/>
      <dgm:spPr/>
    </dgm:pt>
    <dgm:pt modelId="{8935E9F1-D206-49D9-AF37-79DFCA34C20A}" type="pres">
      <dgm:prSet presAssocID="{0495AC95-8E38-407F-A613-E65F5344B989}" presName="hierChild5" presStyleCnt="0"/>
      <dgm:spPr/>
    </dgm:pt>
    <dgm:pt modelId="{98C95796-515A-44D5-8DF7-6C0680CF08E1}" type="pres">
      <dgm:prSet presAssocID="{96439BAA-A944-4A9E-9989-990AA7C7591B}" presName="Name64" presStyleLbl="parChTrans1D2" presStyleIdx="1" presStyleCnt="4"/>
      <dgm:spPr/>
      <dgm:t>
        <a:bodyPr/>
        <a:lstStyle/>
        <a:p>
          <a:endParaRPr lang="en-US"/>
        </a:p>
      </dgm:t>
    </dgm:pt>
    <dgm:pt modelId="{3F668E4D-F274-4604-8F45-50EC21A709AC}" type="pres">
      <dgm:prSet presAssocID="{2E6B7BF8-6A45-4201-ADF7-82047A20267C}" presName="hierRoot2" presStyleCnt="0">
        <dgm:presLayoutVars>
          <dgm:hierBranch val="init"/>
        </dgm:presLayoutVars>
      </dgm:prSet>
      <dgm:spPr/>
    </dgm:pt>
    <dgm:pt modelId="{8914BEDC-0664-438E-9E25-7247CA730EB6}" type="pres">
      <dgm:prSet presAssocID="{2E6B7BF8-6A45-4201-ADF7-82047A20267C}" presName="rootComposite" presStyleCnt="0"/>
      <dgm:spPr/>
    </dgm:pt>
    <dgm:pt modelId="{BEAE75F7-265E-473B-A51D-7878FC6A45E6}" type="pres">
      <dgm:prSet presAssocID="{2E6B7BF8-6A45-4201-ADF7-82047A20267C}" presName="rootText" presStyleLbl="node2" presStyleIdx="1" presStyleCnt="4">
        <dgm:presLayoutVars>
          <dgm:chPref val="3"/>
        </dgm:presLayoutVars>
      </dgm:prSet>
      <dgm:spPr/>
      <dgm:t>
        <a:bodyPr/>
        <a:lstStyle/>
        <a:p>
          <a:endParaRPr lang="en-US"/>
        </a:p>
      </dgm:t>
    </dgm:pt>
    <dgm:pt modelId="{9984FDE2-75ED-40D2-BD3C-8FAB2B9B8FD9}" type="pres">
      <dgm:prSet presAssocID="{2E6B7BF8-6A45-4201-ADF7-82047A20267C}" presName="rootConnector" presStyleLbl="node2" presStyleIdx="1" presStyleCnt="4"/>
      <dgm:spPr/>
      <dgm:t>
        <a:bodyPr/>
        <a:lstStyle/>
        <a:p>
          <a:endParaRPr lang="en-US"/>
        </a:p>
      </dgm:t>
    </dgm:pt>
    <dgm:pt modelId="{420F9B97-92ED-4335-8407-11975484BCA8}" type="pres">
      <dgm:prSet presAssocID="{2E6B7BF8-6A45-4201-ADF7-82047A20267C}" presName="hierChild4" presStyleCnt="0"/>
      <dgm:spPr/>
    </dgm:pt>
    <dgm:pt modelId="{ED214FE5-CCC6-420A-A1FB-0DC625ABE166}" type="pres">
      <dgm:prSet presAssocID="{1EB33CF8-4CBA-4CE8-B222-945346C74004}" presName="Name64" presStyleLbl="parChTrans1D3" presStyleIdx="1" presStyleCnt="5"/>
      <dgm:spPr/>
      <dgm:t>
        <a:bodyPr/>
        <a:lstStyle/>
        <a:p>
          <a:endParaRPr lang="en-US"/>
        </a:p>
      </dgm:t>
    </dgm:pt>
    <dgm:pt modelId="{DBD794F6-FE3C-4280-8473-3C989D5D196D}" type="pres">
      <dgm:prSet presAssocID="{F69D35EA-0FD9-4697-A1FF-42D6D703C138}" presName="hierRoot2" presStyleCnt="0">
        <dgm:presLayoutVars>
          <dgm:hierBranch val="init"/>
        </dgm:presLayoutVars>
      </dgm:prSet>
      <dgm:spPr/>
    </dgm:pt>
    <dgm:pt modelId="{ECB143CA-4977-4708-BCAB-C781EFCF184F}" type="pres">
      <dgm:prSet presAssocID="{F69D35EA-0FD9-4697-A1FF-42D6D703C138}" presName="rootComposite" presStyleCnt="0"/>
      <dgm:spPr/>
    </dgm:pt>
    <dgm:pt modelId="{8DE99A52-9F8E-4C44-A409-EAFA46D694CE}" type="pres">
      <dgm:prSet presAssocID="{F69D35EA-0FD9-4697-A1FF-42D6D703C138}" presName="rootText" presStyleLbl="node3" presStyleIdx="1" presStyleCnt="5">
        <dgm:presLayoutVars>
          <dgm:chPref val="3"/>
        </dgm:presLayoutVars>
      </dgm:prSet>
      <dgm:spPr/>
      <dgm:t>
        <a:bodyPr/>
        <a:lstStyle/>
        <a:p>
          <a:endParaRPr lang="en-US"/>
        </a:p>
      </dgm:t>
    </dgm:pt>
    <dgm:pt modelId="{C98B6047-15B8-4201-8DFC-5C444C5087CE}" type="pres">
      <dgm:prSet presAssocID="{F69D35EA-0FD9-4697-A1FF-42D6D703C138}" presName="rootConnector" presStyleLbl="node3" presStyleIdx="1" presStyleCnt="5"/>
      <dgm:spPr/>
      <dgm:t>
        <a:bodyPr/>
        <a:lstStyle/>
        <a:p>
          <a:endParaRPr lang="en-US"/>
        </a:p>
      </dgm:t>
    </dgm:pt>
    <dgm:pt modelId="{C7A9CDF9-B7E2-423D-BF11-FEBC11AD852F}" type="pres">
      <dgm:prSet presAssocID="{F69D35EA-0FD9-4697-A1FF-42D6D703C138}" presName="hierChild4" presStyleCnt="0"/>
      <dgm:spPr/>
    </dgm:pt>
    <dgm:pt modelId="{0E0E5176-0458-4F38-863E-73DDD1359AA0}" type="pres">
      <dgm:prSet presAssocID="{F69D35EA-0FD9-4697-A1FF-42D6D703C138}" presName="hierChild5" presStyleCnt="0"/>
      <dgm:spPr/>
    </dgm:pt>
    <dgm:pt modelId="{BDCDA21E-FE33-46A0-92E8-995AF132A9A8}" type="pres">
      <dgm:prSet presAssocID="{2E6B7BF8-6A45-4201-ADF7-82047A20267C}" presName="hierChild5" presStyleCnt="0"/>
      <dgm:spPr/>
    </dgm:pt>
    <dgm:pt modelId="{673D3E2E-47E2-4BD6-B7AE-CF64CAD6B6E2}" type="pres">
      <dgm:prSet presAssocID="{754F289E-2E81-4A0C-9261-880FADCABC5F}" presName="hierChild3" presStyleCnt="0"/>
      <dgm:spPr/>
    </dgm:pt>
    <dgm:pt modelId="{5C9E8816-4B2A-4285-B485-518C3DD46226}" type="pres">
      <dgm:prSet presAssocID="{45BDC9C2-4BB0-4C7F-8DBD-C44BB2268535}" presName="hierRoot1" presStyleCnt="0">
        <dgm:presLayoutVars>
          <dgm:hierBranch val="init"/>
        </dgm:presLayoutVars>
      </dgm:prSet>
      <dgm:spPr/>
    </dgm:pt>
    <dgm:pt modelId="{CB399E11-A38F-452D-AC2B-DB9E6BCE77A6}" type="pres">
      <dgm:prSet presAssocID="{45BDC9C2-4BB0-4C7F-8DBD-C44BB2268535}" presName="rootComposite1" presStyleCnt="0"/>
      <dgm:spPr/>
    </dgm:pt>
    <dgm:pt modelId="{D3128366-3B6A-4F8C-8289-D5E72298ABBF}" type="pres">
      <dgm:prSet presAssocID="{45BDC9C2-4BB0-4C7F-8DBD-C44BB2268535}" presName="rootText1" presStyleLbl="node0" presStyleIdx="2" presStyleCnt="3">
        <dgm:presLayoutVars>
          <dgm:chPref val="3"/>
        </dgm:presLayoutVars>
      </dgm:prSet>
      <dgm:spPr/>
      <dgm:t>
        <a:bodyPr/>
        <a:lstStyle/>
        <a:p>
          <a:endParaRPr lang="en-US"/>
        </a:p>
      </dgm:t>
    </dgm:pt>
    <dgm:pt modelId="{493BD9FA-2D23-481F-BF72-95E01622A79D}" type="pres">
      <dgm:prSet presAssocID="{45BDC9C2-4BB0-4C7F-8DBD-C44BB2268535}" presName="rootConnector1" presStyleLbl="node1" presStyleIdx="0" presStyleCnt="0"/>
      <dgm:spPr/>
      <dgm:t>
        <a:bodyPr/>
        <a:lstStyle/>
        <a:p>
          <a:endParaRPr lang="en-US"/>
        </a:p>
      </dgm:t>
    </dgm:pt>
    <dgm:pt modelId="{5639BA98-1379-4D93-B4D8-04AACD2D66D1}" type="pres">
      <dgm:prSet presAssocID="{45BDC9C2-4BB0-4C7F-8DBD-C44BB2268535}" presName="hierChild2" presStyleCnt="0"/>
      <dgm:spPr/>
    </dgm:pt>
    <dgm:pt modelId="{590DE983-4F71-4778-97DE-B754D79F9ACF}" type="pres">
      <dgm:prSet presAssocID="{D28B5642-E156-40C4-BDF1-E7FAC6E028B1}" presName="Name64" presStyleLbl="parChTrans1D2" presStyleIdx="2" presStyleCnt="4"/>
      <dgm:spPr/>
      <dgm:t>
        <a:bodyPr/>
        <a:lstStyle/>
        <a:p>
          <a:endParaRPr lang="en-US"/>
        </a:p>
      </dgm:t>
    </dgm:pt>
    <dgm:pt modelId="{20C2401F-7C21-4284-8155-9770BB15551F}" type="pres">
      <dgm:prSet presAssocID="{98B4AAD2-7677-41F0-8347-B2A0CE3E47A2}" presName="hierRoot2" presStyleCnt="0">
        <dgm:presLayoutVars>
          <dgm:hierBranch val="init"/>
        </dgm:presLayoutVars>
      </dgm:prSet>
      <dgm:spPr/>
    </dgm:pt>
    <dgm:pt modelId="{7BE14D09-4B97-4422-9D58-ADC0D14DF4DC}" type="pres">
      <dgm:prSet presAssocID="{98B4AAD2-7677-41F0-8347-B2A0CE3E47A2}" presName="rootComposite" presStyleCnt="0"/>
      <dgm:spPr/>
    </dgm:pt>
    <dgm:pt modelId="{D88D515F-EE87-4F59-AAEF-39D6F3F97CB4}" type="pres">
      <dgm:prSet presAssocID="{98B4AAD2-7677-41F0-8347-B2A0CE3E47A2}" presName="rootText" presStyleLbl="node2" presStyleIdx="2" presStyleCnt="4">
        <dgm:presLayoutVars>
          <dgm:chPref val="3"/>
        </dgm:presLayoutVars>
      </dgm:prSet>
      <dgm:spPr/>
      <dgm:t>
        <a:bodyPr/>
        <a:lstStyle/>
        <a:p>
          <a:endParaRPr lang="en-US"/>
        </a:p>
      </dgm:t>
    </dgm:pt>
    <dgm:pt modelId="{4F8998E7-79F3-4725-BA93-FC832BF8CE2F}" type="pres">
      <dgm:prSet presAssocID="{98B4AAD2-7677-41F0-8347-B2A0CE3E47A2}" presName="rootConnector" presStyleLbl="node2" presStyleIdx="2" presStyleCnt="4"/>
      <dgm:spPr/>
      <dgm:t>
        <a:bodyPr/>
        <a:lstStyle/>
        <a:p>
          <a:endParaRPr lang="en-US"/>
        </a:p>
      </dgm:t>
    </dgm:pt>
    <dgm:pt modelId="{A51D0DCE-5027-4E01-B07F-8A2AA69BF597}" type="pres">
      <dgm:prSet presAssocID="{98B4AAD2-7677-41F0-8347-B2A0CE3E47A2}" presName="hierChild4" presStyleCnt="0"/>
      <dgm:spPr/>
    </dgm:pt>
    <dgm:pt modelId="{50C06FDD-73BB-47F8-A60D-2231DE4C24B5}" type="pres">
      <dgm:prSet presAssocID="{C923F4DC-FF89-419C-BE59-64D1D352875A}" presName="Name64" presStyleLbl="parChTrans1D3" presStyleIdx="2" presStyleCnt="5"/>
      <dgm:spPr/>
      <dgm:t>
        <a:bodyPr/>
        <a:lstStyle/>
        <a:p>
          <a:endParaRPr lang="en-US"/>
        </a:p>
      </dgm:t>
    </dgm:pt>
    <dgm:pt modelId="{60FBFAAC-3727-425E-BB92-202C16DE0D86}" type="pres">
      <dgm:prSet presAssocID="{0F7335D5-787A-4F29-AA58-FF3FC9BB499C}" presName="hierRoot2" presStyleCnt="0">
        <dgm:presLayoutVars>
          <dgm:hierBranch val="init"/>
        </dgm:presLayoutVars>
      </dgm:prSet>
      <dgm:spPr/>
    </dgm:pt>
    <dgm:pt modelId="{4ED45FEA-6A36-42B2-B215-F1AFADE0DA2E}" type="pres">
      <dgm:prSet presAssocID="{0F7335D5-787A-4F29-AA58-FF3FC9BB499C}" presName="rootComposite" presStyleCnt="0"/>
      <dgm:spPr/>
    </dgm:pt>
    <dgm:pt modelId="{DB759AA1-F2A1-4972-B2F4-4AC24A3FA522}" type="pres">
      <dgm:prSet presAssocID="{0F7335D5-787A-4F29-AA58-FF3FC9BB499C}" presName="rootText" presStyleLbl="node3" presStyleIdx="2" presStyleCnt="5">
        <dgm:presLayoutVars>
          <dgm:chPref val="3"/>
        </dgm:presLayoutVars>
      </dgm:prSet>
      <dgm:spPr/>
      <dgm:t>
        <a:bodyPr/>
        <a:lstStyle/>
        <a:p>
          <a:endParaRPr lang="en-US"/>
        </a:p>
      </dgm:t>
    </dgm:pt>
    <dgm:pt modelId="{172E2E7A-CC21-4376-A67E-E7E95DCA5771}" type="pres">
      <dgm:prSet presAssocID="{0F7335D5-787A-4F29-AA58-FF3FC9BB499C}" presName="rootConnector" presStyleLbl="node3" presStyleIdx="2" presStyleCnt="5"/>
      <dgm:spPr/>
      <dgm:t>
        <a:bodyPr/>
        <a:lstStyle/>
        <a:p>
          <a:endParaRPr lang="en-US"/>
        </a:p>
      </dgm:t>
    </dgm:pt>
    <dgm:pt modelId="{F4F59E41-55A0-40CF-BB81-5B94A0D51648}" type="pres">
      <dgm:prSet presAssocID="{0F7335D5-787A-4F29-AA58-FF3FC9BB499C}" presName="hierChild4" presStyleCnt="0"/>
      <dgm:spPr/>
    </dgm:pt>
    <dgm:pt modelId="{8FA3D962-F2B3-4180-A117-417F8982BB75}" type="pres">
      <dgm:prSet presAssocID="{0F7335D5-787A-4F29-AA58-FF3FC9BB499C}" presName="hierChild5" presStyleCnt="0"/>
      <dgm:spPr/>
    </dgm:pt>
    <dgm:pt modelId="{45D65D0E-E5EE-41CA-AE8A-6FE612E8478D}" type="pres">
      <dgm:prSet presAssocID="{D795E759-D426-464A-84C6-D92DB18BEC15}" presName="Name64" presStyleLbl="parChTrans1D3" presStyleIdx="3" presStyleCnt="5"/>
      <dgm:spPr/>
      <dgm:t>
        <a:bodyPr/>
        <a:lstStyle/>
        <a:p>
          <a:endParaRPr lang="en-US"/>
        </a:p>
      </dgm:t>
    </dgm:pt>
    <dgm:pt modelId="{E2C25F8A-B631-4863-8793-17ACF9733A3C}" type="pres">
      <dgm:prSet presAssocID="{359F6053-79B1-40B5-8E43-1135050E064A}" presName="hierRoot2" presStyleCnt="0">
        <dgm:presLayoutVars>
          <dgm:hierBranch val="init"/>
        </dgm:presLayoutVars>
      </dgm:prSet>
      <dgm:spPr/>
    </dgm:pt>
    <dgm:pt modelId="{92ED82DA-B677-4600-A6B5-C02FA3F5C803}" type="pres">
      <dgm:prSet presAssocID="{359F6053-79B1-40B5-8E43-1135050E064A}" presName="rootComposite" presStyleCnt="0"/>
      <dgm:spPr/>
    </dgm:pt>
    <dgm:pt modelId="{447E998D-D517-42C1-84A3-87FA54E03FC7}" type="pres">
      <dgm:prSet presAssocID="{359F6053-79B1-40B5-8E43-1135050E064A}" presName="rootText" presStyleLbl="node3" presStyleIdx="3" presStyleCnt="5">
        <dgm:presLayoutVars>
          <dgm:chPref val="3"/>
        </dgm:presLayoutVars>
      </dgm:prSet>
      <dgm:spPr/>
      <dgm:t>
        <a:bodyPr/>
        <a:lstStyle/>
        <a:p>
          <a:endParaRPr lang="en-US"/>
        </a:p>
      </dgm:t>
    </dgm:pt>
    <dgm:pt modelId="{BCA39EB1-FAB3-4642-A770-766FF0E96AA3}" type="pres">
      <dgm:prSet presAssocID="{359F6053-79B1-40B5-8E43-1135050E064A}" presName="rootConnector" presStyleLbl="node3" presStyleIdx="3" presStyleCnt="5"/>
      <dgm:spPr/>
      <dgm:t>
        <a:bodyPr/>
        <a:lstStyle/>
        <a:p>
          <a:endParaRPr lang="en-US"/>
        </a:p>
      </dgm:t>
    </dgm:pt>
    <dgm:pt modelId="{2907646B-493F-4A02-A736-30094ED0BE3E}" type="pres">
      <dgm:prSet presAssocID="{359F6053-79B1-40B5-8E43-1135050E064A}" presName="hierChild4" presStyleCnt="0"/>
      <dgm:spPr/>
    </dgm:pt>
    <dgm:pt modelId="{E136AADF-8A99-42DE-A6F6-4C29295ED39F}" type="pres">
      <dgm:prSet presAssocID="{359F6053-79B1-40B5-8E43-1135050E064A}" presName="hierChild5" presStyleCnt="0"/>
      <dgm:spPr/>
    </dgm:pt>
    <dgm:pt modelId="{63E58333-3EDA-4F5D-93CE-F106C740E14F}" type="pres">
      <dgm:prSet presAssocID="{98B4AAD2-7677-41F0-8347-B2A0CE3E47A2}" presName="hierChild5" presStyleCnt="0"/>
      <dgm:spPr/>
    </dgm:pt>
    <dgm:pt modelId="{7B07E9EB-3871-4CB9-BA29-53468A6C437D}" type="pres">
      <dgm:prSet presAssocID="{A4EFA6D5-67E4-4A46-9B56-E80B6BA0FCFB}" presName="Name64" presStyleLbl="parChTrans1D2" presStyleIdx="3" presStyleCnt="4"/>
      <dgm:spPr/>
      <dgm:t>
        <a:bodyPr/>
        <a:lstStyle/>
        <a:p>
          <a:endParaRPr lang="en-US"/>
        </a:p>
      </dgm:t>
    </dgm:pt>
    <dgm:pt modelId="{BE71DF5F-E31B-49CF-86D3-CEFA2974113A}" type="pres">
      <dgm:prSet presAssocID="{0096EFEF-BB07-44EF-B6BE-AEBA63C97869}" presName="hierRoot2" presStyleCnt="0">
        <dgm:presLayoutVars>
          <dgm:hierBranch val="init"/>
        </dgm:presLayoutVars>
      </dgm:prSet>
      <dgm:spPr/>
    </dgm:pt>
    <dgm:pt modelId="{9AE8F187-57BE-4441-901E-E72ACFE71EFA}" type="pres">
      <dgm:prSet presAssocID="{0096EFEF-BB07-44EF-B6BE-AEBA63C97869}" presName="rootComposite" presStyleCnt="0"/>
      <dgm:spPr/>
    </dgm:pt>
    <dgm:pt modelId="{8B1A8735-C391-4E67-9E56-6EA886B5354F}" type="pres">
      <dgm:prSet presAssocID="{0096EFEF-BB07-44EF-B6BE-AEBA63C97869}" presName="rootText" presStyleLbl="node2" presStyleIdx="3" presStyleCnt="4">
        <dgm:presLayoutVars>
          <dgm:chPref val="3"/>
        </dgm:presLayoutVars>
      </dgm:prSet>
      <dgm:spPr/>
      <dgm:t>
        <a:bodyPr/>
        <a:lstStyle/>
        <a:p>
          <a:endParaRPr lang="en-US"/>
        </a:p>
      </dgm:t>
    </dgm:pt>
    <dgm:pt modelId="{54B8C406-B617-4131-B0EF-C6BA59311F06}" type="pres">
      <dgm:prSet presAssocID="{0096EFEF-BB07-44EF-B6BE-AEBA63C97869}" presName="rootConnector" presStyleLbl="node2" presStyleIdx="3" presStyleCnt="4"/>
      <dgm:spPr/>
      <dgm:t>
        <a:bodyPr/>
        <a:lstStyle/>
        <a:p>
          <a:endParaRPr lang="en-US"/>
        </a:p>
      </dgm:t>
    </dgm:pt>
    <dgm:pt modelId="{1C41F6DE-1BE7-4B9F-86F3-9A920EB4768D}" type="pres">
      <dgm:prSet presAssocID="{0096EFEF-BB07-44EF-B6BE-AEBA63C97869}" presName="hierChild4" presStyleCnt="0"/>
      <dgm:spPr/>
    </dgm:pt>
    <dgm:pt modelId="{44E9AAD4-94AC-47C2-881F-9B44BB1169EB}" type="pres">
      <dgm:prSet presAssocID="{A98D50D2-0F24-49A6-857A-169C1C44B177}" presName="Name64" presStyleLbl="parChTrans1D3" presStyleIdx="4" presStyleCnt="5"/>
      <dgm:spPr/>
      <dgm:t>
        <a:bodyPr/>
        <a:lstStyle/>
        <a:p>
          <a:endParaRPr lang="en-US"/>
        </a:p>
      </dgm:t>
    </dgm:pt>
    <dgm:pt modelId="{A6F5C736-3BF8-4D70-AC35-02E8AD0E9158}" type="pres">
      <dgm:prSet presAssocID="{221EC271-9129-4CF5-A5C6-82ED661208F3}" presName="hierRoot2" presStyleCnt="0">
        <dgm:presLayoutVars>
          <dgm:hierBranch val="init"/>
        </dgm:presLayoutVars>
      </dgm:prSet>
      <dgm:spPr/>
    </dgm:pt>
    <dgm:pt modelId="{BA9E4AED-6AA6-43C9-9831-C9A4E1BE4279}" type="pres">
      <dgm:prSet presAssocID="{221EC271-9129-4CF5-A5C6-82ED661208F3}" presName="rootComposite" presStyleCnt="0"/>
      <dgm:spPr/>
    </dgm:pt>
    <dgm:pt modelId="{A1900A33-9CE5-4320-837B-45ED7D0BC094}" type="pres">
      <dgm:prSet presAssocID="{221EC271-9129-4CF5-A5C6-82ED661208F3}" presName="rootText" presStyleLbl="node3" presStyleIdx="4" presStyleCnt="5">
        <dgm:presLayoutVars>
          <dgm:chPref val="3"/>
        </dgm:presLayoutVars>
      </dgm:prSet>
      <dgm:spPr/>
      <dgm:t>
        <a:bodyPr/>
        <a:lstStyle/>
        <a:p>
          <a:endParaRPr lang="en-US"/>
        </a:p>
      </dgm:t>
    </dgm:pt>
    <dgm:pt modelId="{56A3CA52-494E-41E8-99A4-B9AFDD925D06}" type="pres">
      <dgm:prSet presAssocID="{221EC271-9129-4CF5-A5C6-82ED661208F3}" presName="rootConnector" presStyleLbl="node3" presStyleIdx="4" presStyleCnt="5"/>
      <dgm:spPr/>
      <dgm:t>
        <a:bodyPr/>
        <a:lstStyle/>
        <a:p>
          <a:endParaRPr lang="en-US"/>
        </a:p>
      </dgm:t>
    </dgm:pt>
    <dgm:pt modelId="{F775BE7B-9C7B-4BDA-8F7F-1B7963CE40CA}" type="pres">
      <dgm:prSet presAssocID="{221EC271-9129-4CF5-A5C6-82ED661208F3}" presName="hierChild4" presStyleCnt="0"/>
      <dgm:spPr/>
    </dgm:pt>
    <dgm:pt modelId="{C678A903-1528-4A67-BA72-B11DEF5DF147}" type="pres">
      <dgm:prSet presAssocID="{F36B3BA5-72E5-44F9-8F91-0E64AF67C4FE}" presName="Name64" presStyleLbl="parChTrans1D4" presStyleIdx="1" presStyleCnt="3"/>
      <dgm:spPr/>
      <dgm:t>
        <a:bodyPr/>
        <a:lstStyle/>
        <a:p>
          <a:endParaRPr lang="en-US"/>
        </a:p>
      </dgm:t>
    </dgm:pt>
    <dgm:pt modelId="{1A0EBB12-2DA5-4E04-902C-B9766E473E80}" type="pres">
      <dgm:prSet presAssocID="{C4A14B5C-DBAE-468A-9938-9C047AD480F7}" presName="hierRoot2" presStyleCnt="0">
        <dgm:presLayoutVars>
          <dgm:hierBranch val="init"/>
        </dgm:presLayoutVars>
      </dgm:prSet>
      <dgm:spPr/>
    </dgm:pt>
    <dgm:pt modelId="{17AC9BD9-8AA8-44C2-9546-A4838B2DA8C2}" type="pres">
      <dgm:prSet presAssocID="{C4A14B5C-DBAE-468A-9938-9C047AD480F7}" presName="rootComposite" presStyleCnt="0"/>
      <dgm:spPr/>
    </dgm:pt>
    <dgm:pt modelId="{30D5D634-DF27-4510-A538-DC202FC4D2B4}" type="pres">
      <dgm:prSet presAssocID="{C4A14B5C-DBAE-468A-9938-9C047AD480F7}" presName="rootText" presStyleLbl="node4" presStyleIdx="1" presStyleCnt="3">
        <dgm:presLayoutVars>
          <dgm:chPref val="3"/>
        </dgm:presLayoutVars>
      </dgm:prSet>
      <dgm:spPr/>
      <dgm:t>
        <a:bodyPr/>
        <a:lstStyle/>
        <a:p>
          <a:endParaRPr lang="en-US"/>
        </a:p>
      </dgm:t>
    </dgm:pt>
    <dgm:pt modelId="{045D1D9F-7FB5-491A-8E15-CC3ADFA235D5}" type="pres">
      <dgm:prSet presAssocID="{C4A14B5C-DBAE-468A-9938-9C047AD480F7}" presName="rootConnector" presStyleLbl="node4" presStyleIdx="1" presStyleCnt="3"/>
      <dgm:spPr/>
      <dgm:t>
        <a:bodyPr/>
        <a:lstStyle/>
        <a:p>
          <a:endParaRPr lang="en-US"/>
        </a:p>
      </dgm:t>
    </dgm:pt>
    <dgm:pt modelId="{663AFCE5-D842-41B1-9265-A4BF5A6F431D}" type="pres">
      <dgm:prSet presAssocID="{C4A14B5C-DBAE-468A-9938-9C047AD480F7}" presName="hierChild4" presStyleCnt="0"/>
      <dgm:spPr/>
    </dgm:pt>
    <dgm:pt modelId="{4B6D5F06-C3B3-4B05-88FB-116312224F14}" type="pres">
      <dgm:prSet presAssocID="{C4A14B5C-DBAE-468A-9938-9C047AD480F7}" presName="hierChild5" presStyleCnt="0"/>
      <dgm:spPr/>
    </dgm:pt>
    <dgm:pt modelId="{A50CEAEB-84A7-4F11-B2E9-B8365DD9116F}" type="pres">
      <dgm:prSet presAssocID="{0792AEF5-B205-4E55-A819-088A9767DF4A}" presName="Name64" presStyleLbl="parChTrans1D4" presStyleIdx="2" presStyleCnt="3"/>
      <dgm:spPr/>
      <dgm:t>
        <a:bodyPr/>
        <a:lstStyle/>
        <a:p>
          <a:endParaRPr lang="en-US"/>
        </a:p>
      </dgm:t>
    </dgm:pt>
    <dgm:pt modelId="{DC25618D-4F5F-4BDB-A8D2-3513DC5E0FE9}" type="pres">
      <dgm:prSet presAssocID="{87291BCE-6090-468B-9571-73FC9EA66287}" presName="hierRoot2" presStyleCnt="0">
        <dgm:presLayoutVars>
          <dgm:hierBranch val="init"/>
        </dgm:presLayoutVars>
      </dgm:prSet>
      <dgm:spPr/>
    </dgm:pt>
    <dgm:pt modelId="{ED736638-ED56-4D88-B0A8-CADD83C98624}" type="pres">
      <dgm:prSet presAssocID="{87291BCE-6090-468B-9571-73FC9EA66287}" presName="rootComposite" presStyleCnt="0"/>
      <dgm:spPr/>
    </dgm:pt>
    <dgm:pt modelId="{649DCAC0-BCBD-4033-96F2-F781635C3E06}" type="pres">
      <dgm:prSet presAssocID="{87291BCE-6090-468B-9571-73FC9EA66287}" presName="rootText" presStyleLbl="node4" presStyleIdx="2" presStyleCnt="3">
        <dgm:presLayoutVars>
          <dgm:chPref val="3"/>
        </dgm:presLayoutVars>
      </dgm:prSet>
      <dgm:spPr/>
      <dgm:t>
        <a:bodyPr/>
        <a:lstStyle/>
        <a:p>
          <a:endParaRPr lang="en-US"/>
        </a:p>
      </dgm:t>
    </dgm:pt>
    <dgm:pt modelId="{4609F54F-7751-451C-8E47-D88C0F52BEC1}" type="pres">
      <dgm:prSet presAssocID="{87291BCE-6090-468B-9571-73FC9EA66287}" presName="rootConnector" presStyleLbl="node4" presStyleIdx="2" presStyleCnt="3"/>
      <dgm:spPr/>
      <dgm:t>
        <a:bodyPr/>
        <a:lstStyle/>
        <a:p>
          <a:endParaRPr lang="en-US"/>
        </a:p>
      </dgm:t>
    </dgm:pt>
    <dgm:pt modelId="{F830FB77-6D22-4418-B4B3-69CDF3C023D3}" type="pres">
      <dgm:prSet presAssocID="{87291BCE-6090-468B-9571-73FC9EA66287}" presName="hierChild4" presStyleCnt="0"/>
      <dgm:spPr/>
    </dgm:pt>
    <dgm:pt modelId="{697176EA-6939-4A5B-A0A8-642E23889A1E}" type="pres">
      <dgm:prSet presAssocID="{87291BCE-6090-468B-9571-73FC9EA66287}" presName="hierChild5" presStyleCnt="0"/>
      <dgm:spPr/>
    </dgm:pt>
    <dgm:pt modelId="{A1499A90-2750-4E2D-AF75-D12EDB9514D3}" type="pres">
      <dgm:prSet presAssocID="{221EC271-9129-4CF5-A5C6-82ED661208F3}" presName="hierChild5" presStyleCnt="0"/>
      <dgm:spPr/>
    </dgm:pt>
    <dgm:pt modelId="{5804F483-29EB-46EC-B448-22375D75D427}" type="pres">
      <dgm:prSet presAssocID="{0096EFEF-BB07-44EF-B6BE-AEBA63C97869}" presName="hierChild5" presStyleCnt="0"/>
      <dgm:spPr/>
    </dgm:pt>
    <dgm:pt modelId="{46C7BD11-060B-4757-9F07-1E4E0E57579B}" type="pres">
      <dgm:prSet presAssocID="{45BDC9C2-4BB0-4C7F-8DBD-C44BB2268535}" presName="hierChild3" presStyleCnt="0"/>
      <dgm:spPr/>
    </dgm:pt>
  </dgm:ptLst>
  <dgm:cxnLst>
    <dgm:cxn modelId="{8171D79D-03AC-844E-BA0E-F65226352BEC}" type="presOf" srcId="{0495AC95-8E38-407F-A613-E65F5344B989}" destId="{964AE10E-0096-49B3-BC47-7D189A819A1D}" srcOrd="1" destOrd="0" presId="urn:microsoft.com/office/officeart/2009/3/layout/HorizontalOrganizationChart"/>
    <dgm:cxn modelId="{A1A176AF-D4DA-0F4B-9A21-68ABD5D57036}" type="presOf" srcId="{0F7335D5-787A-4F29-AA58-FF3FC9BB499C}" destId="{172E2E7A-CC21-4376-A67E-E7E95DCA5771}" srcOrd="1" destOrd="0" presId="urn:microsoft.com/office/officeart/2009/3/layout/HorizontalOrganizationChart"/>
    <dgm:cxn modelId="{208ED0D4-2B35-A542-BFA0-FDA095927E4E}" type="presOf" srcId="{F69D35EA-0FD9-4697-A1FF-42D6D703C138}" destId="{C98B6047-15B8-4201-8DFC-5C444C5087CE}" srcOrd="1" destOrd="0" presId="urn:microsoft.com/office/officeart/2009/3/layout/HorizontalOrganizationChart"/>
    <dgm:cxn modelId="{411DCFCA-6B19-0342-AAE0-07839BC02DC6}" type="presOf" srcId="{C4A14B5C-DBAE-468A-9938-9C047AD480F7}" destId="{30D5D634-DF27-4510-A538-DC202FC4D2B4}" srcOrd="0" destOrd="0" presId="urn:microsoft.com/office/officeart/2009/3/layout/HorizontalOrganizationChart"/>
    <dgm:cxn modelId="{E9FCD47E-F33E-4AEA-A1CF-CD0E8E016566}" srcId="{4D495803-7996-4CB4-BDA9-8762B0C2AF80}" destId="{45BDC9C2-4BB0-4C7F-8DBD-C44BB2268535}" srcOrd="2" destOrd="0" parTransId="{823418B2-312B-4F14-8CCC-1037007EE19D}" sibTransId="{0E6981C0-E8A3-44F3-B88E-85305A50E351}"/>
    <dgm:cxn modelId="{D14C60C2-237D-BD40-85C5-AAAB52F1D482}" type="presOf" srcId="{4D495803-7996-4CB4-BDA9-8762B0C2AF80}" destId="{C1C13715-14A9-4C75-8981-A066EB74CAAB}" srcOrd="0" destOrd="0" presId="urn:microsoft.com/office/officeart/2009/3/layout/HorizontalOrganizationChart"/>
    <dgm:cxn modelId="{717980EF-E90D-AB45-8BCF-1D0655E7260F}" type="presOf" srcId="{832C5AA5-6C2C-4DAE-A06B-C3D49FE89744}" destId="{BF140D33-F960-477E-9060-B978B19A010A}" srcOrd="1" destOrd="0" presId="urn:microsoft.com/office/officeart/2009/3/layout/HorizontalOrganizationChart"/>
    <dgm:cxn modelId="{F2EF1E94-C0DD-1A4D-A32D-7A570F038898}" type="presOf" srcId="{87291BCE-6090-468B-9571-73FC9EA66287}" destId="{649DCAC0-BCBD-4033-96F2-F781635C3E06}" srcOrd="0" destOrd="0" presId="urn:microsoft.com/office/officeart/2009/3/layout/HorizontalOrganizationChart"/>
    <dgm:cxn modelId="{2A856621-4E6F-FB4B-9051-EDBE65DC26FA}" type="presOf" srcId="{1EB33CF8-4CBA-4CE8-B222-945346C74004}" destId="{ED214FE5-CCC6-420A-A1FB-0DC625ABE166}" srcOrd="0" destOrd="0" presId="urn:microsoft.com/office/officeart/2009/3/layout/HorizontalOrganizationChart"/>
    <dgm:cxn modelId="{E6B0FA89-626A-B444-808C-39B5A2F01220}" type="presOf" srcId="{2E6B7BF8-6A45-4201-ADF7-82047A20267C}" destId="{BEAE75F7-265E-473B-A51D-7878FC6A45E6}" srcOrd="0" destOrd="0" presId="urn:microsoft.com/office/officeart/2009/3/layout/HorizontalOrganizationChart"/>
    <dgm:cxn modelId="{4220EE88-F581-4F45-A8AC-8E716A4C05D5}" type="presOf" srcId="{F36B3BA5-72E5-44F9-8F91-0E64AF67C4FE}" destId="{C678A903-1528-4A67-BA72-B11DEF5DF147}" srcOrd="0" destOrd="0" presId="urn:microsoft.com/office/officeart/2009/3/layout/HorizontalOrganizationChart"/>
    <dgm:cxn modelId="{1EB0D665-A096-B744-9F15-0F2E341220A8}" type="presOf" srcId="{832C5AA5-6C2C-4DAE-A06B-C3D49FE89744}" destId="{174351E9-B5D2-436B-B1D8-27F5DA76104F}" srcOrd="0" destOrd="0" presId="urn:microsoft.com/office/officeart/2009/3/layout/HorizontalOrganizationChart"/>
    <dgm:cxn modelId="{67985913-39F9-3D42-AA1A-5955F417146D}" type="presOf" srcId="{359F6053-79B1-40B5-8E43-1135050E064A}" destId="{447E998D-D517-42C1-84A3-87FA54E03FC7}" srcOrd="0" destOrd="0" presId="urn:microsoft.com/office/officeart/2009/3/layout/HorizontalOrganizationChart"/>
    <dgm:cxn modelId="{B0634D7B-8CD9-F140-AEAF-ACA8443B3D5B}" type="presOf" srcId="{C923F4DC-FF89-419C-BE59-64D1D352875A}" destId="{50C06FDD-73BB-47F8-A60D-2231DE4C24B5}" srcOrd="0" destOrd="0" presId="urn:microsoft.com/office/officeart/2009/3/layout/HorizontalOrganizationChart"/>
    <dgm:cxn modelId="{11A652CA-0CA4-9848-9B3F-1CBAB06FD0D4}" type="presOf" srcId="{45BDC9C2-4BB0-4C7F-8DBD-C44BB2268535}" destId="{D3128366-3B6A-4F8C-8289-D5E72298ABBF}" srcOrd="0" destOrd="0" presId="urn:microsoft.com/office/officeart/2009/3/layout/HorizontalOrganizationChart"/>
    <dgm:cxn modelId="{18A513EA-E133-0A4E-8E16-28C0F295BB3A}" type="presOf" srcId="{1F535986-934C-491E-AA21-AE57BCEFCC28}" destId="{70310538-54E4-4CF7-A849-11CFD5AB1B44}" srcOrd="0" destOrd="0" presId="urn:microsoft.com/office/officeart/2009/3/layout/HorizontalOrganizationChart"/>
    <dgm:cxn modelId="{1D4F66DA-4B0E-4AFD-9AD9-88BD05E493A5}" srcId="{0495AC95-8E38-407F-A613-E65F5344B989}" destId="{832C5AA5-6C2C-4DAE-A06B-C3D49FE89744}" srcOrd="0" destOrd="0" parTransId="{2AA7380F-47E5-4939-A2D6-A20EE6D61AEA}" sibTransId="{2ED3A1D8-BCDC-4C93-8BF4-80F64056F75E}"/>
    <dgm:cxn modelId="{0879C0A9-3C70-4BA8-95D9-EB0C5152556C}" srcId="{98B4AAD2-7677-41F0-8347-B2A0CE3E47A2}" destId="{359F6053-79B1-40B5-8E43-1135050E064A}" srcOrd="1" destOrd="0" parTransId="{D795E759-D426-464A-84C6-D92DB18BEC15}" sibTransId="{2D009A20-D939-4065-9636-622DD1E7BCEA}"/>
    <dgm:cxn modelId="{2AD6A025-9685-4E82-9806-6514D7C53C4A}" srcId="{754F289E-2E81-4A0C-9261-880FADCABC5F}" destId="{0495AC95-8E38-407F-A613-E65F5344B989}" srcOrd="0" destOrd="0" parTransId="{1F535986-934C-491E-AA21-AE57BCEFCC28}" sibTransId="{8C8C6F44-0B53-43BC-8B28-385BB5A3FEE1}"/>
    <dgm:cxn modelId="{77355CA5-CEA7-FF43-94DF-F0B242BA4081}" type="presOf" srcId="{98B4AAD2-7677-41F0-8347-B2A0CE3E47A2}" destId="{D88D515F-EE87-4F59-AAEF-39D6F3F97CB4}" srcOrd="0" destOrd="0" presId="urn:microsoft.com/office/officeart/2009/3/layout/HorizontalOrganizationChart"/>
    <dgm:cxn modelId="{2AEB6B6F-2A84-4A56-A525-8BCF8C5BE520}" srcId="{4D495803-7996-4CB4-BDA9-8762B0C2AF80}" destId="{523DD65F-3660-4857-9AB1-2547E10AB747}" srcOrd="0" destOrd="0" parTransId="{695FF250-9768-4402-82F6-41D2127C1887}" sibTransId="{34A2D964-FAD8-4408-A7F9-5D262818BD18}"/>
    <dgm:cxn modelId="{6838E897-F338-4BB5-A964-9A67F1C658C9}" srcId="{0096EFEF-BB07-44EF-B6BE-AEBA63C97869}" destId="{221EC271-9129-4CF5-A5C6-82ED661208F3}" srcOrd="0" destOrd="0" parTransId="{A98D50D2-0F24-49A6-857A-169C1C44B177}" sibTransId="{85E68F49-3A70-430F-91F4-61C2004867C4}"/>
    <dgm:cxn modelId="{A3D3863C-FF52-F842-BD98-D0175237BC6B}" type="presOf" srcId="{87291BCE-6090-468B-9571-73FC9EA66287}" destId="{4609F54F-7751-451C-8E47-D88C0F52BEC1}" srcOrd="1" destOrd="0" presId="urn:microsoft.com/office/officeart/2009/3/layout/HorizontalOrganizationChart"/>
    <dgm:cxn modelId="{4EDE2248-D632-488E-895C-41BA0AD029A3}" srcId="{221EC271-9129-4CF5-A5C6-82ED661208F3}" destId="{87291BCE-6090-468B-9571-73FC9EA66287}" srcOrd="1" destOrd="0" parTransId="{0792AEF5-B205-4E55-A819-088A9767DF4A}" sibTransId="{5EB692E5-90B7-4949-9341-2A0067DED774}"/>
    <dgm:cxn modelId="{6ACA06C1-1F02-0F47-8CE7-154F186ACBA2}" type="presOf" srcId="{359F6053-79B1-40B5-8E43-1135050E064A}" destId="{BCA39EB1-FAB3-4642-A770-766FF0E96AA3}" srcOrd="1" destOrd="0" presId="urn:microsoft.com/office/officeart/2009/3/layout/HorizontalOrganizationChart"/>
    <dgm:cxn modelId="{9BFB89A3-A15D-F84B-80E6-E1B2B3653C48}" type="presOf" srcId="{221EC271-9129-4CF5-A5C6-82ED661208F3}" destId="{A1900A33-9CE5-4320-837B-45ED7D0BC094}" srcOrd="0" destOrd="0" presId="urn:microsoft.com/office/officeart/2009/3/layout/HorizontalOrganizationChart"/>
    <dgm:cxn modelId="{86785E0B-86D1-45EB-981F-010D22070929}" srcId="{4D495803-7996-4CB4-BDA9-8762B0C2AF80}" destId="{754F289E-2E81-4A0C-9261-880FADCABC5F}" srcOrd="1" destOrd="0" parTransId="{C1897B09-9C54-45D4-AFF8-8EAC8C785B55}" sibTransId="{4053DD5A-20B4-42DB-A96A-A23C18C9A9F4}"/>
    <dgm:cxn modelId="{09E1CC10-96F7-4747-969C-BACA893F4A26}" srcId="{45BDC9C2-4BB0-4C7F-8DBD-C44BB2268535}" destId="{0096EFEF-BB07-44EF-B6BE-AEBA63C97869}" srcOrd="1" destOrd="0" parTransId="{A4EFA6D5-67E4-4A46-9B56-E80B6BA0FCFB}" sibTransId="{A083C332-29E7-482E-9652-9C3669AF20AA}"/>
    <dgm:cxn modelId="{66C8D3D4-91DF-7543-99A9-44FD8E183A4A}" type="presOf" srcId="{0495AC95-8E38-407F-A613-E65F5344B989}" destId="{486BCF46-06E9-477E-B3A0-319A815EE19E}" srcOrd="0" destOrd="0" presId="urn:microsoft.com/office/officeart/2009/3/layout/HorizontalOrganizationChart"/>
    <dgm:cxn modelId="{041EBE29-04ED-864A-9CB1-230FC3584831}" type="presOf" srcId="{754F289E-2E81-4A0C-9261-880FADCABC5F}" destId="{ABC1FCCF-18E4-45C6-8ECE-AB3597D68209}" srcOrd="0" destOrd="0" presId="urn:microsoft.com/office/officeart/2009/3/layout/HorizontalOrganizationChart"/>
    <dgm:cxn modelId="{968459AE-0B68-5041-93AE-8E719F0B61E2}" type="presOf" srcId="{57B6F62C-B922-4284-A0C7-5CE8BF122B26}" destId="{0CCFF906-4335-4A47-99EF-38E1CA3CBB66}" srcOrd="0" destOrd="0" presId="urn:microsoft.com/office/officeart/2009/3/layout/HorizontalOrganizationChart"/>
    <dgm:cxn modelId="{046D25FD-2F80-DE4F-9490-1D3129D1C21E}" type="presOf" srcId="{0F7335D5-787A-4F29-AA58-FF3FC9BB499C}" destId="{DB759AA1-F2A1-4972-B2F4-4AC24A3FA522}" srcOrd="0" destOrd="0" presId="urn:microsoft.com/office/officeart/2009/3/layout/HorizontalOrganizationChart"/>
    <dgm:cxn modelId="{52E3798A-9D76-F64D-AD92-BCD78E1A351A}" type="presOf" srcId="{A77A546F-8CC4-426C-879D-0F0BA2DEBDDD}" destId="{4A1EDA99-9C44-4648-A23E-EC5DC559C791}" srcOrd="0" destOrd="0" presId="urn:microsoft.com/office/officeart/2009/3/layout/HorizontalOrganizationChart"/>
    <dgm:cxn modelId="{25C3B326-EA8D-C64A-AADF-103B610F5088}" type="presOf" srcId="{221EC271-9129-4CF5-A5C6-82ED661208F3}" destId="{56A3CA52-494E-41E8-99A4-B9AFDD925D06}" srcOrd="1" destOrd="0" presId="urn:microsoft.com/office/officeart/2009/3/layout/HorizontalOrganizationChart"/>
    <dgm:cxn modelId="{F532B462-A6DE-DE4C-9963-BA1228C673D4}" type="presOf" srcId="{523DD65F-3660-4857-9AB1-2547E10AB747}" destId="{6ED30808-A283-4EBE-8CE4-A864356522D2}" srcOrd="1" destOrd="0" presId="urn:microsoft.com/office/officeart/2009/3/layout/HorizontalOrganizationChart"/>
    <dgm:cxn modelId="{B8B84314-EAFF-4A1F-AF52-36BBB721553C}" srcId="{221EC271-9129-4CF5-A5C6-82ED661208F3}" destId="{C4A14B5C-DBAE-468A-9938-9C047AD480F7}" srcOrd="0" destOrd="0" parTransId="{F36B3BA5-72E5-44F9-8F91-0E64AF67C4FE}" sibTransId="{12A4D415-5BBF-4299-8B3F-3321BEB353C7}"/>
    <dgm:cxn modelId="{F804339F-1FCB-3644-96B9-382E6D307C01}" type="presOf" srcId="{754F289E-2E81-4A0C-9261-880FADCABC5F}" destId="{A6A5B374-8142-4F08-9361-5B2D54B3CF28}" srcOrd="1" destOrd="0" presId="urn:microsoft.com/office/officeart/2009/3/layout/HorizontalOrganizationChart"/>
    <dgm:cxn modelId="{4C81C176-C997-594A-BBAA-1329890BDB24}" type="presOf" srcId="{96439BAA-A944-4A9E-9989-990AA7C7591B}" destId="{98C95796-515A-44D5-8DF7-6C0680CF08E1}" srcOrd="0" destOrd="0" presId="urn:microsoft.com/office/officeart/2009/3/layout/HorizontalOrganizationChart"/>
    <dgm:cxn modelId="{CED6EB5B-2B85-C749-B45C-2D67C3B6B86A}" type="presOf" srcId="{0096EFEF-BB07-44EF-B6BE-AEBA63C97869}" destId="{54B8C406-B617-4131-B0EF-C6BA59311F06}" srcOrd="1" destOrd="0" presId="urn:microsoft.com/office/officeart/2009/3/layout/HorizontalOrganizationChart"/>
    <dgm:cxn modelId="{607F5ECC-C26C-7043-A3ED-D60378497AE7}" type="presOf" srcId="{2AA7380F-47E5-4939-A2D6-A20EE6D61AEA}" destId="{8663750D-4448-4C9B-8577-4963CC1E63D4}" srcOrd="0" destOrd="0" presId="urn:microsoft.com/office/officeart/2009/3/layout/HorizontalOrganizationChart"/>
    <dgm:cxn modelId="{A509391C-1854-E04F-B5BB-AE403280E9E8}" type="presOf" srcId="{57B6F62C-B922-4284-A0C7-5CE8BF122B26}" destId="{CDB17964-FC3F-44F5-AFC8-02F9B657F6D9}" srcOrd="1" destOrd="0" presId="urn:microsoft.com/office/officeart/2009/3/layout/HorizontalOrganizationChart"/>
    <dgm:cxn modelId="{23C70A10-2F0E-6444-A4A8-D903917585E4}" type="presOf" srcId="{A98D50D2-0F24-49A6-857A-169C1C44B177}" destId="{44E9AAD4-94AC-47C2-881F-9B44BB1169EB}" srcOrd="0" destOrd="0" presId="urn:microsoft.com/office/officeart/2009/3/layout/HorizontalOrganizationChart"/>
    <dgm:cxn modelId="{2DC87086-165C-4A4E-9C48-0F31DDCE342F}" type="presOf" srcId="{2E6B7BF8-6A45-4201-ADF7-82047A20267C}" destId="{9984FDE2-75ED-40D2-BD3C-8FAB2B9B8FD9}" srcOrd="1" destOrd="0" presId="urn:microsoft.com/office/officeart/2009/3/layout/HorizontalOrganizationChart"/>
    <dgm:cxn modelId="{DC15BCB8-F6C2-0649-8535-6623E14D7219}" type="presOf" srcId="{0096EFEF-BB07-44EF-B6BE-AEBA63C97869}" destId="{8B1A8735-C391-4E67-9E56-6EA886B5354F}" srcOrd="0" destOrd="0" presId="urn:microsoft.com/office/officeart/2009/3/layout/HorizontalOrganizationChart"/>
    <dgm:cxn modelId="{2D31F714-A407-416C-8DFC-4A6150C19C2D}" srcId="{832C5AA5-6C2C-4DAE-A06B-C3D49FE89744}" destId="{57B6F62C-B922-4284-A0C7-5CE8BF122B26}" srcOrd="0" destOrd="0" parTransId="{A77A546F-8CC4-426C-879D-0F0BA2DEBDDD}" sibTransId="{565A8DEA-E426-4054-AD59-5B5067A35EA8}"/>
    <dgm:cxn modelId="{E7E6F89B-A536-224F-B8F8-10D7B2BF567E}" type="presOf" srcId="{98B4AAD2-7677-41F0-8347-B2A0CE3E47A2}" destId="{4F8998E7-79F3-4725-BA93-FC832BF8CE2F}" srcOrd="1" destOrd="0" presId="urn:microsoft.com/office/officeart/2009/3/layout/HorizontalOrganizationChart"/>
    <dgm:cxn modelId="{640C2812-7DFE-B147-BB34-4EE6E12553E0}" type="presOf" srcId="{D795E759-D426-464A-84C6-D92DB18BEC15}" destId="{45D65D0E-E5EE-41CA-AE8A-6FE612E8478D}" srcOrd="0" destOrd="0" presId="urn:microsoft.com/office/officeart/2009/3/layout/HorizontalOrganizationChart"/>
    <dgm:cxn modelId="{70AB35C4-17BC-4C6C-AD8C-FD5090B30FEA}" srcId="{2E6B7BF8-6A45-4201-ADF7-82047A20267C}" destId="{F69D35EA-0FD9-4697-A1FF-42D6D703C138}" srcOrd="0" destOrd="0" parTransId="{1EB33CF8-4CBA-4CE8-B222-945346C74004}" sibTransId="{AD120528-2E37-46F0-8848-2155E846AB2B}"/>
    <dgm:cxn modelId="{012E6B40-8871-204C-B928-D6D1FB0AE6C5}" type="presOf" srcId="{D28B5642-E156-40C4-BDF1-E7FAC6E028B1}" destId="{590DE983-4F71-4778-97DE-B754D79F9ACF}" srcOrd="0" destOrd="0" presId="urn:microsoft.com/office/officeart/2009/3/layout/HorizontalOrganizationChart"/>
    <dgm:cxn modelId="{D744572A-F5D4-714E-BD6A-336B60568B42}" type="presOf" srcId="{45BDC9C2-4BB0-4C7F-8DBD-C44BB2268535}" destId="{493BD9FA-2D23-481F-BF72-95E01622A79D}" srcOrd="1" destOrd="0" presId="urn:microsoft.com/office/officeart/2009/3/layout/HorizontalOrganizationChart"/>
    <dgm:cxn modelId="{4F15866F-93F6-6E41-972F-4228DD03FB66}" type="presOf" srcId="{C4A14B5C-DBAE-468A-9938-9C047AD480F7}" destId="{045D1D9F-7FB5-491A-8E15-CC3ADFA235D5}" srcOrd="1" destOrd="0" presId="urn:microsoft.com/office/officeart/2009/3/layout/HorizontalOrganizationChart"/>
    <dgm:cxn modelId="{4018B528-A3E9-46E1-B7AA-6ADC6BCD5507}" srcId="{98B4AAD2-7677-41F0-8347-B2A0CE3E47A2}" destId="{0F7335D5-787A-4F29-AA58-FF3FC9BB499C}" srcOrd="0" destOrd="0" parTransId="{C923F4DC-FF89-419C-BE59-64D1D352875A}" sibTransId="{14F36285-C2ED-4816-B297-5F0E9CD732EF}"/>
    <dgm:cxn modelId="{DA50B7D3-68DA-5946-BCAB-421D187613E0}" type="presOf" srcId="{0792AEF5-B205-4E55-A819-088A9767DF4A}" destId="{A50CEAEB-84A7-4F11-B2E9-B8365DD9116F}" srcOrd="0" destOrd="0" presId="urn:microsoft.com/office/officeart/2009/3/layout/HorizontalOrganizationChart"/>
    <dgm:cxn modelId="{96E09B39-D60B-494B-880D-96D70DCBF0DB}" srcId="{45BDC9C2-4BB0-4C7F-8DBD-C44BB2268535}" destId="{98B4AAD2-7677-41F0-8347-B2A0CE3E47A2}" srcOrd="0" destOrd="0" parTransId="{D28B5642-E156-40C4-BDF1-E7FAC6E028B1}" sibTransId="{94ECC8E6-8210-49B3-8836-8C7C19990C78}"/>
    <dgm:cxn modelId="{0D6A09DF-BB22-994E-81DA-A01C76A0327E}" type="presOf" srcId="{523DD65F-3660-4857-9AB1-2547E10AB747}" destId="{47B305D6-FD6C-4012-9F90-E923495EEBFF}" srcOrd="0" destOrd="0" presId="urn:microsoft.com/office/officeart/2009/3/layout/HorizontalOrganizationChart"/>
    <dgm:cxn modelId="{8580BCB0-F202-4E2A-8869-31A78F3924AE}" srcId="{754F289E-2E81-4A0C-9261-880FADCABC5F}" destId="{2E6B7BF8-6A45-4201-ADF7-82047A20267C}" srcOrd="1" destOrd="0" parTransId="{96439BAA-A944-4A9E-9989-990AA7C7591B}" sibTransId="{EA19630A-CAC7-4CAD-9ED7-3CA9646E0C27}"/>
    <dgm:cxn modelId="{AD81E30B-0AE7-AA49-88C4-DBFCACA6B1A6}" type="presOf" srcId="{F69D35EA-0FD9-4697-A1FF-42D6D703C138}" destId="{8DE99A52-9F8E-4C44-A409-EAFA46D694CE}" srcOrd="0" destOrd="0" presId="urn:microsoft.com/office/officeart/2009/3/layout/HorizontalOrganizationChart"/>
    <dgm:cxn modelId="{E062C35B-99B5-7046-86C8-70887DEBD708}" type="presOf" srcId="{A4EFA6D5-67E4-4A46-9B56-E80B6BA0FCFB}" destId="{7B07E9EB-3871-4CB9-BA29-53468A6C437D}" srcOrd="0" destOrd="0" presId="urn:microsoft.com/office/officeart/2009/3/layout/HorizontalOrganizationChart"/>
    <dgm:cxn modelId="{63DB9F9D-1B4C-AA44-9166-0E81DBFF0B8A}" type="presParOf" srcId="{C1C13715-14A9-4C75-8981-A066EB74CAAB}" destId="{73820E4D-C610-41ED-8940-C3369E7B283F}" srcOrd="0" destOrd="0" presId="urn:microsoft.com/office/officeart/2009/3/layout/HorizontalOrganizationChart"/>
    <dgm:cxn modelId="{4F94CD86-FCF9-1F41-AF11-753648F3A44E}" type="presParOf" srcId="{73820E4D-C610-41ED-8940-C3369E7B283F}" destId="{EF05AE2A-76E8-443C-97DB-91892BB36E91}" srcOrd="0" destOrd="0" presId="urn:microsoft.com/office/officeart/2009/3/layout/HorizontalOrganizationChart"/>
    <dgm:cxn modelId="{8761B30B-EEEF-0847-8392-849F74DB49FD}" type="presParOf" srcId="{EF05AE2A-76E8-443C-97DB-91892BB36E91}" destId="{47B305D6-FD6C-4012-9F90-E923495EEBFF}" srcOrd="0" destOrd="0" presId="urn:microsoft.com/office/officeart/2009/3/layout/HorizontalOrganizationChart"/>
    <dgm:cxn modelId="{115FA67A-3A12-1A4E-871A-5BA571FECC14}" type="presParOf" srcId="{EF05AE2A-76E8-443C-97DB-91892BB36E91}" destId="{6ED30808-A283-4EBE-8CE4-A864356522D2}" srcOrd="1" destOrd="0" presId="urn:microsoft.com/office/officeart/2009/3/layout/HorizontalOrganizationChart"/>
    <dgm:cxn modelId="{D9414667-4336-5D44-9B3D-6D236EB8AF3A}" type="presParOf" srcId="{73820E4D-C610-41ED-8940-C3369E7B283F}" destId="{518D6181-BF06-4224-B2E9-1AD8F0A3D818}" srcOrd="1" destOrd="0" presId="urn:microsoft.com/office/officeart/2009/3/layout/HorizontalOrganizationChart"/>
    <dgm:cxn modelId="{16A6F17B-18EC-0743-B793-A22BE7C2AC65}" type="presParOf" srcId="{73820E4D-C610-41ED-8940-C3369E7B283F}" destId="{10431051-37D8-48CE-950A-69E6D9C19A19}" srcOrd="2" destOrd="0" presId="urn:microsoft.com/office/officeart/2009/3/layout/HorizontalOrganizationChart"/>
    <dgm:cxn modelId="{5E4752AB-7D99-B14F-B134-CD62ED2B7CEB}" type="presParOf" srcId="{C1C13715-14A9-4C75-8981-A066EB74CAAB}" destId="{34F0A124-E325-4008-A6C2-D86B1C9B292B}" srcOrd="1" destOrd="0" presId="urn:microsoft.com/office/officeart/2009/3/layout/HorizontalOrganizationChart"/>
    <dgm:cxn modelId="{41F613D7-0C76-4949-BEBA-EAFC3F9DF582}" type="presParOf" srcId="{34F0A124-E325-4008-A6C2-D86B1C9B292B}" destId="{A8F2FF55-4D6F-4F24-9DBF-0EBA4FC702F3}" srcOrd="0" destOrd="0" presId="urn:microsoft.com/office/officeart/2009/3/layout/HorizontalOrganizationChart"/>
    <dgm:cxn modelId="{9CB6E508-B7A0-684A-8F33-097C078161C0}" type="presParOf" srcId="{A8F2FF55-4D6F-4F24-9DBF-0EBA4FC702F3}" destId="{ABC1FCCF-18E4-45C6-8ECE-AB3597D68209}" srcOrd="0" destOrd="0" presId="urn:microsoft.com/office/officeart/2009/3/layout/HorizontalOrganizationChart"/>
    <dgm:cxn modelId="{1C68AAC7-5048-F545-B83C-40729EC0467F}" type="presParOf" srcId="{A8F2FF55-4D6F-4F24-9DBF-0EBA4FC702F3}" destId="{A6A5B374-8142-4F08-9361-5B2D54B3CF28}" srcOrd="1" destOrd="0" presId="urn:microsoft.com/office/officeart/2009/3/layout/HorizontalOrganizationChart"/>
    <dgm:cxn modelId="{5327062D-CC9F-9141-83C1-E68B3B49AC67}" type="presParOf" srcId="{34F0A124-E325-4008-A6C2-D86B1C9B292B}" destId="{BC2902A9-C3F1-4111-9AFD-BD2AE02FC426}" srcOrd="1" destOrd="0" presId="urn:microsoft.com/office/officeart/2009/3/layout/HorizontalOrganizationChart"/>
    <dgm:cxn modelId="{337DE2CD-F7C7-1D4D-8834-55BE4ECAD091}" type="presParOf" srcId="{BC2902A9-C3F1-4111-9AFD-BD2AE02FC426}" destId="{70310538-54E4-4CF7-A849-11CFD5AB1B44}" srcOrd="0" destOrd="0" presId="urn:microsoft.com/office/officeart/2009/3/layout/HorizontalOrganizationChart"/>
    <dgm:cxn modelId="{D6C65885-57D0-0940-80F6-87A6E73D9738}" type="presParOf" srcId="{BC2902A9-C3F1-4111-9AFD-BD2AE02FC426}" destId="{FA42DE12-D50F-49E0-80DF-82440DBB8566}" srcOrd="1" destOrd="0" presId="urn:microsoft.com/office/officeart/2009/3/layout/HorizontalOrganizationChart"/>
    <dgm:cxn modelId="{B3E072B0-1B30-BE4D-B22E-8F6DB89BEE0F}" type="presParOf" srcId="{FA42DE12-D50F-49E0-80DF-82440DBB8566}" destId="{B8C26AA6-FB72-4C8D-9236-8521857A610F}" srcOrd="0" destOrd="0" presId="urn:microsoft.com/office/officeart/2009/3/layout/HorizontalOrganizationChart"/>
    <dgm:cxn modelId="{C2171D0D-92B7-7543-B71E-98A7FD833EC6}" type="presParOf" srcId="{B8C26AA6-FB72-4C8D-9236-8521857A610F}" destId="{486BCF46-06E9-477E-B3A0-319A815EE19E}" srcOrd="0" destOrd="0" presId="urn:microsoft.com/office/officeart/2009/3/layout/HorizontalOrganizationChart"/>
    <dgm:cxn modelId="{09EF21DB-75ED-5B46-B264-B33BC0C96F82}" type="presParOf" srcId="{B8C26AA6-FB72-4C8D-9236-8521857A610F}" destId="{964AE10E-0096-49B3-BC47-7D189A819A1D}" srcOrd="1" destOrd="0" presId="urn:microsoft.com/office/officeart/2009/3/layout/HorizontalOrganizationChart"/>
    <dgm:cxn modelId="{7062DE30-C435-474C-919C-535D8639A35E}" type="presParOf" srcId="{FA42DE12-D50F-49E0-80DF-82440DBB8566}" destId="{8CECE6F9-FDEE-4EEB-975B-7DE62E16BEB2}" srcOrd="1" destOrd="0" presId="urn:microsoft.com/office/officeart/2009/3/layout/HorizontalOrganizationChart"/>
    <dgm:cxn modelId="{34997A00-7352-C246-815B-FAA82DD84BE4}" type="presParOf" srcId="{8CECE6F9-FDEE-4EEB-975B-7DE62E16BEB2}" destId="{8663750D-4448-4C9B-8577-4963CC1E63D4}" srcOrd="0" destOrd="0" presId="urn:microsoft.com/office/officeart/2009/3/layout/HorizontalOrganizationChart"/>
    <dgm:cxn modelId="{07B6BC54-8E6A-8444-942B-1F3552D3773D}" type="presParOf" srcId="{8CECE6F9-FDEE-4EEB-975B-7DE62E16BEB2}" destId="{0250F734-1E40-4CC4-A6E3-2AD14616A9C2}" srcOrd="1" destOrd="0" presId="urn:microsoft.com/office/officeart/2009/3/layout/HorizontalOrganizationChart"/>
    <dgm:cxn modelId="{75ED7BEC-6025-9A43-8766-23B942FFBD85}" type="presParOf" srcId="{0250F734-1E40-4CC4-A6E3-2AD14616A9C2}" destId="{DE6B177E-A8A0-46E6-AB63-D21BC4477866}" srcOrd="0" destOrd="0" presId="urn:microsoft.com/office/officeart/2009/3/layout/HorizontalOrganizationChart"/>
    <dgm:cxn modelId="{96D70B0B-1C1A-7949-8EC8-E81B21652B4C}" type="presParOf" srcId="{DE6B177E-A8A0-46E6-AB63-D21BC4477866}" destId="{174351E9-B5D2-436B-B1D8-27F5DA76104F}" srcOrd="0" destOrd="0" presId="urn:microsoft.com/office/officeart/2009/3/layout/HorizontalOrganizationChart"/>
    <dgm:cxn modelId="{E5B14C4F-7A98-1E4C-AE0F-8053237F538D}" type="presParOf" srcId="{DE6B177E-A8A0-46E6-AB63-D21BC4477866}" destId="{BF140D33-F960-477E-9060-B978B19A010A}" srcOrd="1" destOrd="0" presId="urn:microsoft.com/office/officeart/2009/3/layout/HorizontalOrganizationChart"/>
    <dgm:cxn modelId="{CB8AD18D-F5D5-B144-B0C6-92FB8B3211A7}" type="presParOf" srcId="{0250F734-1E40-4CC4-A6E3-2AD14616A9C2}" destId="{8347FD47-CA51-489F-8B9D-A51399F3B688}" srcOrd="1" destOrd="0" presId="urn:microsoft.com/office/officeart/2009/3/layout/HorizontalOrganizationChart"/>
    <dgm:cxn modelId="{B602161F-5540-7B42-A499-413A19F7DD58}" type="presParOf" srcId="{8347FD47-CA51-489F-8B9D-A51399F3B688}" destId="{4A1EDA99-9C44-4648-A23E-EC5DC559C791}" srcOrd="0" destOrd="0" presId="urn:microsoft.com/office/officeart/2009/3/layout/HorizontalOrganizationChart"/>
    <dgm:cxn modelId="{314D25EE-CF11-0E4C-84D3-EB9B4F8820A3}" type="presParOf" srcId="{8347FD47-CA51-489F-8B9D-A51399F3B688}" destId="{1C79CD79-C675-41C8-8325-52BBFC6314CC}" srcOrd="1" destOrd="0" presId="urn:microsoft.com/office/officeart/2009/3/layout/HorizontalOrganizationChart"/>
    <dgm:cxn modelId="{282801E5-3C70-7E4E-831B-1543D935CB03}" type="presParOf" srcId="{1C79CD79-C675-41C8-8325-52BBFC6314CC}" destId="{9E50A921-7160-41AF-ACE4-99464FA4AABD}" srcOrd="0" destOrd="0" presId="urn:microsoft.com/office/officeart/2009/3/layout/HorizontalOrganizationChart"/>
    <dgm:cxn modelId="{276A420C-0B76-CB4E-8955-AE8954A3A1E1}" type="presParOf" srcId="{9E50A921-7160-41AF-ACE4-99464FA4AABD}" destId="{0CCFF906-4335-4A47-99EF-38E1CA3CBB66}" srcOrd="0" destOrd="0" presId="urn:microsoft.com/office/officeart/2009/3/layout/HorizontalOrganizationChart"/>
    <dgm:cxn modelId="{528C461A-4024-0344-8405-EAB5E5EAE016}" type="presParOf" srcId="{9E50A921-7160-41AF-ACE4-99464FA4AABD}" destId="{CDB17964-FC3F-44F5-AFC8-02F9B657F6D9}" srcOrd="1" destOrd="0" presId="urn:microsoft.com/office/officeart/2009/3/layout/HorizontalOrganizationChart"/>
    <dgm:cxn modelId="{BB07FEC3-8F5F-D045-9E7A-FEEF764BCEAF}" type="presParOf" srcId="{1C79CD79-C675-41C8-8325-52BBFC6314CC}" destId="{4898603C-4AB8-4443-B273-DD79FB204B2A}" srcOrd="1" destOrd="0" presId="urn:microsoft.com/office/officeart/2009/3/layout/HorizontalOrganizationChart"/>
    <dgm:cxn modelId="{5973767A-F657-3546-AD29-9E2E3F6321D1}" type="presParOf" srcId="{1C79CD79-C675-41C8-8325-52BBFC6314CC}" destId="{43E51479-8277-46F3-8295-6B89DD0B8FF5}" srcOrd="2" destOrd="0" presId="urn:microsoft.com/office/officeart/2009/3/layout/HorizontalOrganizationChart"/>
    <dgm:cxn modelId="{C0A76B38-3A82-B647-9D0F-587A445EDC12}" type="presParOf" srcId="{0250F734-1E40-4CC4-A6E3-2AD14616A9C2}" destId="{80CE96E1-F7D6-4F0B-A01E-DE4D008AD48D}" srcOrd="2" destOrd="0" presId="urn:microsoft.com/office/officeart/2009/3/layout/HorizontalOrganizationChart"/>
    <dgm:cxn modelId="{633DE7C7-C9C0-0542-8CE0-9B7EC956DE3A}" type="presParOf" srcId="{FA42DE12-D50F-49E0-80DF-82440DBB8566}" destId="{8935E9F1-D206-49D9-AF37-79DFCA34C20A}" srcOrd="2" destOrd="0" presId="urn:microsoft.com/office/officeart/2009/3/layout/HorizontalOrganizationChart"/>
    <dgm:cxn modelId="{A9604984-6488-A949-B35C-3995315D6586}" type="presParOf" srcId="{BC2902A9-C3F1-4111-9AFD-BD2AE02FC426}" destId="{98C95796-515A-44D5-8DF7-6C0680CF08E1}" srcOrd="2" destOrd="0" presId="urn:microsoft.com/office/officeart/2009/3/layout/HorizontalOrganizationChart"/>
    <dgm:cxn modelId="{F493DEAF-42DF-6548-96B4-B50C2DABA6F9}" type="presParOf" srcId="{BC2902A9-C3F1-4111-9AFD-BD2AE02FC426}" destId="{3F668E4D-F274-4604-8F45-50EC21A709AC}" srcOrd="3" destOrd="0" presId="urn:microsoft.com/office/officeart/2009/3/layout/HorizontalOrganizationChart"/>
    <dgm:cxn modelId="{7B04408D-6D71-2946-88F6-57683841C857}" type="presParOf" srcId="{3F668E4D-F274-4604-8F45-50EC21A709AC}" destId="{8914BEDC-0664-438E-9E25-7247CA730EB6}" srcOrd="0" destOrd="0" presId="urn:microsoft.com/office/officeart/2009/3/layout/HorizontalOrganizationChart"/>
    <dgm:cxn modelId="{ED30201C-3F62-1D45-9183-FA094E6A6A61}" type="presParOf" srcId="{8914BEDC-0664-438E-9E25-7247CA730EB6}" destId="{BEAE75F7-265E-473B-A51D-7878FC6A45E6}" srcOrd="0" destOrd="0" presId="urn:microsoft.com/office/officeart/2009/3/layout/HorizontalOrganizationChart"/>
    <dgm:cxn modelId="{F76DCD91-7725-4443-9384-0C3F3BFCE127}" type="presParOf" srcId="{8914BEDC-0664-438E-9E25-7247CA730EB6}" destId="{9984FDE2-75ED-40D2-BD3C-8FAB2B9B8FD9}" srcOrd="1" destOrd="0" presId="urn:microsoft.com/office/officeart/2009/3/layout/HorizontalOrganizationChart"/>
    <dgm:cxn modelId="{C01E4E67-4CB4-2944-8641-B9EE376DFD66}" type="presParOf" srcId="{3F668E4D-F274-4604-8F45-50EC21A709AC}" destId="{420F9B97-92ED-4335-8407-11975484BCA8}" srcOrd="1" destOrd="0" presId="urn:microsoft.com/office/officeart/2009/3/layout/HorizontalOrganizationChart"/>
    <dgm:cxn modelId="{FC35C87E-F8BE-4C44-835E-086C49E90349}" type="presParOf" srcId="{420F9B97-92ED-4335-8407-11975484BCA8}" destId="{ED214FE5-CCC6-420A-A1FB-0DC625ABE166}" srcOrd="0" destOrd="0" presId="urn:microsoft.com/office/officeart/2009/3/layout/HorizontalOrganizationChart"/>
    <dgm:cxn modelId="{26244A4C-4EC9-6B4E-941B-F9038D27034C}" type="presParOf" srcId="{420F9B97-92ED-4335-8407-11975484BCA8}" destId="{DBD794F6-FE3C-4280-8473-3C989D5D196D}" srcOrd="1" destOrd="0" presId="urn:microsoft.com/office/officeart/2009/3/layout/HorizontalOrganizationChart"/>
    <dgm:cxn modelId="{0B99EB03-6E5A-FE4A-82A7-88ADDC6D164B}" type="presParOf" srcId="{DBD794F6-FE3C-4280-8473-3C989D5D196D}" destId="{ECB143CA-4977-4708-BCAB-C781EFCF184F}" srcOrd="0" destOrd="0" presId="urn:microsoft.com/office/officeart/2009/3/layout/HorizontalOrganizationChart"/>
    <dgm:cxn modelId="{1A83A2F3-44E3-1C40-B522-70CCCE5340A1}" type="presParOf" srcId="{ECB143CA-4977-4708-BCAB-C781EFCF184F}" destId="{8DE99A52-9F8E-4C44-A409-EAFA46D694CE}" srcOrd="0" destOrd="0" presId="urn:microsoft.com/office/officeart/2009/3/layout/HorizontalOrganizationChart"/>
    <dgm:cxn modelId="{23AD945F-0FEA-1040-8CB0-F8F1752CF6D2}" type="presParOf" srcId="{ECB143CA-4977-4708-BCAB-C781EFCF184F}" destId="{C98B6047-15B8-4201-8DFC-5C444C5087CE}" srcOrd="1" destOrd="0" presId="urn:microsoft.com/office/officeart/2009/3/layout/HorizontalOrganizationChart"/>
    <dgm:cxn modelId="{432B43F2-0363-4447-949C-262F6E797AD2}" type="presParOf" srcId="{DBD794F6-FE3C-4280-8473-3C989D5D196D}" destId="{C7A9CDF9-B7E2-423D-BF11-FEBC11AD852F}" srcOrd="1" destOrd="0" presId="urn:microsoft.com/office/officeart/2009/3/layout/HorizontalOrganizationChart"/>
    <dgm:cxn modelId="{BD43B9B1-1E19-BE40-B937-289D84B82EC4}" type="presParOf" srcId="{DBD794F6-FE3C-4280-8473-3C989D5D196D}" destId="{0E0E5176-0458-4F38-863E-73DDD1359AA0}" srcOrd="2" destOrd="0" presId="urn:microsoft.com/office/officeart/2009/3/layout/HorizontalOrganizationChart"/>
    <dgm:cxn modelId="{F73F0437-6E1B-7C4D-B37B-CD2EF1BBD722}" type="presParOf" srcId="{3F668E4D-F274-4604-8F45-50EC21A709AC}" destId="{BDCDA21E-FE33-46A0-92E8-995AF132A9A8}" srcOrd="2" destOrd="0" presId="urn:microsoft.com/office/officeart/2009/3/layout/HorizontalOrganizationChart"/>
    <dgm:cxn modelId="{FAECE359-AC0F-8C4B-94F8-463E322C6EFD}" type="presParOf" srcId="{34F0A124-E325-4008-A6C2-D86B1C9B292B}" destId="{673D3E2E-47E2-4BD6-B7AE-CF64CAD6B6E2}" srcOrd="2" destOrd="0" presId="urn:microsoft.com/office/officeart/2009/3/layout/HorizontalOrganizationChart"/>
    <dgm:cxn modelId="{8BAB34A8-9FF9-B243-A506-E7217761E471}" type="presParOf" srcId="{C1C13715-14A9-4C75-8981-A066EB74CAAB}" destId="{5C9E8816-4B2A-4285-B485-518C3DD46226}" srcOrd="2" destOrd="0" presId="urn:microsoft.com/office/officeart/2009/3/layout/HorizontalOrganizationChart"/>
    <dgm:cxn modelId="{5611063A-60BE-2648-BB32-90B554AE7325}" type="presParOf" srcId="{5C9E8816-4B2A-4285-B485-518C3DD46226}" destId="{CB399E11-A38F-452D-AC2B-DB9E6BCE77A6}" srcOrd="0" destOrd="0" presId="urn:microsoft.com/office/officeart/2009/3/layout/HorizontalOrganizationChart"/>
    <dgm:cxn modelId="{0DDCAE1E-8763-A348-939A-030D7B29930B}" type="presParOf" srcId="{CB399E11-A38F-452D-AC2B-DB9E6BCE77A6}" destId="{D3128366-3B6A-4F8C-8289-D5E72298ABBF}" srcOrd="0" destOrd="0" presId="urn:microsoft.com/office/officeart/2009/3/layout/HorizontalOrganizationChart"/>
    <dgm:cxn modelId="{75376D58-8DFE-C740-91C7-9B21201DE072}" type="presParOf" srcId="{CB399E11-A38F-452D-AC2B-DB9E6BCE77A6}" destId="{493BD9FA-2D23-481F-BF72-95E01622A79D}" srcOrd="1" destOrd="0" presId="urn:microsoft.com/office/officeart/2009/3/layout/HorizontalOrganizationChart"/>
    <dgm:cxn modelId="{84C1454D-BB06-444B-9AD5-C6F0F0879AD3}" type="presParOf" srcId="{5C9E8816-4B2A-4285-B485-518C3DD46226}" destId="{5639BA98-1379-4D93-B4D8-04AACD2D66D1}" srcOrd="1" destOrd="0" presId="urn:microsoft.com/office/officeart/2009/3/layout/HorizontalOrganizationChart"/>
    <dgm:cxn modelId="{A714C13C-0B1D-FC49-AEFC-3422976CAA28}" type="presParOf" srcId="{5639BA98-1379-4D93-B4D8-04AACD2D66D1}" destId="{590DE983-4F71-4778-97DE-B754D79F9ACF}" srcOrd="0" destOrd="0" presId="urn:microsoft.com/office/officeart/2009/3/layout/HorizontalOrganizationChart"/>
    <dgm:cxn modelId="{18C42A49-EF6A-D54F-BFB9-BBE5F4008C04}" type="presParOf" srcId="{5639BA98-1379-4D93-B4D8-04AACD2D66D1}" destId="{20C2401F-7C21-4284-8155-9770BB15551F}" srcOrd="1" destOrd="0" presId="urn:microsoft.com/office/officeart/2009/3/layout/HorizontalOrganizationChart"/>
    <dgm:cxn modelId="{6C7FA6F7-CD20-DE40-B31C-E4EDA57A6565}" type="presParOf" srcId="{20C2401F-7C21-4284-8155-9770BB15551F}" destId="{7BE14D09-4B97-4422-9D58-ADC0D14DF4DC}" srcOrd="0" destOrd="0" presId="urn:microsoft.com/office/officeart/2009/3/layout/HorizontalOrganizationChart"/>
    <dgm:cxn modelId="{CA387E1F-5A4E-DC47-A3FB-7DE88A6760EF}" type="presParOf" srcId="{7BE14D09-4B97-4422-9D58-ADC0D14DF4DC}" destId="{D88D515F-EE87-4F59-AAEF-39D6F3F97CB4}" srcOrd="0" destOrd="0" presId="urn:microsoft.com/office/officeart/2009/3/layout/HorizontalOrganizationChart"/>
    <dgm:cxn modelId="{8DC7A5E0-F19B-2A48-A8B0-4C8570BAF4D2}" type="presParOf" srcId="{7BE14D09-4B97-4422-9D58-ADC0D14DF4DC}" destId="{4F8998E7-79F3-4725-BA93-FC832BF8CE2F}" srcOrd="1" destOrd="0" presId="urn:microsoft.com/office/officeart/2009/3/layout/HorizontalOrganizationChart"/>
    <dgm:cxn modelId="{6B56D0F9-107D-B149-88C9-0DA98108E9EA}" type="presParOf" srcId="{20C2401F-7C21-4284-8155-9770BB15551F}" destId="{A51D0DCE-5027-4E01-B07F-8A2AA69BF597}" srcOrd="1" destOrd="0" presId="urn:microsoft.com/office/officeart/2009/3/layout/HorizontalOrganizationChart"/>
    <dgm:cxn modelId="{0C756EC1-11CA-904B-9EB1-48D8FDCC89C8}" type="presParOf" srcId="{A51D0DCE-5027-4E01-B07F-8A2AA69BF597}" destId="{50C06FDD-73BB-47F8-A60D-2231DE4C24B5}" srcOrd="0" destOrd="0" presId="urn:microsoft.com/office/officeart/2009/3/layout/HorizontalOrganizationChart"/>
    <dgm:cxn modelId="{A2128965-BE7C-0F4A-9FF9-3337238935A6}" type="presParOf" srcId="{A51D0DCE-5027-4E01-B07F-8A2AA69BF597}" destId="{60FBFAAC-3727-425E-BB92-202C16DE0D86}" srcOrd="1" destOrd="0" presId="urn:microsoft.com/office/officeart/2009/3/layout/HorizontalOrganizationChart"/>
    <dgm:cxn modelId="{7E7FF6C2-E06C-6F46-8462-5B933B273834}" type="presParOf" srcId="{60FBFAAC-3727-425E-BB92-202C16DE0D86}" destId="{4ED45FEA-6A36-42B2-B215-F1AFADE0DA2E}" srcOrd="0" destOrd="0" presId="urn:microsoft.com/office/officeart/2009/3/layout/HorizontalOrganizationChart"/>
    <dgm:cxn modelId="{8B396729-83AF-B14F-9369-0248D9263B75}" type="presParOf" srcId="{4ED45FEA-6A36-42B2-B215-F1AFADE0DA2E}" destId="{DB759AA1-F2A1-4972-B2F4-4AC24A3FA522}" srcOrd="0" destOrd="0" presId="urn:microsoft.com/office/officeart/2009/3/layout/HorizontalOrganizationChart"/>
    <dgm:cxn modelId="{36A39200-74A7-E244-B6F0-D84B1A232E0E}" type="presParOf" srcId="{4ED45FEA-6A36-42B2-B215-F1AFADE0DA2E}" destId="{172E2E7A-CC21-4376-A67E-E7E95DCA5771}" srcOrd="1" destOrd="0" presId="urn:microsoft.com/office/officeart/2009/3/layout/HorizontalOrganizationChart"/>
    <dgm:cxn modelId="{149A9CF5-2508-0649-930D-0E16AA38C373}" type="presParOf" srcId="{60FBFAAC-3727-425E-BB92-202C16DE0D86}" destId="{F4F59E41-55A0-40CF-BB81-5B94A0D51648}" srcOrd="1" destOrd="0" presId="urn:microsoft.com/office/officeart/2009/3/layout/HorizontalOrganizationChart"/>
    <dgm:cxn modelId="{BCC02331-801A-5940-85BF-BE6015149563}" type="presParOf" srcId="{60FBFAAC-3727-425E-BB92-202C16DE0D86}" destId="{8FA3D962-F2B3-4180-A117-417F8982BB75}" srcOrd="2" destOrd="0" presId="urn:microsoft.com/office/officeart/2009/3/layout/HorizontalOrganizationChart"/>
    <dgm:cxn modelId="{ABB9E437-2358-EF4E-ABDE-C7A1C494B75D}" type="presParOf" srcId="{A51D0DCE-5027-4E01-B07F-8A2AA69BF597}" destId="{45D65D0E-E5EE-41CA-AE8A-6FE612E8478D}" srcOrd="2" destOrd="0" presId="urn:microsoft.com/office/officeart/2009/3/layout/HorizontalOrganizationChart"/>
    <dgm:cxn modelId="{BAA8B254-9367-314D-8934-48139DDD9D10}" type="presParOf" srcId="{A51D0DCE-5027-4E01-B07F-8A2AA69BF597}" destId="{E2C25F8A-B631-4863-8793-17ACF9733A3C}" srcOrd="3" destOrd="0" presId="urn:microsoft.com/office/officeart/2009/3/layout/HorizontalOrganizationChart"/>
    <dgm:cxn modelId="{ED050216-355F-A848-903D-37255292A467}" type="presParOf" srcId="{E2C25F8A-B631-4863-8793-17ACF9733A3C}" destId="{92ED82DA-B677-4600-A6B5-C02FA3F5C803}" srcOrd="0" destOrd="0" presId="urn:microsoft.com/office/officeart/2009/3/layout/HorizontalOrganizationChart"/>
    <dgm:cxn modelId="{6F8BF201-8145-D047-8EC1-CB0B664622A9}" type="presParOf" srcId="{92ED82DA-B677-4600-A6B5-C02FA3F5C803}" destId="{447E998D-D517-42C1-84A3-87FA54E03FC7}" srcOrd="0" destOrd="0" presId="urn:microsoft.com/office/officeart/2009/3/layout/HorizontalOrganizationChart"/>
    <dgm:cxn modelId="{AF7E03FC-FC7A-AF46-897F-FCB540507DDE}" type="presParOf" srcId="{92ED82DA-B677-4600-A6B5-C02FA3F5C803}" destId="{BCA39EB1-FAB3-4642-A770-766FF0E96AA3}" srcOrd="1" destOrd="0" presId="urn:microsoft.com/office/officeart/2009/3/layout/HorizontalOrganizationChart"/>
    <dgm:cxn modelId="{2094216C-31E4-C643-9C72-7A2691D7EC53}" type="presParOf" srcId="{E2C25F8A-B631-4863-8793-17ACF9733A3C}" destId="{2907646B-493F-4A02-A736-30094ED0BE3E}" srcOrd="1" destOrd="0" presId="urn:microsoft.com/office/officeart/2009/3/layout/HorizontalOrganizationChart"/>
    <dgm:cxn modelId="{A721CB36-32C7-C24E-859A-3942E0BCFBC5}" type="presParOf" srcId="{E2C25F8A-B631-4863-8793-17ACF9733A3C}" destId="{E136AADF-8A99-42DE-A6F6-4C29295ED39F}" srcOrd="2" destOrd="0" presId="urn:microsoft.com/office/officeart/2009/3/layout/HorizontalOrganizationChart"/>
    <dgm:cxn modelId="{6AD208BD-FCE7-C742-9461-75E6812A8677}" type="presParOf" srcId="{20C2401F-7C21-4284-8155-9770BB15551F}" destId="{63E58333-3EDA-4F5D-93CE-F106C740E14F}" srcOrd="2" destOrd="0" presId="urn:microsoft.com/office/officeart/2009/3/layout/HorizontalOrganizationChart"/>
    <dgm:cxn modelId="{999EFC16-19A3-8D41-9EA3-1C479E7938DE}" type="presParOf" srcId="{5639BA98-1379-4D93-B4D8-04AACD2D66D1}" destId="{7B07E9EB-3871-4CB9-BA29-53468A6C437D}" srcOrd="2" destOrd="0" presId="urn:microsoft.com/office/officeart/2009/3/layout/HorizontalOrganizationChart"/>
    <dgm:cxn modelId="{09C6C4E7-6248-F641-A998-6762F68F27B5}" type="presParOf" srcId="{5639BA98-1379-4D93-B4D8-04AACD2D66D1}" destId="{BE71DF5F-E31B-49CF-86D3-CEFA2974113A}" srcOrd="3" destOrd="0" presId="urn:microsoft.com/office/officeart/2009/3/layout/HorizontalOrganizationChart"/>
    <dgm:cxn modelId="{3A8D5E19-3DD2-8A46-8C29-D142CE0DC2DD}" type="presParOf" srcId="{BE71DF5F-E31B-49CF-86D3-CEFA2974113A}" destId="{9AE8F187-57BE-4441-901E-E72ACFE71EFA}" srcOrd="0" destOrd="0" presId="urn:microsoft.com/office/officeart/2009/3/layout/HorizontalOrganizationChart"/>
    <dgm:cxn modelId="{D1AE2778-3C02-2443-8B7F-259CF1D7DEA9}" type="presParOf" srcId="{9AE8F187-57BE-4441-901E-E72ACFE71EFA}" destId="{8B1A8735-C391-4E67-9E56-6EA886B5354F}" srcOrd="0" destOrd="0" presId="urn:microsoft.com/office/officeart/2009/3/layout/HorizontalOrganizationChart"/>
    <dgm:cxn modelId="{6F945AE5-9ED4-EC46-9A7B-905310FAAFB6}" type="presParOf" srcId="{9AE8F187-57BE-4441-901E-E72ACFE71EFA}" destId="{54B8C406-B617-4131-B0EF-C6BA59311F06}" srcOrd="1" destOrd="0" presId="urn:microsoft.com/office/officeart/2009/3/layout/HorizontalOrganizationChart"/>
    <dgm:cxn modelId="{4AC14183-AE3F-4842-983B-74EE92A6CDC8}" type="presParOf" srcId="{BE71DF5F-E31B-49CF-86D3-CEFA2974113A}" destId="{1C41F6DE-1BE7-4B9F-86F3-9A920EB4768D}" srcOrd="1" destOrd="0" presId="urn:microsoft.com/office/officeart/2009/3/layout/HorizontalOrganizationChart"/>
    <dgm:cxn modelId="{73467711-7EE9-CD43-9B8F-D0FA7A636684}" type="presParOf" srcId="{1C41F6DE-1BE7-4B9F-86F3-9A920EB4768D}" destId="{44E9AAD4-94AC-47C2-881F-9B44BB1169EB}" srcOrd="0" destOrd="0" presId="urn:microsoft.com/office/officeart/2009/3/layout/HorizontalOrganizationChart"/>
    <dgm:cxn modelId="{4356F0FB-BA7E-3E40-BEA1-8EBDD001AC7B}" type="presParOf" srcId="{1C41F6DE-1BE7-4B9F-86F3-9A920EB4768D}" destId="{A6F5C736-3BF8-4D70-AC35-02E8AD0E9158}" srcOrd="1" destOrd="0" presId="urn:microsoft.com/office/officeart/2009/3/layout/HorizontalOrganizationChart"/>
    <dgm:cxn modelId="{4093C5F8-84A8-CF49-BCE6-5FB37EF02B9E}" type="presParOf" srcId="{A6F5C736-3BF8-4D70-AC35-02E8AD0E9158}" destId="{BA9E4AED-6AA6-43C9-9831-C9A4E1BE4279}" srcOrd="0" destOrd="0" presId="urn:microsoft.com/office/officeart/2009/3/layout/HorizontalOrganizationChart"/>
    <dgm:cxn modelId="{11E3C36E-5CD8-8B46-AAD5-C27714FC39B0}" type="presParOf" srcId="{BA9E4AED-6AA6-43C9-9831-C9A4E1BE4279}" destId="{A1900A33-9CE5-4320-837B-45ED7D0BC094}" srcOrd="0" destOrd="0" presId="urn:microsoft.com/office/officeart/2009/3/layout/HorizontalOrganizationChart"/>
    <dgm:cxn modelId="{0DF0D99C-FCBC-094F-83E6-EADA33EC153A}" type="presParOf" srcId="{BA9E4AED-6AA6-43C9-9831-C9A4E1BE4279}" destId="{56A3CA52-494E-41E8-99A4-B9AFDD925D06}" srcOrd="1" destOrd="0" presId="urn:microsoft.com/office/officeart/2009/3/layout/HorizontalOrganizationChart"/>
    <dgm:cxn modelId="{D295D064-CC69-C94E-9DE5-307B51EA508B}" type="presParOf" srcId="{A6F5C736-3BF8-4D70-AC35-02E8AD0E9158}" destId="{F775BE7B-9C7B-4BDA-8F7F-1B7963CE40CA}" srcOrd="1" destOrd="0" presId="urn:microsoft.com/office/officeart/2009/3/layout/HorizontalOrganizationChart"/>
    <dgm:cxn modelId="{901CD9CC-A063-E744-9B57-05DEAEC63255}" type="presParOf" srcId="{F775BE7B-9C7B-4BDA-8F7F-1B7963CE40CA}" destId="{C678A903-1528-4A67-BA72-B11DEF5DF147}" srcOrd="0" destOrd="0" presId="urn:microsoft.com/office/officeart/2009/3/layout/HorizontalOrganizationChart"/>
    <dgm:cxn modelId="{FFAF3C87-C1F5-874B-88DD-F7FBCB900B38}" type="presParOf" srcId="{F775BE7B-9C7B-4BDA-8F7F-1B7963CE40CA}" destId="{1A0EBB12-2DA5-4E04-902C-B9766E473E80}" srcOrd="1" destOrd="0" presId="urn:microsoft.com/office/officeart/2009/3/layout/HorizontalOrganizationChart"/>
    <dgm:cxn modelId="{4F37376C-B276-CF41-9D9A-7FB5297F3A35}" type="presParOf" srcId="{1A0EBB12-2DA5-4E04-902C-B9766E473E80}" destId="{17AC9BD9-8AA8-44C2-9546-A4838B2DA8C2}" srcOrd="0" destOrd="0" presId="urn:microsoft.com/office/officeart/2009/3/layout/HorizontalOrganizationChart"/>
    <dgm:cxn modelId="{D5693477-DD7B-DD46-9A59-17D41FC0797F}" type="presParOf" srcId="{17AC9BD9-8AA8-44C2-9546-A4838B2DA8C2}" destId="{30D5D634-DF27-4510-A538-DC202FC4D2B4}" srcOrd="0" destOrd="0" presId="urn:microsoft.com/office/officeart/2009/3/layout/HorizontalOrganizationChart"/>
    <dgm:cxn modelId="{36E45492-5D56-A445-B2D8-B30A27382812}" type="presParOf" srcId="{17AC9BD9-8AA8-44C2-9546-A4838B2DA8C2}" destId="{045D1D9F-7FB5-491A-8E15-CC3ADFA235D5}" srcOrd="1" destOrd="0" presId="urn:microsoft.com/office/officeart/2009/3/layout/HorizontalOrganizationChart"/>
    <dgm:cxn modelId="{F7CB1430-1E51-3F40-B621-DB769B01B482}" type="presParOf" srcId="{1A0EBB12-2DA5-4E04-902C-B9766E473E80}" destId="{663AFCE5-D842-41B1-9265-A4BF5A6F431D}" srcOrd="1" destOrd="0" presId="urn:microsoft.com/office/officeart/2009/3/layout/HorizontalOrganizationChart"/>
    <dgm:cxn modelId="{54A296C2-FE1F-1542-A13A-A8107C97D633}" type="presParOf" srcId="{1A0EBB12-2DA5-4E04-902C-B9766E473E80}" destId="{4B6D5F06-C3B3-4B05-88FB-116312224F14}" srcOrd="2" destOrd="0" presId="urn:microsoft.com/office/officeart/2009/3/layout/HorizontalOrganizationChart"/>
    <dgm:cxn modelId="{2F5B781E-4E1E-D149-B072-255577C7DBC1}" type="presParOf" srcId="{F775BE7B-9C7B-4BDA-8F7F-1B7963CE40CA}" destId="{A50CEAEB-84A7-4F11-B2E9-B8365DD9116F}" srcOrd="2" destOrd="0" presId="urn:microsoft.com/office/officeart/2009/3/layout/HorizontalOrganizationChart"/>
    <dgm:cxn modelId="{38BFAC24-2D69-AB46-997A-2EF47178E44A}" type="presParOf" srcId="{F775BE7B-9C7B-4BDA-8F7F-1B7963CE40CA}" destId="{DC25618D-4F5F-4BDB-A8D2-3513DC5E0FE9}" srcOrd="3" destOrd="0" presId="urn:microsoft.com/office/officeart/2009/3/layout/HorizontalOrganizationChart"/>
    <dgm:cxn modelId="{EAE224E9-5469-414A-B496-EB65FD0D827D}" type="presParOf" srcId="{DC25618D-4F5F-4BDB-A8D2-3513DC5E0FE9}" destId="{ED736638-ED56-4D88-B0A8-CADD83C98624}" srcOrd="0" destOrd="0" presId="urn:microsoft.com/office/officeart/2009/3/layout/HorizontalOrganizationChart"/>
    <dgm:cxn modelId="{422432EE-6F7D-AB4B-A625-24F1063AE376}" type="presParOf" srcId="{ED736638-ED56-4D88-B0A8-CADD83C98624}" destId="{649DCAC0-BCBD-4033-96F2-F781635C3E06}" srcOrd="0" destOrd="0" presId="urn:microsoft.com/office/officeart/2009/3/layout/HorizontalOrganizationChart"/>
    <dgm:cxn modelId="{DBA6F7F3-B978-7547-B009-A0A6129803E3}" type="presParOf" srcId="{ED736638-ED56-4D88-B0A8-CADD83C98624}" destId="{4609F54F-7751-451C-8E47-D88C0F52BEC1}" srcOrd="1" destOrd="0" presId="urn:microsoft.com/office/officeart/2009/3/layout/HorizontalOrganizationChart"/>
    <dgm:cxn modelId="{3B07CFE5-3DC5-F744-B708-7B19DFE4C857}" type="presParOf" srcId="{DC25618D-4F5F-4BDB-A8D2-3513DC5E0FE9}" destId="{F830FB77-6D22-4418-B4B3-69CDF3C023D3}" srcOrd="1" destOrd="0" presId="urn:microsoft.com/office/officeart/2009/3/layout/HorizontalOrganizationChart"/>
    <dgm:cxn modelId="{C0652EA6-8FB3-844A-911C-81E0B3AEA2EA}" type="presParOf" srcId="{DC25618D-4F5F-4BDB-A8D2-3513DC5E0FE9}" destId="{697176EA-6939-4A5B-A0A8-642E23889A1E}" srcOrd="2" destOrd="0" presId="urn:microsoft.com/office/officeart/2009/3/layout/HorizontalOrganizationChart"/>
    <dgm:cxn modelId="{0C72B75E-745A-FA4D-9853-3BE982E565D0}" type="presParOf" srcId="{A6F5C736-3BF8-4D70-AC35-02E8AD0E9158}" destId="{A1499A90-2750-4E2D-AF75-D12EDB9514D3}" srcOrd="2" destOrd="0" presId="urn:microsoft.com/office/officeart/2009/3/layout/HorizontalOrganizationChart"/>
    <dgm:cxn modelId="{69817D9E-072A-A349-95C2-C92C3596222D}" type="presParOf" srcId="{BE71DF5F-E31B-49CF-86D3-CEFA2974113A}" destId="{5804F483-29EB-46EC-B448-22375D75D427}" srcOrd="2" destOrd="0" presId="urn:microsoft.com/office/officeart/2009/3/layout/HorizontalOrganizationChart"/>
    <dgm:cxn modelId="{B50D0F09-A950-B444-92E8-92F2021462BC}" type="presParOf" srcId="{5C9E8816-4B2A-4285-B485-518C3DD46226}" destId="{46C7BD11-060B-4757-9F07-1E4E0E57579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5CF7D41-11DA-417B-A5C6-35D83FDC2CF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EF881B5E-6E6A-4C3B-8C8A-4DC018B5FE8D}">
      <dgm:prSet custT="1"/>
      <dgm:spPr>
        <a:solidFill>
          <a:srgbClr val="263338"/>
        </a:solidFill>
      </dgm:spPr>
      <dgm:t>
        <a:bodyPr/>
        <a:lstStyle/>
        <a:p>
          <a:pPr rtl="0"/>
          <a:r>
            <a:rPr lang="en-US" sz="2400" b="1" dirty="0">
              <a:latin typeface="Montserrat" charset="0"/>
              <a:ea typeface="Montserrat" charset="0"/>
              <a:cs typeface="Montserrat" charset="0"/>
            </a:rPr>
            <a:t>Arrays &amp; Objects</a:t>
          </a:r>
        </a:p>
      </dgm:t>
    </dgm:pt>
    <dgm:pt modelId="{90C8C10D-17C4-4F23-BC39-3271F20514C1}" type="parTrans" cxnId="{892BEE48-8A21-4DCC-B46B-003A6E398268}">
      <dgm:prSet/>
      <dgm:spPr/>
      <dgm:t>
        <a:bodyPr/>
        <a:lstStyle/>
        <a:p>
          <a:endParaRPr lang="en-US" sz="1800"/>
        </a:p>
      </dgm:t>
    </dgm:pt>
    <dgm:pt modelId="{A015A6D3-A96B-47AB-A34D-E92131841330}" type="sibTrans" cxnId="{892BEE48-8A21-4DCC-B46B-003A6E398268}">
      <dgm:prSet/>
      <dgm:spPr/>
      <dgm:t>
        <a:bodyPr/>
        <a:lstStyle/>
        <a:p>
          <a:endParaRPr lang="en-US" sz="1800"/>
        </a:p>
      </dgm:t>
    </dgm:pt>
    <dgm:pt modelId="{880E179A-411E-471A-B3B2-9D0D8B423AEA}">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Primitive Arrays</a:t>
          </a:r>
        </a:p>
      </dgm:t>
    </dgm:pt>
    <dgm:pt modelId="{6A702010-BC42-4681-B9CD-6E7C40250716}" type="parTrans" cxnId="{AF6427E0-561C-4DAB-A5FF-422C6F02F527}">
      <dgm:prSet custT="1"/>
      <dgm:spPr/>
      <dgm:t>
        <a:bodyPr/>
        <a:lstStyle/>
        <a:p>
          <a:endParaRPr lang="en-US" sz="1800"/>
        </a:p>
      </dgm:t>
    </dgm:pt>
    <dgm:pt modelId="{9527B296-F2DE-4B55-AC9B-6974F9EDFA56}" type="sibTrans" cxnId="{AF6427E0-561C-4DAB-A5FF-422C6F02F527}">
      <dgm:prSet/>
      <dgm:spPr/>
      <dgm:t>
        <a:bodyPr/>
        <a:lstStyle/>
        <a:p>
          <a:endParaRPr lang="en-US" sz="1800"/>
        </a:p>
      </dgm:t>
    </dgm:pt>
    <dgm:pt modelId="{A128DF32-9B62-4613-81A6-84A52D48FEC7}">
      <dgm:prSet custT="1"/>
      <dgm:spPr>
        <a:solidFill>
          <a:srgbClr val="6C9DA4">
            <a:alpha val="90000"/>
          </a:srgbClr>
        </a:solidFill>
      </dgm:spPr>
      <dgm:t>
        <a:bodyPr/>
        <a:lstStyle/>
        <a:p>
          <a:pPr algn="l" rtl="0"/>
          <a:r>
            <a:rPr lang="en-US" sz="1400" b="0" dirty="0" err="1">
              <a:solidFill>
                <a:schemeClr val="bg1"/>
              </a:solidFill>
              <a:latin typeface="Montserrat" charset="0"/>
              <a:ea typeface="Montserrat" charset="0"/>
              <a:cs typeface="Montserrat" charset="0"/>
            </a:rPr>
            <a:t>ByteArray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ShortArray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IntArray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FloatArray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LongArray</a:t>
          </a:r>
          <a:r>
            <a:rPr lang="en-US" sz="1400" b="0" dirty="0">
              <a:solidFill>
                <a:schemeClr val="bg1"/>
              </a:solidFill>
              <a:latin typeface="Montserrat" charset="0"/>
              <a:ea typeface="Montserrat" charset="0"/>
              <a:cs typeface="Montserrat" charset="0"/>
            </a:rPr>
            <a:t>, </a:t>
          </a:r>
          <a:r>
            <a:rPr lang="en-US" sz="1400" b="0" dirty="0" err="1">
              <a:solidFill>
                <a:schemeClr val="bg1"/>
              </a:solidFill>
              <a:latin typeface="Montserrat" charset="0"/>
              <a:ea typeface="Montserrat" charset="0"/>
              <a:cs typeface="Montserrat" charset="0"/>
            </a:rPr>
            <a:t>DoubleArray</a:t>
          </a:r>
          <a:endParaRPr lang="en-US" sz="1400" dirty="0">
            <a:solidFill>
              <a:schemeClr val="bg1"/>
            </a:solidFill>
            <a:latin typeface="Montserrat" charset="0"/>
            <a:ea typeface="Montserrat" charset="0"/>
            <a:cs typeface="Montserrat" charset="0"/>
          </a:endParaRPr>
        </a:p>
      </dgm:t>
    </dgm:pt>
    <dgm:pt modelId="{9C4E2E1D-0C32-4926-9DC5-4E6DAB8E6066}" type="parTrans" cxnId="{D5C97AC3-8F95-42D6-8E99-05F9456753F5}">
      <dgm:prSet custT="1"/>
      <dgm:spPr/>
      <dgm:t>
        <a:bodyPr/>
        <a:lstStyle/>
        <a:p>
          <a:endParaRPr lang="en-US" sz="1800"/>
        </a:p>
      </dgm:t>
    </dgm:pt>
    <dgm:pt modelId="{ED7AC386-E007-4BC9-8ACF-BC03B437291B}" type="sibTrans" cxnId="{D5C97AC3-8F95-42D6-8E99-05F9456753F5}">
      <dgm:prSet/>
      <dgm:spPr/>
      <dgm:t>
        <a:bodyPr/>
        <a:lstStyle/>
        <a:p>
          <a:endParaRPr lang="en-US" sz="1800"/>
        </a:p>
      </dgm:t>
    </dgm:pt>
    <dgm:pt modelId="{03E9583C-4490-433A-9AED-1A8F7C9034E6}">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Serializable Objects</a:t>
          </a:r>
        </a:p>
      </dgm:t>
    </dgm:pt>
    <dgm:pt modelId="{399DCFE3-95A1-4AE4-B74D-4C782ED49275}" type="parTrans" cxnId="{F94917A5-1D56-457D-BA36-09026D3F42B8}">
      <dgm:prSet/>
      <dgm:spPr/>
      <dgm:t>
        <a:bodyPr/>
        <a:lstStyle/>
        <a:p>
          <a:endParaRPr lang="en-US" sz="1800"/>
        </a:p>
      </dgm:t>
    </dgm:pt>
    <dgm:pt modelId="{B8C43300-2FAF-4E24-A66B-1E7BA4EF4CC4}" type="sibTrans" cxnId="{F94917A5-1D56-457D-BA36-09026D3F42B8}">
      <dgm:prSet/>
      <dgm:spPr/>
      <dgm:t>
        <a:bodyPr/>
        <a:lstStyle/>
        <a:p>
          <a:endParaRPr lang="en-US" sz="1800"/>
        </a:p>
      </dgm:t>
    </dgm:pt>
    <dgm:pt modelId="{1FC16405-A051-4BF5-91E5-295C596F84C7}">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Writable</a:t>
          </a:r>
          <a:endParaRPr lang="en-US" sz="1400" dirty="0">
            <a:solidFill>
              <a:schemeClr val="bg1"/>
            </a:solidFill>
            <a:latin typeface="Montserrat" charset="0"/>
            <a:ea typeface="Montserrat" charset="0"/>
            <a:cs typeface="Montserrat" charset="0"/>
          </a:endParaRPr>
        </a:p>
      </dgm:t>
    </dgm:pt>
    <dgm:pt modelId="{28A3E072-7826-491C-9CC3-9FABCE40BD7D}" type="parTrans" cxnId="{01187C11-EC6A-42AA-90E8-B80185BC84D4}">
      <dgm:prSet custT="1"/>
      <dgm:spPr/>
      <dgm:t>
        <a:bodyPr/>
        <a:lstStyle/>
        <a:p>
          <a:endParaRPr lang="en-US" sz="1800"/>
        </a:p>
      </dgm:t>
    </dgm:pt>
    <dgm:pt modelId="{17333AEC-868C-4583-850E-5E5776C66272}" type="sibTrans" cxnId="{01187C11-EC6A-42AA-90E8-B80185BC84D4}">
      <dgm:prSet/>
      <dgm:spPr/>
      <dgm:t>
        <a:bodyPr/>
        <a:lstStyle/>
        <a:p>
          <a:endParaRPr lang="en-US" sz="1800"/>
        </a:p>
      </dgm:t>
    </dgm:pt>
    <dgm:pt modelId="{6A5C96FB-ACAB-4ED9-9EFC-CF91A4FD5CF1}">
      <dgm:prSet custT="1"/>
      <dgm:spPr>
        <a:solidFill>
          <a:srgbClr val="263338"/>
        </a:solidFill>
      </dgm:spPr>
      <dgm:t>
        <a:bodyPr/>
        <a:lstStyle/>
        <a:p>
          <a:pPr rtl="0"/>
          <a:r>
            <a:rPr lang="en-US" sz="2400" b="1" dirty="0">
              <a:latin typeface="Montserrat" charset="0"/>
              <a:ea typeface="Montserrat" charset="0"/>
              <a:cs typeface="Montserrat" charset="0"/>
            </a:rPr>
            <a:t>Partitions &amp; Tables</a:t>
          </a:r>
        </a:p>
      </dgm:t>
    </dgm:pt>
    <dgm:pt modelId="{9B73B694-4F8C-4455-A16B-09D8B668346B}" type="parTrans" cxnId="{0282D215-D4AA-4E8B-91EB-B005CFB8570E}">
      <dgm:prSet/>
      <dgm:spPr/>
      <dgm:t>
        <a:bodyPr/>
        <a:lstStyle/>
        <a:p>
          <a:endParaRPr lang="en-US" sz="1800"/>
        </a:p>
      </dgm:t>
    </dgm:pt>
    <dgm:pt modelId="{4025B358-42BB-468C-B3B1-DEDB996E09B8}" type="sibTrans" cxnId="{0282D215-D4AA-4E8B-91EB-B005CFB8570E}">
      <dgm:prSet/>
      <dgm:spPr/>
      <dgm:t>
        <a:bodyPr/>
        <a:lstStyle/>
        <a:p>
          <a:endParaRPr lang="en-US" sz="1800"/>
        </a:p>
      </dgm:t>
    </dgm:pt>
    <dgm:pt modelId="{F12E85D0-FE56-4F45-A7E4-A45D96059362}">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Partition</a:t>
          </a:r>
        </a:p>
      </dgm:t>
    </dgm:pt>
    <dgm:pt modelId="{B40CC3FF-F667-4212-8F39-9BF1EF00EAC7}" type="parTrans" cxnId="{2D94912B-BFFC-4069-BC4C-92D3D73BF980}">
      <dgm:prSet custT="1"/>
      <dgm:spPr/>
      <dgm:t>
        <a:bodyPr/>
        <a:lstStyle/>
        <a:p>
          <a:endParaRPr lang="en-US" sz="1800"/>
        </a:p>
      </dgm:t>
    </dgm:pt>
    <dgm:pt modelId="{A962E76F-CB05-453F-9086-ACED9DF76C08}" type="sibTrans" cxnId="{2D94912B-BFFC-4069-BC4C-92D3D73BF980}">
      <dgm:prSet/>
      <dgm:spPr/>
      <dgm:t>
        <a:bodyPr/>
        <a:lstStyle/>
        <a:p>
          <a:endParaRPr lang="en-US" sz="1800"/>
        </a:p>
      </dgm:t>
    </dgm:pt>
    <dgm:pt modelId="{5B39048C-92C9-4160-B58D-B7271043F717}">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An array/object with partition ID</a:t>
          </a:r>
          <a:endParaRPr lang="en-US" sz="1400" dirty="0">
            <a:solidFill>
              <a:schemeClr val="bg1"/>
            </a:solidFill>
            <a:latin typeface="Montserrat" charset="0"/>
            <a:ea typeface="Montserrat" charset="0"/>
            <a:cs typeface="Montserrat" charset="0"/>
          </a:endParaRPr>
        </a:p>
      </dgm:t>
    </dgm:pt>
    <dgm:pt modelId="{D52033C1-D591-4F1E-8EF3-8843EA95A660}" type="parTrans" cxnId="{CCF060F5-00AA-453D-A798-7DF8B4A7EF68}">
      <dgm:prSet custT="1"/>
      <dgm:spPr/>
      <dgm:t>
        <a:bodyPr/>
        <a:lstStyle/>
        <a:p>
          <a:endParaRPr lang="en-US" sz="1800"/>
        </a:p>
      </dgm:t>
    </dgm:pt>
    <dgm:pt modelId="{C0EE7BCD-C9C4-420D-830D-CE99141B2855}" type="sibTrans" cxnId="{CCF060F5-00AA-453D-A798-7DF8B4A7EF68}">
      <dgm:prSet/>
      <dgm:spPr/>
      <dgm:t>
        <a:bodyPr/>
        <a:lstStyle/>
        <a:p>
          <a:endParaRPr lang="en-US" sz="1800"/>
        </a:p>
      </dgm:t>
    </dgm:pt>
    <dgm:pt modelId="{D5D8D9FC-DF83-463A-B198-6A60734D2E35}">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Table</a:t>
          </a:r>
        </a:p>
      </dgm:t>
    </dgm:pt>
    <dgm:pt modelId="{F9C058D2-313F-43F1-9FA8-786178AA5E3C}" type="parTrans" cxnId="{D2CF1F84-6240-4D1D-A3BA-A746EE77EC45}">
      <dgm:prSet custT="1"/>
      <dgm:spPr/>
      <dgm:t>
        <a:bodyPr/>
        <a:lstStyle/>
        <a:p>
          <a:endParaRPr lang="en-US" sz="1800"/>
        </a:p>
      </dgm:t>
    </dgm:pt>
    <dgm:pt modelId="{A6B1E5FE-E60F-4338-9425-4D223B1D1A9C}" type="sibTrans" cxnId="{D2CF1F84-6240-4D1D-A3BA-A746EE77EC45}">
      <dgm:prSet/>
      <dgm:spPr/>
      <dgm:t>
        <a:bodyPr/>
        <a:lstStyle/>
        <a:p>
          <a:endParaRPr lang="en-US" sz="1800"/>
        </a:p>
      </dgm:t>
    </dgm:pt>
    <dgm:pt modelId="{9D482D48-AA49-41A5-999F-5CCB1B8F0E8C}">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The container to organize partitions</a:t>
          </a:r>
          <a:endParaRPr lang="en-US" sz="1400" dirty="0">
            <a:solidFill>
              <a:schemeClr val="bg1"/>
            </a:solidFill>
            <a:latin typeface="Montserrat" charset="0"/>
            <a:ea typeface="Montserrat" charset="0"/>
            <a:cs typeface="Montserrat" charset="0"/>
          </a:endParaRPr>
        </a:p>
      </dgm:t>
    </dgm:pt>
    <dgm:pt modelId="{D5825974-0E6D-4632-A754-74050252A3BC}" type="parTrans" cxnId="{4124CFE2-45D5-4B93-B5E8-36FABB836C26}">
      <dgm:prSet custT="1"/>
      <dgm:spPr/>
      <dgm:t>
        <a:bodyPr/>
        <a:lstStyle/>
        <a:p>
          <a:endParaRPr lang="en-US" sz="1800"/>
        </a:p>
      </dgm:t>
    </dgm:pt>
    <dgm:pt modelId="{87DCAFF5-CF41-45BC-AE8E-C9AD2A41F3FB}" type="sibTrans" cxnId="{4124CFE2-45D5-4B93-B5E8-36FABB836C26}">
      <dgm:prSet/>
      <dgm:spPr/>
      <dgm:t>
        <a:bodyPr/>
        <a:lstStyle/>
        <a:p>
          <a:endParaRPr lang="en-US" sz="1800"/>
        </a:p>
      </dgm:t>
    </dgm:pt>
    <dgm:pt modelId="{8E177953-DA1B-445B-A4DF-12F089E2F98C}">
      <dgm:prSet custT="1"/>
      <dgm:spPr>
        <a:solidFill>
          <a:srgbClr val="6C9DA4">
            <a:alpha val="90000"/>
          </a:srgbClr>
        </a:solidFill>
      </dgm:spPr>
      <dgm:t>
        <a:bodyPr/>
        <a:lstStyle/>
        <a:p>
          <a:pPr algn="l" rtl="0"/>
          <a:r>
            <a:rPr lang="en-US" sz="1800" b="1" dirty="0">
              <a:solidFill>
                <a:schemeClr val="bg1"/>
              </a:solidFill>
              <a:latin typeface="Montserrat" charset="0"/>
              <a:ea typeface="Montserrat" charset="0"/>
              <a:cs typeface="Montserrat" charset="0"/>
            </a:rPr>
            <a:t>Key-value Table</a:t>
          </a:r>
        </a:p>
      </dgm:t>
    </dgm:pt>
    <dgm:pt modelId="{D23AB97B-2FBC-4AD0-A99C-8085A84D84B5}" type="parTrans" cxnId="{7688DF15-DC2B-4701-A72A-1854B6D21A94}">
      <dgm:prSet custT="1"/>
      <dgm:spPr/>
      <dgm:t>
        <a:bodyPr/>
        <a:lstStyle/>
        <a:p>
          <a:endParaRPr lang="en-US" sz="1800"/>
        </a:p>
      </dgm:t>
    </dgm:pt>
    <dgm:pt modelId="{0EF10654-B158-467C-B459-CCB856F158CA}" type="sibTrans" cxnId="{7688DF15-DC2B-4701-A72A-1854B6D21A94}">
      <dgm:prSet/>
      <dgm:spPr/>
      <dgm:t>
        <a:bodyPr/>
        <a:lstStyle/>
        <a:p>
          <a:endParaRPr lang="en-US" sz="1800"/>
        </a:p>
      </dgm:t>
    </dgm:pt>
    <dgm:pt modelId="{B12D998D-4ECC-4F0B-AA52-3AE7608AB26B}">
      <dgm:prSet custT="1"/>
      <dgm:spPr>
        <a:solidFill>
          <a:srgbClr val="6C9DA4">
            <a:alpha val="90000"/>
          </a:srgbClr>
        </a:solidFill>
      </dgm:spPr>
      <dgm:t>
        <a:bodyPr/>
        <a:lstStyle/>
        <a:p>
          <a:pPr algn="l" rtl="0"/>
          <a:r>
            <a:rPr lang="en-US" sz="1400" b="0" dirty="0">
              <a:solidFill>
                <a:schemeClr val="bg1"/>
              </a:solidFill>
              <a:latin typeface="Montserrat" charset="0"/>
              <a:ea typeface="Montserrat" charset="0"/>
              <a:cs typeface="Montserrat" charset="0"/>
            </a:rPr>
            <a:t>Automatic partitioning based on keys</a:t>
          </a:r>
          <a:endParaRPr lang="en-US" sz="1400" dirty="0">
            <a:solidFill>
              <a:schemeClr val="bg1"/>
            </a:solidFill>
            <a:latin typeface="Montserrat" charset="0"/>
            <a:ea typeface="Montserrat" charset="0"/>
            <a:cs typeface="Montserrat" charset="0"/>
          </a:endParaRPr>
        </a:p>
      </dgm:t>
    </dgm:pt>
    <dgm:pt modelId="{51E58D2F-087B-4E59-9CF9-9D76A9DB3601}" type="parTrans" cxnId="{196D0FC8-C633-4B27-A52F-804771CAA9BB}">
      <dgm:prSet custT="1"/>
      <dgm:spPr/>
      <dgm:t>
        <a:bodyPr/>
        <a:lstStyle/>
        <a:p>
          <a:endParaRPr lang="en-US" sz="1800"/>
        </a:p>
      </dgm:t>
    </dgm:pt>
    <dgm:pt modelId="{9CA1764F-D3A1-4D3C-87A6-B739AA6B72FF}" type="sibTrans" cxnId="{196D0FC8-C633-4B27-A52F-804771CAA9BB}">
      <dgm:prSet/>
      <dgm:spPr/>
      <dgm:t>
        <a:bodyPr/>
        <a:lstStyle/>
        <a:p>
          <a:endParaRPr lang="en-US" sz="1800"/>
        </a:p>
      </dgm:t>
    </dgm:pt>
    <dgm:pt modelId="{9CF94899-E23A-49A2-AD3D-1EF885C002B6}" type="pres">
      <dgm:prSet presAssocID="{B5CF7D41-11DA-417B-A5C6-35D83FDC2CF2}" presName="Name0" presStyleCnt="0">
        <dgm:presLayoutVars>
          <dgm:dir/>
          <dgm:animLvl val="lvl"/>
          <dgm:resizeHandles val="exact"/>
        </dgm:presLayoutVars>
      </dgm:prSet>
      <dgm:spPr/>
      <dgm:t>
        <a:bodyPr/>
        <a:lstStyle/>
        <a:p>
          <a:endParaRPr lang="en-US"/>
        </a:p>
      </dgm:t>
    </dgm:pt>
    <dgm:pt modelId="{A8126F88-29D0-40FF-9257-D31B4D0882A5}" type="pres">
      <dgm:prSet presAssocID="{6A5C96FB-ACAB-4ED9-9EFC-CF91A4FD5CF1}" presName="boxAndChildren" presStyleCnt="0"/>
      <dgm:spPr/>
    </dgm:pt>
    <dgm:pt modelId="{52EFD79D-761E-4A4F-A30A-2589EF0791E4}" type="pres">
      <dgm:prSet presAssocID="{6A5C96FB-ACAB-4ED9-9EFC-CF91A4FD5CF1}" presName="parentTextBox" presStyleLbl="node1" presStyleIdx="0" presStyleCnt="2"/>
      <dgm:spPr/>
      <dgm:t>
        <a:bodyPr/>
        <a:lstStyle/>
        <a:p>
          <a:endParaRPr lang="en-US"/>
        </a:p>
      </dgm:t>
    </dgm:pt>
    <dgm:pt modelId="{A355B0ED-B6DD-438C-8B81-ADB0B4667856}" type="pres">
      <dgm:prSet presAssocID="{6A5C96FB-ACAB-4ED9-9EFC-CF91A4FD5CF1}" presName="entireBox" presStyleLbl="node1" presStyleIdx="0" presStyleCnt="2"/>
      <dgm:spPr/>
      <dgm:t>
        <a:bodyPr/>
        <a:lstStyle/>
        <a:p>
          <a:endParaRPr lang="en-US"/>
        </a:p>
      </dgm:t>
    </dgm:pt>
    <dgm:pt modelId="{753CA193-470C-49C1-9961-07584BD4572A}" type="pres">
      <dgm:prSet presAssocID="{6A5C96FB-ACAB-4ED9-9EFC-CF91A4FD5CF1}" presName="descendantBox" presStyleCnt="0"/>
      <dgm:spPr/>
    </dgm:pt>
    <dgm:pt modelId="{617457F3-98C5-4752-8C08-EF62B346A12E}" type="pres">
      <dgm:prSet presAssocID="{F12E85D0-FE56-4F45-A7E4-A45D96059362}" presName="childTextBox" presStyleLbl="fgAccFollowNode1" presStyleIdx="0" presStyleCnt="5">
        <dgm:presLayoutVars>
          <dgm:bulletEnabled val="1"/>
        </dgm:presLayoutVars>
      </dgm:prSet>
      <dgm:spPr/>
      <dgm:t>
        <a:bodyPr/>
        <a:lstStyle/>
        <a:p>
          <a:endParaRPr lang="en-US"/>
        </a:p>
      </dgm:t>
    </dgm:pt>
    <dgm:pt modelId="{54698DBF-3E9A-4F9C-8F06-2C8F4EC4A492}" type="pres">
      <dgm:prSet presAssocID="{D5D8D9FC-DF83-463A-B198-6A60734D2E35}" presName="childTextBox" presStyleLbl="fgAccFollowNode1" presStyleIdx="1" presStyleCnt="5">
        <dgm:presLayoutVars>
          <dgm:bulletEnabled val="1"/>
        </dgm:presLayoutVars>
      </dgm:prSet>
      <dgm:spPr/>
      <dgm:t>
        <a:bodyPr/>
        <a:lstStyle/>
        <a:p>
          <a:endParaRPr lang="en-US"/>
        </a:p>
      </dgm:t>
    </dgm:pt>
    <dgm:pt modelId="{3DA429B3-E68F-4DC3-81E3-51CE3E0CEC94}" type="pres">
      <dgm:prSet presAssocID="{8E177953-DA1B-445B-A4DF-12F089E2F98C}" presName="childTextBox" presStyleLbl="fgAccFollowNode1" presStyleIdx="2" presStyleCnt="5">
        <dgm:presLayoutVars>
          <dgm:bulletEnabled val="1"/>
        </dgm:presLayoutVars>
      </dgm:prSet>
      <dgm:spPr/>
      <dgm:t>
        <a:bodyPr/>
        <a:lstStyle/>
        <a:p>
          <a:endParaRPr lang="en-US"/>
        </a:p>
      </dgm:t>
    </dgm:pt>
    <dgm:pt modelId="{35A5E775-1816-41A1-A8B0-CF725FEC5FE5}" type="pres">
      <dgm:prSet presAssocID="{A015A6D3-A96B-47AB-A34D-E92131841330}" presName="sp" presStyleCnt="0"/>
      <dgm:spPr/>
    </dgm:pt>
    <dgm:pt modelId="{9F420BF0-FA0F-4622-A612-A646E42A4AF2}" type="pres">
      <dgm:prSet presAssocID="{EF881B5E-6E6A-4C3B-8C8A-4DC018B5FE8D}" presName="arrowAndChildren" presStyleCnt="0"/>
      <dgm:spPr/>
    </dgm:pt>
    <dgm:pt modelId="{6C2E4D5F-08FA-4502-980F-94E625CC40E7}" type="pres">
      <dgm:prSet presAssocID="{EF881B5E-6E6A-4C3B-8C8A-4DC018B5FE8D}" presName="parentTextArrow" presStyleLbl="node1" presStyleIdx="0" presStyleCnt="2"/>
      <dgm:spPr/>
      <dgm:t>
        <a:bodyPr/>
        <a:lstStyle/>
        <a:p>
          <a:endParaRPr lang="en-US"/>
        </a:p>
      </dgm:t>
    </dgm:pt>
    <dgm:pt modelId="{06BD43A8-FB94-4DB9-8DB5-C493AD833AB9}" type="pres">
      <dgm:prSet presAssocID="{EF881B5E-6E6A-4C3B-8C8A-4DC018B5FE8D}" presName="arrow" presStyleLbl="node1" presStyleIdx="1" presStyleCnt="2" custLinFactNeighborX="23665" custLinFactNeighborY="-21086"/>
      <dgm:spPr/>
      <dgm:t>
        <a:bodyPr/>
        <a:lstStyle/>
        <a:p>
          <a:endParaRPr lang="en-US"/>
        </a:p>
      </dgm:t>
    </dgm:pt>
    <dgm:pt modelId="{D078296F-9814-4B18-BE7E-3545416E6EA2}" type="pres">
      <dgm:prSet presAssocID="{EF881B5E-6E6A-4C3B-8C8A-4DC018B5FE8D}" presName="descendantArrow" presStyleCnt="0"/>
      <dgm:spPr/>
    </dgm:pt>
    <dgm:pt modelId="{7ABA352C-25C0-4DCD-88E1-406D8698A344}" type="pres">
      <dgm:prSet presAssocID="{880E179A-411E-471A-B3B2-9D0D8B423AEA}" presName="childTextArrow" presStyleLbl="fgAccFollowNode1" presStyleIdx="3" presStyleCnt="5">
        <dgm:presLayoutVars>
          <dgm:bulletEnabled val="1"/>
        </dgm:presLayoutVars>
      </dgm:prSet>
      <dgm:spPr/>
      <dgm:t>
        <a:bodyPr/>
        <a:lstStyle/>
        <a:p>
          <a:endParaRPr lang="en-US"/>
        </a:p>
      </dgm:t>
    </dgm:pt>
    <dgm:pt modelId="{BA872E40-2A70-469C-8472-B32CC559430C}" type="pres">
      <dgm:prSet presAssocID="{03E9583C-4490-433A-9AED-1A8F7C9034E6}" presName="childTextArrow" presStyleLbl="fgAccFollowNode1" presStyleIdx="4" presStyleCnt="5">
        <dgm:presLayoutVars>
          <dgm:bulletEnabled val="1"/>
        </dgm:presLayoutVars>
      </dgm:prSet>
      <dgm:spPr/>
      <dgm:t>
        <a:bodyPr/>
        <a:lstStyle/>
        <a:p>
          <a:endParaRPr lang="en-US"/>
        </a:p>
      </dgm:t>
    </dgm:pt>
  </dgm:ptLst>
  <dgm:cxnLst>
    <dgm:cxn modelId="{7273B782-0375-7F48-8CC5-B3D84FE3A824}" type="presOf" srcId="{03E9583C-4490-433A-9AED-1A8F7C9034E6}" destId="{BA872E40-2A70-469C-8472-B32CC559430C}" srcOrd="0" destOrd="0" presId="urn:microsoft.com/office/officeart/2005/8/layout/process4"/>
    <dgm:cxn modelId="{892BEE48-8A21-4DCC-B46B-003A6E398268}" srcId="{B5CF7D41-11DA-417B-A5C6-35D83FDC2CF2}" destId="{EF881B5E-6E6A-4C3B-8C8A-4DC018B5FE8D}" srcOrd="0" destOrd="0" parTransId="{90C8C10D-17C4-4F23-BC39-3271F20514C1}" sibTransId="{A015A6D3-A96B-47AB-A34D-E92131841330}"/>
    <dgm:cxn modelId="{AF6427E0-561C-4DAB-A5FF-422C6F02F527}" srcId="{EF881B5E-6E6A-4C3B-8C8A-4DC018B5FE8D}" destId="{880E179A-411E-471A-B3B2-9D0D8B423AEA}" srcOrd="0" destOrd="0" parTransId="{6A702010-BC42-4681-B9CD-6E7C40250716}" sibTransId="{9527B296-F2DE-4B55-AC9B-6974F9EDFA56}"/>
    <dgm:cxn modelId="{1FADDE07-DA70-8E47-BF9F-101E3D3A8884}" type="presOf" srcId="{9D482D48-AA49-41A5-999F-5CCB1B8F0E8C}" destId="{54698DBF-3E9A-4F9C-8F06-2C8F4EC4A492}" srcOrd="0" destOrd="1" presId="urn:microsoft.com/office/officeart/2005/8/layout/process4"/>
    <dgm:cxn modelId="{F94917A5-1D56-457D-BA36-09026D3F42B8}" srcId="{EF881B5E-6E6A-4C3B-8C8A-4DC018B5FE8D}" destId="{03E9583C-4490-433A-9AED-1A8F7C9034E6}" srcOrd="1" destOrd="0" parTransId="{399DCFE3-95A1-4AE4-B74D-4C782ED49275}" sibTransId="{B8C43300-2FAF-4E24-A66B-1E7BA4EF4CC4}"/>
    <dgm:cxn modelId="{F82C98E6-2ECD-9F42-A774-C6457047E7E6}" type="presOf" srcId="{B12D998D-4ECC-4F0B-AA52-3AE7608AB26B}" destId="{3DA429B3-E68F-4DC3-81E3-51CE3E0CEC94}" srcOrd="0" destOrd="1" presId="urn:microsoft.com/office/officeart/2005/8/layout/process4"/>
    <dgm:cxn modelId="{859E983A-0BB7-9448-9014-093CDC15F2A5}" type="presOf" srcId="{B5CF7D41-11DA-417B-A5C6-35D83FDC2CF2}" destId="{9CF94899-E23A-49A2-AD3D-1EF885C002B6}" srcOrd="0" destOrd="0" presId="urn:microsoft.com/office/officeart/2005/8/layout/process4"/>
    <dgm:cxn modelId="{8EF4B1B7-4591-A842-8804-B507836153D8}" type="presOf" srcId="{8E177953-DA1B-445B-A4DF-12F089E2F98C}" destId="{3DA429B3-E68F-4DC3-81E3-51CE3E0CEC94}" srcOrd="0" destOrd="0" presId="urn:microsoft.com/office/officeart/2005/8/layout/process4"/>
    <dgm:cxn modelId="{2932EA8C-C00E-7540-B864-8A5898E4CDF6}" type="presOf" srcId="{5B39048C-92C9-4160-B58D-B7271043F717}" destId="{617457F3-98C5-4752-8C08-EF62B346A12E}" srcOrd="0" destOrd="1" presId="urn:microsoft.com/office/officeart/2005/8/layout/process4"/>
    <dgm:cxn modelId="{F1BCBBEA-F2D6-4841-869A-F464EFE33BE0}" type="presOf" srcId="{EF881B5E-6E6A-4C3B-8C8A-4DC018B5FE8D}" destId="{06BD43A8-FB94-4DB9-8DB5-C493AD833AB9}" srcOrd="1" destOrd="0" presId="urn:microsoft.com/office/officeart/2005/8/layout/process4"/>
    <dgm:cxn modelId="{3216DFAE-FC1B-E848-9770-C00BEEC31D6B}" type="presOf" srcId="{880E179A-411E-471A-B3B2-9D0D8B423AEA}" destId="{7ABA352C-25C0-4DCD-88E1-406D8698A344}" srcOrd="0" destOrd="0" presId="urn:microsoft.com/office/officeart/2005/8/layout/process4"/>
    <dgm:cxn modelId="{0282D215-D4AA-4E8B-91EB-B005CFB8570E}" srcId="{B5CF7D41-11DA-417B-A5C6-35D83FDC2CF2}" destId="{6A5C96FB-ACAB-4ED9-9EFC-CF91A4FD5CF1}" srcOrd="1" destOrd="0" parTransId="{9B73B694-4F8C-4455-A16B-09D8B668346B}" sibTransId="{4025B358-42BB-468C-B3B1-DEDB996E09B8}"/>
    <dgm:cxn modelId="{196D0FC8-C633-4B27-A52F-804771CAA9BB}" srcId="{8E177953-DA1B-445B-A4DF-12F089E2F98C}" destId="{B12D998D-4ECC-4F0B-AA52-3AE7608AB26B}" srcOrd="0" destOrd="0" parTransId="{51E58D2F-087B-4E59-9CF9-9D76A9DB3601}" sibTransId="{9CA1764F-D3A1-4D3C-87A6-B739AA6B72FF}"/>
    <dgm:cxn modelId="{731D26AB-C4B8-7F47-A693-66EE95E23E0A}" type="presOf" srcId="{EF881B5E-6E6A-4C3B-8C8A-4DC018B5FE8D}" destId="{6C2E4D5F-08FA-4502-980F-94E625CC40E7}" srcOrd="0" destOrd="0" presId="urn:microsoft.com/office/officeart/2005/8/layout/process4"/>
    <dgm:cxn modelId="{CCF060F5-00AA-453D-A798-7DF8B4A7EF68}" srcId="{F12E85D0-FE56-4F45-A7E4-A45D96059362}" destId="{5B39048C-92C9-4160-B58D-B7271043F717}" srcOrd="0" destOrd="0" parTransId="{D52033C1-D591-4F1E-8EF3-8843EA95A660}" sibTransId="{C0EE7BCD-C9C4-420D-830D-CE99141B2855}"/>
    <dgm:cxn modelId="{2D94912B-BFFC-4069-BC4C-92D3D73BF980}" srcId="{6A5C96FB-ACAB-4ED9-9EFC-CF91A4FD5CF1}" destId="{F12E85D0-FE56-4F45-A7E4-A45D96059362}" srcOrd="0" destOrd="0" parTransId="{B40CC3FF-F667-4212-8F39-9BF1EF00EAC7}" sibTransId="{A962E76F-CB05-453F-9086-ACED9DF76C08}"/>
    <dgm:cxn modelId="{01187C11-EC6A-42AA-90E8-B80185BC84D4}" srcId="{03E9583C-4490-433A-9AED-1A8F7C9034E6}" destId="{1FC16405-A051-4BF5-91E5-295C596F84C7}" srcOrd="0" destOrd="0" parTransId="{28A3E072-7826-491C-9CC3-9FABCE40BD7D}" sibTransId="{17333AEC-868C-4583-850E-5E5776C66272}"/>
    <dgm:cxn modelId="{4C96B5B8-BA3B-494E-9BF0-C7D81A4C5526}" type="presOf" srcId="{F12E85D0-FE56-4F45-A7E4-A45D96059362}" destId="{617457F3-98C5-4752-8C08-EF62B346A12E}" srcOrd="0" destOrd="0" presId="urn:microsoft.com/office/officeart/2005/8/layout/process4"/>
    <dgm:cxn modelId="{F69EDB02-88CB-EC43-B099-99793B16164A}" type="presOf" srcId="{1FC16405-A051-4BF5-91E5-295C596F84C7}" destId="{BA872E40-2A70-469C-8472-B32CC559430C}" srcOrd="0" destOrd="1" presId="urn:microsoft.com/office/officeart/2005/8/layout/process4"/>
    <dgm:cxn modelId="{D2CF1F84-6240-4D1D-A3BA-A746EE77EC45}" srcId="{6A5C96FB-ACAB-4ED9-9EFC-CF91A4FD5CF1}" destId="{D5D8D9FC-DF83-463A-B198-6A60734D2E35}" srcOrd="1" destOrd="0" parTransId="{F9C058D2-313F-43F1-9FA8-786178AA5E3C}" sibTransId="{A6B1E5FE-E60F-4338-9425-4D223B1D1A9C}"/>
    <dgm:cxn modelId="{7688DF15-DC2B-4701-A72A-1854B6D21A94}" srcId="{6A5C96FB-ACAB-4ED9-9EFC-CF91A4FD5CF1}" destId="{8E177953-DA1B-445B-A4DF-12F089E2F98C}" srcOrd="2" destOrd="0" parTransId="{D23AB97B-2FBC-4AD0-A99C-8085A84D84B5}" sibTransId="{0EF10654-B158-467C-B459-CCB856F158CA}"/>
    <dgm:cxn modelId="{70662553-8B16-9B4B-AD5F-D0BEBBD49AA9}" type="presOf" srcId="{A128DF32-9B62-4613-81A6-84A52D48FEC7}" destId="{7ABA352C-25C0-4DCD-88E1-406D8698A344}" srcOrd="0" destOrd="1" presId="urn:microsoft.com/office/officeart/2005/8/layout/process4"/>
    <dgm:cxn modelId="{88EC20F5-C2D1-4743-9273-802411983662}" type="presOf" srcId="{6A5C96FB-ACAB-4ED9-9EFC-CF91A4FD5CF1}" destId="{52EFD79D-761E-4A4F-A30A-2589EF0791E4}" srcOrd="0" destOrd="0" presId="urn:microsoft.com/office/officeart/2005/8/layout/process4"/>
    <dgm:cxn modelId="{CA5040AC-DF6E-044D-8CDC-7C29662690DE}" type="presOf" srcId="{6A5C96FB-ACAB-4ED9-9EFC-CF91A4FD5CF1}" destId="{A355B0ED-B6DD-438C-8B81-ADB0B4667856}" srcOrd="1" destOrd="0" presId="urn:microsoft.com/office/officeart/2005/8/layout/process4"/>
    <dgm:cxn modelId="{4124CFE2-45D5-4B93-B5E8-36FABB836C26}" srcId="{D5D8D9FC-DF83-463A-B198-6A60734D2E35}" destId="{9D482D48-AA49-41A5-999F-5CCB1B8F0E8C}" srcOrd="0" destOrd="0" parTransId="{D5825974-0E6D-4632-A754-74050252A3BC}" sibTransId="{87DCAFF5-CF41-45BC-AE8E-C9AD2A41F3FB}"/>
    <dgm:cxn modelId="{D5C97AC3-8F95-42D6-8E99-05F9456753F5}" srcId="{880E179A-411E-471A-B3B2-9D0D8B423AEA}" destId="{A128DF32-9B62-4613-81A6-84A52D48FEC7}" srcOrd="0" destOrd="0" parTransId="{9C4E2E1D-0C32-4926-9DC5-4E6DAB8E6066}" sibTransId="{ED7AC386-E007-4BC9-8ACF-BC03B437291B}"/>
    <dgm:cxn modelId="{651264F7-EB3B-8C40-AF42-96F84701EA68}" type="presOf" srcId="{D5D8D9FC-DF83-463A-B198-6A60734D2E35}" destId="{54698DBF-3E9A-4F9C-8F06-2C8F4EC4A492}" srcOrd="0" destOrd="0" presId="urn:microsoft.com/office/officeart/2005/8/layout/process4"/>
    <dgm:cxn modelId="{F5AA63C9-A9D4-534D-9978-BE983589DBA7}" type="presParOf" srcId="{9CF94899-E23A-49A2-AD3D-1EF885C002B6}" destId="{A8126F88-29D0-40FF-9257-D31B4D0882A5}" srcOrd="0" destOrd="0" presId="urn:microsoft.com/office/officeart/2005/8/layout/process4"/>
    <dgm:cxn modelId="{CE954628-5818-1648-A0DD-F66A1D86881C}" type="presParOf" srcId="{A8126F88-29D0-40FF-9257-D31B4D0882A5}" destId="{52EFD79D-761E-4A4F-A30A-2589EF0791E4}" srcOrd="0" destOrd="0" presId="urn:microsoft.com/office/officeart/2005/8/layout/process4"/>
    <dgm:cxn modelId="{ADC1D91C-0E52-554E-B545-69DBDB31D354}" type="presParOf" srcId="{A8126F88-29D0-40FF-9257-D31B4D0882A5}" destId="{A355B0ED-B6DD-438C-8B81-ADB0B4667856}" srcOrd="1" destOrd="0" presId="urn:microsoft.com/office/officeart/2005/8/layout/process4"/>
    <dgm:cxn modelId="{4AD6283C-C8E8-F54A-842D-34E1A1253D8D}" type="presParOf" srcId="{A8126F88-29D0-40FF-9257-D31B4D0882A5}" destId="{753CA193-470C-49C1-9961-07584BD4572A}" srcOrd="2" destOrd="0" presId="urn:microsoft.com/office/officeart/2005/8/layout/process4"/>
    <dgm:cxn modelId="{B2C2BD3D-5A8D-2647-968F-1FE915F4C06F}" type="presParOf" srcId="{753CA193-470C-49C1-9961-07584BD4572A}" destId="{617457F3-98C5-4752-8C08-EF62B346A12E}" srcOrd="0" destOrd="0" presId="urn:microsoft.com/office/officeart/2005/8/layout/process4"/>
    <dgm:cxn modelId="{19D6538E-7D3E-9F4A-A14A-8015DA919BB9}" type="presParOf" srcId="{753CA193-470C-49C1-9961-07584BD4572A}" destId="{54698DBF-3E9A-4F9C-8F06-2C8F4EC4A492}" srcOrd="1" destOrd="0" presId="urn:microsoft.com/office/officeart/2005/8/layout/process4"/>
    <dgm:cxn modelId="{FE53F27C-E19F-6E4D-9310-084CA5E1AB90}" type="presParOf" srcId="{753CA193-470C-49C1-9961-07584BD4572A}" destId="{3DA429B3-E68F-4DC3-81E3-51CE3E0CEC94}" srcOrd="2" destOrd="0" presId="urn:microsoft.com/office/officeart/2005/8/layout/process4"/>
    <dgm:cxn modelId="{FF6D6000-67D7-654B-B24D-0D84EFA6E26A}" type="presParOf" srcId="{9CF94899-E23A-49A2-AD3D-1EF885C002B6}" destId="{35A5E775-1816-41A1-A8B0-CF725FEC5FE5}" srcOrd="1" destOrd="0" presId="urn:microsoft.com/office/officeart/2005/8/layout/process4"/>
    <dgm:cxn modelId="{658FAAB5-A52E-B347-B602-2962405F3C87}" type="presParOf" srcId="{9CF94899-E23A-49A2-AD3D-1EF885C002B6}" destId="{9F420BF0-FA0F-4622-A612-A646E42A4AF2}" srcOrd="2" destOrd="0" presId="urn:microsoft.com/office/officeart/2005/8/layout/process4"/>
    <dgm:cxn modelId="{40916013-D35A-2040-AA7B-78DE58585473}" type="presParOf" srcId="{9F420BF0-FA0F-4622-A612-A646E42A4AF2}" destId="{6C2E4D5F-08FA-4502-980F-94E625CC40E7}" srcOrd="0" destOrd="0" presId="urn:microsoft.com/office/officeart/2005/8/layout/process4"/>
    <dgm:cxn modelId="{4739F0C8-9098-684E-BB76-BC9CE79608C2}" type="presParOf" srcId="{9F420BF0-FA0F-4622-A612-A646E42A4AF2}" destId="{06BD43A8-FB94-4DB9-8DB5-C493AD833AB9}" srcOrd="1" destOrd="0" presId="urn:microsoft.com/office/officeart/2005/8/layout/process4"/>
    <dgm:cxn modelId="{C85E07FF-CEC6-784A-B8D3-B3B4E85C96CE}" type="presParOf" srcId="{9F420BF0-FA0F-4622-A612-A646E42A4AF2}" destId="{D078296F-9814-4B18-BE7E-3545416E6EA2}" srcOrd="2" destOrd="0" presId="urn:microsoft.com/office/officeart/2005/8/layout/process4"/>
    <dgm:cxn modelId="{1C284E19-D36E-BF41-846A-49AD1C80F307}" type="presParOf" srcId="{D078296F-9814-4B18-BE7E-3545416E6EA2}" destId="{7ABA352C-25C0-4DCD-88E1-406D8698A344}" srcOrd="0" destOrd="0" presId="urn:microsoft.com/office/officeart/2005/8/layout/process4"/>
    <dgm:cxn modelId="{EAD56008-A2F8-924B-BCFC-9FF543F39113}" type="presParOf" srcId="{D078296F-9814-4B18-BE7E-3545416E6EA2}" destId="{BA872E40-2A70-469C-8472-B32CC559430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D61A69-6F25-4E2B-99E7-5F38FAF847B1}"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0351DACE-C7BC-4F95-9696-B09634FBAC6D}">
      <dgm:prSet custT="1"/>
      <dgm:spPr>
        <a:solidFill>
          <a:srgbClr val="6C9DA4"/>
        </a:solidFill>
      </dgm:spPr>
      <dgm:t>
        <a:bodyPr/>
        <a:lstStyle/>
        <a:p>
          <a:pPr algn="l" rtl="0"/>
          <a:r>
            <a:rPr lang="en-US" sz="2200" dirty="0">
              <a:latin typeface="Montserrat" charset="0"/>
              <a:ea typeface="Montserrat" charset="0"/>
              <a:cs typeface="Montserrat" charset="0"/>
            </a:rPr>
            <a:t>Table&lt;</a:t>
          </a:r>
          <a:r>
            <a:rPr lang="en-US" sz="2200" dirty="0" err="1">
              <a:latin typeface="Montserrat" charset="0"/>
              <a:ea typeface="Montserrat" charset="0"/>
              <a:cs typeface="Montserrat" charset="0"/>
            </a:rPr>
            <a:t>DoubleArray</a:t>
          </a:r>
          <a:r>
            <a:rPr lang="en-US" sz="2200" dirty="0">
              <a:latin typeface="Montserrat" charset="0"/>
              <a:ea typeface="Montserrat" charset="0"/>
              <a:cs typeface="Montserrat" charset="0"/>
            </a:rPr>
            <a:t>&gt; table = new Table&lt;&gt;(0, new </a:t>
          </a:r>
          <a:r>
            <a:rPr lang="en-US" sz="2200" dirty="0" err="1">
              <a:latin typeface="Montserrat" charset="0"/>
              <a:ea typeface="Montserrat" charset="0"/>
              <a:cs typeface="Montserrat" charset="0"/>
            </a:rPr>
            <a:t>DoubleArrPlus</a:t>
          </a:r>
          <a:r>
            <a:rPr lang="en-US" sz="2200" dirty="0">
              <a:latin typeface="Montserrat" charset="0"/>
              <a:ea typeface="Montserrat" charset="0"/>
              <a:cs typeface="Montserrat" charset="0"/>
            </a:rPr>
            <a:t>());</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for (</a:t>
          </a:r>
          <a:r>
            <a:rPr lang="en-US" sz="2200" dirty="0" err="1">
              <a:latin typeface="Montserrat" charset="0"/>
              <a:ea typeface="Montserrat" charset="0"/>
              <a:cs typeface="Montserrat" charset="0"/>
            </a:rPr>
            <a:t>int</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 0;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&lt; </a:t>
          </a:r>
          <a:r>
            <a:rPr lang="en-US" sz="2200" dirty="0" err="1">
              <a:latin typeface="Montserrat" charset="0"/>
              <a:ea typeface="Montserrat" charset="0"/>
              <a:cs typeface="Montserrat" charset="0"/>
            </a:rPr>
            <a:t>numPartitions</a:t>
          </a: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DoubleArray</a:t>
          </a:r>
          <a:r>
            <a:rPr lang="en-US" sz="2200" dirty="0">
              <a:latin typeface="Montserrat" charset="0"/>
              <a:ea typeface="Montserrat" charset="0"/>
              <a:cs typeface="Montserrat" charset="0"/>
            </a:rPr>
            <a:t> array = </a:t>
          </a:r>
          <a:r>
            <a:rPr lang="en-US" sz="2200" dirty="0" err="1">
              <a:latin typeface="Montserrat" charset="0"/>
              <a:ea typeface="Montserrat" charset="0"/>
              <a:cs typeface="Montserrat" charset="0"/>
            </a:rPr>
            <a:t>DoubleArray.create</a:t>
          </a:r>
          <a:r>
            <a:rPr lang="en-US" sz="2200" dirty="0">
              <a:latin typeface="Montserrat" charset="0"/>
              <a:ea typeface="Montserrat" charset="0"/>
              <a:cs typeface="Montserrat" charset="0"/>
            </a:rPr>
            <a:t>(size, false);</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    </a:t>
          </a:r>
          <a:r>
            <a:rPr lang="en-US" sz="2200" dirty="0" err="1">
              <a:latin typeface="Montserrat" charset="0"/>
              <a:ea typeface="Montserrat" charset="0"/>
              <a:cs typeface="Montserrat" charset="0"/>
            </a:rPr>
            <a:t>table.addPartition</a:t>
          </a:r>
          <a:r>
            <a:rPr lang="en-US" sz="2200" dirty="0">
              <a:latin typeface="Montserrat" charset="0"/>
              <a:ea typeface="Montserrat" charset="0"/>
              <a:cs typeface="Montserrat" charset="0"/>
            </a:rPr>
            <a:t>(new Partition&lt;&gt;(</a:t>
          </a:r>
          <a:r>
            <a:rPr lang="en-US" sz="2200" dirty="0" err="1">
              <a:latin typeface="Montserrat" charset="0"/>
              <a:ea typeface="Montserrat" charset="0"/>
              <a:cs typeface="Montserrat" charset="0"/>
            </a:rPr>
            <a:t>i</a:t>
          </a:r>
          <a:r>
            <a:rPr lang="en-US" sz="2200" dirty="0">
              <a:latin typeface="Montserrat" charset="0"/>
              <a:ea typeface="Montserrat" charset="0"/>
              <a:cs typeface="Montserrat" charset="0"/>
            </a:rPr>
            <a:t>, array));</a:t>
          </a:r>
          <a:br>
            <a:rPr lang="en-US" sz="2200" dirty="0">
              <a:latin typeface="Montserrat" charset="0"/>
              <a:ea typeface="Montserrat" charset="0"/>
              <a:cs typeface="Montserrat" charset="0"/>
            </a:rPr>
          </a:br>
          <a:r>
            <a:rPr lang="en-US" sz="2200" dirty="0">
              <a:latin typeface="Montserrat" charset="0"/>
              <a:ea typeface="Montserrat" charset="0"/>
              <a:cs typeface="Montserrat" charset="0"/>
            </a:rPr>
            <a:t>}</a:t>
          </a:r>
        </a:p>
      </dgm:t>
    </dgm:pt>
    <dgm:pt modelId="{3BEBD5CC-6C6D-49EF-83F5-F321B495BD84}" type="parTrans" cxnId="{EA9FCD7E-FB20-4130-8043-7076E7DF8B3D}">
      <dgm:prSet/>
      <dgm:spPr/>
      <dgm:t>
        <a:bodyPr/>
        <a:lstStyle/>
        <a:p>
          <a:endParaRPr lang="en-US"/>
        </a:p>
      </dgm:t>
    </dgm:pt>
    <dgm:pt modelId="{6FCA4728-52E2-4549-BA12-846A871917D2}" type="sibTrans" cxnId="{EA9FCD7E-FB20-4130-8043-7076E7DF8B3D}">
      <dgm:prSet/>
      <dgm:spPr/>
      <dgm:t>
        <a:bodyPr/>
        <a:lstStyle/>
        <a:p>
          <a:endParaRPr lang="en-US"/>
        </a:p>
      </dgm:t>
    </dgm:pt>
    <dgm:pt modelId="{1B1D8943-6565-4FD5-BE7B-6C610DE9534B}">
      <dgm:prSet custT="1"/>
      <dgm:spPr>
        <a:solidFill>
          <a:srgbClr val="BCD3D6">
            <a:alpha val="90000"/>
          </a:srgbClr>
        </a:solidFill>
      </dgm:spPr>
      <dgm:t>
        <a:bodyPr/>
        <a:lstStyle/>
        <a:p>
          <a:pPr rtl="0"/>
          <a:r>
            <a:rPr lang="en-US" sz="2000" dirty="0">
              <a:latin typeface="Montserrat" charset="0"/>
              <a:ea typeface="Montserrat" charset="0"/>
              <a:cs typeface="Montserrat" charset="0"/>
            </a:rPr>
            <a:t>To create a table, an ID and a combiner is required.</a:t>
          </a:r>
        </a:p>
      </dgm:t>
    </dgm:pt>
    <dgm:pt modelId="{2A9B9BC4-6EB1-4F6E-9FBF-04606F99D0BD}" type="parTrans" cxnId="{D81C7D9D-7A72-440B-9A79-9B837006F5BD}">
      <dgm:prSet/>
      <dgm:spPr/>
      <dgm:t>
        <a:bodyPr/>
        <a:lstStyle/>
        <a:p>
          <a:endParaRPr lang="en-US"/>
        </a:p>
      </dgm:t>
    </dgm:pt>
    <dgm:pt modelId="{E2C85E2A-2264-4B06-8192-01DCD71E7739}" type="sibTrans" cxnId="{D81C7D9D-7A72-440B-9A79-9B837006F5BD}">
      <dgm:prSet/>
      <dgm:spPr/>
      <dgm:t>
        <a:bodyPr/>
        <a:lstStyle/>
        <a:p>
          <a:endParaRPr lang="en-US"/>
        </a:p>
      </dgm:t>
    </dgm:pt>
    <dgm:pt modelId="{3F9F4FBE-608F-4EF3-A6AA-17C4DCCDCFF4}">
      <dgm:prSet custT="1"/>
      <dgm:spPr>
        <a:solidFill>
          <a:srgbClr val="BCD3D6">
            <a:alpha val="90000"/>
          </a:srgbClr>
        </a:solidFill>
      </dgm:spPr>
      <dgm:t>
        <a:bodyPr/>
        <a:lstStyle/>
        <a:p>
          <a:pPr rtl="0"/>
          <a:r>
            <a:rPr lang="en-US" sz="2000" dirty="0">
              <a:latin typeface="Montserrat" charset="0"/>
              <a:ea typeface="Montserrat" charset="0"/>
              <a:cs typeface="Montserrat" charset="0"/>
            </a:rPr>
            <a:t>Combiner can combine partitions with the same ID in the table.</a:t>
          </a:r>
        </a:p>
      </dgm:t>
    </dgm:pt>
    <dgm:pt modelId="{2248C482-8AD3-42E7-B901-3F1C895B537B}" type="parTrans" cxnId="{8D189CD4-6579-4719-96A8-FD8B3BD17E6C}">
      <dgm:prSet/>
      <dgm:spPr/>
      <dgm:t>
        <a:bodyPr/>
        <a:lstStyle/>
        <a:p>
          <a:endParaRPr lang="en-US"/>
        </a:p>
      </dgm:t>
    </dgm:pt>
    <dgm:pt modelId="{90A448ED-BA1C-492D-A333-2967DD97921E}" type="sibTrans" cxnId="{8D189CD4-6579-4719-96A8-FD8B3BD17E6C}">
      <dgm:prSet/>
      <dgm:spPr/>
      <dgm:t>
        <a:bodyPr/>
        <a:lstStyle/>
        <a:p>
          <a:endParaRPr lang="en-US"/>
        </a:p>
      </dgm:t>
    </dgm:pt>
    <dgm:pt modelId="{D7E3EF5F-8D15-4128-ABC4-D1074F3D0801}">
      <dgm:prSet custT="1"/>
      <dgm:spPr>
        <a:solidFill>
          <a:srgbClr val="BCD3D6">
            <a:alpha val="90000"/>
          </a:srgbClr>
        </a:solidFill>
      </dgm:spPr>
      <dgm:t>
        <a:bodyPr/>
        <a:lstStyle/>
        <a:p>
          <a:pPr rtl="0"/>
          <a:r>
            <a:rPr lang="en-US" sz="2000" dirty="0">
              <a:latin typeface="Montserrat" charset="0"/>
              <a:ea typeface="Montserrat" charset="0"/>
              <a:cs typeface="Montserrat" charset="0"/>
            </a:rPr>
            <a:t>A partition contains a partition ID and an object &lt;? extends Simple&gt;.</a:t>
          </a:r>
        </a:p>
      </dgm:t>
    </dgm:pt>
    <dgm:pt modelId="{F6152BFF-175E-4B65-80DB-30B1F7891957}" type="parTrans" cxnId="{EA9F6113-D9DB-49E5-A11F-7D69BECD0E35}">
      <dgm:prSet/>
      <dgm:spPr/>
      <dgm:t>
        <a:bodyPr/>
        <a:lstStyle/>
        <a:p>
          <a:endParaRPr lang="en-US"/>
        </a:p>
      </dgm:t>
    </dgm:pt>
    <dgm:pt modelId="{6E6D154A-DF3E-4748-8F3C-5EA4887F73F5}" type="sibTrans" cxnId="{EA9F6113-D9DB-49E5-A11F-7D69BECD0E35}">
      <dgm:prSet/>
      <dgm:spPr/>
      <dgm:t>
        <a:bodyPr/>
        <a:lstStyle/>
        <a:p>
          <a:endParaRPr lang="en-US"/>
        </a:p>
      </dgm:t>
    </dgm:pt>
    <dgm:pt modelId="{EE5340ED-8157-4651-B77B-CE8237547CCC}">
      <dgm:prSet custT="1"/>
      <dgm:spPr>
        <a:solidFill>
          <a:srgbClr val="BCD3D6">
            <a:alpha val="90000"/>
          </a:srgbClr>
        </a:solidFill>
      </dgm:spPr>
      <dgm:t>
        <a:bodyPr/>
        <a:lstStyle/>
        <a:p>
          <a:pPr rtl="0"/>
          <a:r>
            <a:rPr lang="en-US" sz="2000" dirty="0">
              <a:latin typeface="Montserrat" charset="0"/>
              <a:ea typeface="Montserrat" charset="0"/>
              <a:cs typeface="Montserrat" charset="0"/>
            </a:rPr>
            <a:t>Table ID is user defined. Default ID is allowed.</a:t>
          </a:r>
        </a:p>
      </dgm:t>
    </dgm:pt>
    <dgm:pt modelId="{A014A908-19B5-4D7C-8862-1368B4DDBFF7}" type="parTrans" cxnId="{76F29736-7558-4CDB-BE0F-7FBA4E560FD8}">
      <dgm:prSet/>
      <dgm:spPr/>
      <dgm:t>
        <a:bodyPr/>
        <a:lstStyle/>
        <a:p>
          <a:endParaRPr lang="en-US"/>
        </a:p>
      </dgm:t>
    </dgm:pt>
    <dgm:pt modelId="{0A74E7C1-C2FD-4CAF-8F80-EB23C4ACE639}" type="sibTrans" cxnId="{76F29736-7558-4CDB-BE0F-7FBA4E560FD8}">
      <dgm:prSet/>
      <dgm:spPr/>
      <dgm:t>
        <a:bodyPr/>
        <a:lstStyle/>
        <a:p>
          <a:endParaRPr lang="en-US"/>
        </a:p>
      </dgm:t>
    </dgm:pt>
    <dgm:pt modelId="{7F767D15-2DC3-4EEA-B2EE-BB714A37244F}" type="pres">
      <dgm:prSet presAssocID="{02D61A69-6F25-4E2B-99E7-5F38FAF847B1}" presName="Name0" presStyleCnt="0">
        <dgm:presLayoutVars>
          <dgm:dir/>
          <dgm:animLvl val="lvl"/>
          <dgm:resizeHandles val="exact"/>
        </dgm:presLayoutVars>
      </dgm:prSet>
      <dgm:spPr/>
      <dgm:t>
        <a:bodyPr/>
        <a:lstStyle/>
        <a:p>
          <a:endParaRPr lang="en-US"/>
        </a:p>
      </dgm:t>
    </dgm:pt>
    <dgm:pt modelId="{EA3A0959-3AC2-4C9A-B198-4C7FEFDCAE05}" type="pres">
      <dgm:prSet presAssocID="{0351DACE-C7BC-4F95-9696-B09634FBAC6D}" presName="composite" presStyleCnt="0"/>
      <dgm:spPr/>
    </dgm:pt>
    <dgm:pt modelId="{2296527F-7C25-47C1-B129-D7B1F2065BB3}" type="pres">
      <dgm:prSet presAssocID="{0351DACE-C7BC-4F95-9696-B09634FBAC6D}" presName="parTx" presStyleLbl="alignNode1" presStyleIdx="0" presStyleCnt="1">
        <dgm:presLayoutVars>
          <dgm:chMax val="0"/>
          <dgm:chPref val="0"/>
          <dgm:bulletEnabled val="1"/>
        </dgm:presLayoutVars>
      </dgm:prSet>
      <dgm:spPr/>
      <dgm:t>
        <a:bodyPr/>
        <a:lstStyle/>
        <a:p>
          <a:endParaRPr lang="en-US"/>
        </a:p>
      </dgm:t>
    </dgm:pt>
    <dgm:pt modelId="{829D3F17-D510-49DE-B0A7-9C67A15E1221}" type="pres">
      <dgm:prSet presAssocID="{0351DACE-C7BC-4F95-9696-B09634FBAC6D}" presName="desTx" presStyleLbl="alignAccFollowNode1" presStyleIdx="0" presStyleCnt="1">
        <dgm:presLayoutVars>
          <dgm:bulletEnabled val="1"/>
        </dgm:presLayoutVars>
      </dgm:prSet>
      <dgm:spPr/>
      <dgm:t>
        <a:bodyPr/>
        <a:lstStyle/>
        <a:p>
          <a:endParaRPr lang="en-US"/>
        </a:p>
      </dgm:t>
    </dgm:pt>
  </dgm:ptLst>
  <dgm:cxnLst>
    <dgm:cxn modelId="{ADA1691F-4AEC-5146-B9CD-F661C4665ECB}" type="presOf" srcId="{D7E3EF5F-8D15-4128-ABC4-D1074F3D0801}" destId="{829D3F17-D510-49DE-B0A7-9C67A15E1221}" srcOrd="0" destOrd="3" presId="urn:microsoft.com/office/officeart/2005/8/layout/hList1"/>
    <dgm:cxn modelId="{83362BDF-BB94-EF43-A371-203750CBC744}" type="presOf" srcId="{1B1D8943-6565-4FD5-BE7B-6C610DE9534B}" destId="{829D3F17-D510-49DE-B0A7-9C67A15E1221}" srcOrd="0" destOrd="0" presId="urn:microsoft.com/office/officeart/2005/8/layout/hList1"/>
    <dgm:cxn modelId="{55A17CD3-3A70-4949-BA88-A517306FB60E}" type="presOf" srcId="{02D61A69-6F25-4E2B-99E7-5F38FAF847B1}" destId="{7F767D15-2DC3-4EEA-B2EE-BB714A37244F}" srcOrd="0" destOrd="0" presId="urn:microsoft.com/office/officeart/2005/8/layout/hList1"/>
    <dgm:cxn modelId="{8D189CD4-6579-4719-96A8-FD8B3BD17E6C}" srcId="{0351DACE-C7BC-4F95-9696-B09634FBAC6D}" destId="{3F9F4FBE-608F-4EF3-A6AA-17C4DCCDCFF4}" srcOrd="2" destOrd="0" parTransId="{2248C482-8AD3-42E7-B901-3F1C895B537B}" sibTransId="{90A448ED-BA1C-492D-A333-2967DD97921E}"/>
    <dgm:cxn modelId="{EA9F6113-D9DB-49E5-A11F-7D69BECD0E35}" srcId="{0351DACE-C7BC-4F95-9696-B09634FBAC6D}" destId="{D7E3EF5F-8D15-4128-ABC4-D1074F3D0801}" srcOrd="3" destOrd="0" parTransId="{F6152BFF-175E-4B65-80DB-30B1F7891957}" sibTransId="{6E6D154A-DF3E-4748-8F3C-5EA4887F73F5}"/>
    <dgm:cxn modelId="{EA9FCD7E-FB20-4130-8043-7076E7DF8B3D}" srcId="{02D61A69-6F25-4E2B-99E7-5F38FAF847B1}" destId="{0351DACE-C7BC-4F95-9696-B09634FBAC6D}" srcOrd="0" destOrd="0" parTransId="{3BEBD5CC-6C6D-49EF-83F5-F321B495BD84}" sibTransId="{6FCA4728-52E2-4549-BA12-846A871917D2}"/>
    <dgm:cxn modelId="{9EB149BF-2FD8-DE47-A6A3-009FEA8A85C3}" type="presOf" srcId="{EE5340ED-8157-4651-B77B-CE8237547CCC}" destId="{829D3F17-D510-49DE-B0A7-9C67A15E1221}" srcOrd="0" destOrd="1" presId="urn:microsoft.com/office/officeart/2005/8/layout/hList1"/>
    <dgm:cxn modelId="{3CE8127E-C96F-344E-841C-627B0CC993FA}" type="presOf" srcId="{0351DACE-C7BC-4F95-9696-B09634FBAC6D}" destId="{2296527F-7C25-47C1-B129-D7B1F2065BB3}" srcOrd="0" destOrd="0" presId="urn:microsoft.com/office/officeart/2005/8/layout/hList1"/>
    <dgm:cxn modelId="{76F29736-7558-4CDB-BE0F-7FBA4E560FD8}" srcId="{0351DACE-C7BC-4F95-9696-B09634FBAC6D}" destId="{EE5340ED-8157-4651-B77B-CE8237547CCC}" srcOrd="1" destOrd="0" parTransId="{A014A908-19B5-4D7C-8862-1368B4DDBFF7}" sibTransId="{0A74E7C1-C2FD-4CAF-8F80-EB23C4ACE639}"/>
    <dgm:cxn modelId="{F66B33C5-2270-5B48-B3A4-5156E5856371}" type="presOf" srcId="{3F9F4FBE-608F-4EF3-A6AA-17C4DCCDCFF4}" destId="{829D3F17-D510-49DE-B0A7-9C67A15E1221}" srcOrd="0" destOrd="2" presId="urn:microsoft.com/office/officeart/2005/8/layout/hList1"/>
    <dgm:cxn modelId="{D81C7D9D-7A72-440B-9A79-9B837006F5BD}" srcId="{0351DACE-C7BC-4F95-9696-B09634FBAC6D}" destId="{1B1D8943-6565-4FD5-BE7B-6C610DE9534B}" srcOrd="0" destOrd="0" parTransId="{2A9B9BC4-6EB1-4F6E-9FBF-04606F99D0BD}" sibTransId="{E2C85E2A-2264-4B06-8192-01DCD71E7739}"/>
    <dgm:cxn modelId="{A57D7CD0-B8BA-9A49-81F9-2623CC7EF028}" type="presParOf" srcId="{7F767D15-2DC3-4EEA-B2EE-BB714A37244F}" destId="{EA3A0959-3AC2-4C9A-B198-4C7FEFDCAE05}" srcOrd="0" destOrd="0" presId="urn:microsoft.com/office/officeart/2005/8/layout/hList1"/>
    <dgm:cxn modelId="{C49DFE67-67CA-A149-80A3-5CD7FF7B4309}" type="presParOf" srcId="{EA3A0959-3AC2-4C9A-B198-4C7FEFDCAE05}" destId="{2296527F-7C25-47C1-B129-D7B1F2065BB3}" srcOrd="0" destOrd="0" presId="urn:microsoft.com/office/officeart/2005/8/layout/hList1"/>
    <dgm:cxn modelId="{735772A8-6612-3B4F-82E8-5E8C79EC092F}" type="presParOf" srcId="{EA3A0959-3AC2-4C9A-B198-4C7FEFDCAE05}" destId="{829D3F17-D510-49DE-B0A7-9C67A15E12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9460E8-4992-4A72-83AC-D93104BAF911}"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A30FE54A-FEAD-4E44-8CDE-0B7B977BCFA1}">
      <dgm:prSet custT="1"/>
      <dgm:spPr>
        <a:solidFill>
          <a:srgbClr val="263338"/>
        </a:solidFill>
      </dgm:spPr>
      <dgm:t>
        <a:bodyPr/>
        <a:lstStyle/>
        <a:p>
          <a:pPr rtl="0"/>
          <a:r>
            <a:rPr lang="en-US" sz="2200" dirty="0">
              <a:latin typeface="Montserrat" charset="0"/>
              <a:ea typeface="Montserrat" charset="0"/>
              <a:cs typeface="Montserrat" charset="0"/>
            </a:rPr>
            <a:t>Array</a:t>
          </a:r>
        </a:p>
      </dgm:t>
    </dgm:pt>
    <dgm:pt modelId="{9DCA5287-FDF5-493E-9308-027637ECB9C9}" type="parTrans" cxnId="{ACF51008-AB2A-41C5-840D-FF5A747A5716}">
      <dgm:prSet/>
      <dgm:spPr/>
      <dgm:t>
        <a:bodyPr/>
        <a:lstStyle/>
        <a:p>
          <a:endParaRPr lang="en-US"/>
        </a:p>
      </dgm:t>
    </dgm:pt>
    <dgm:pt modelId="{C391260B-68B1-4DBC-AAE2-16A96F8AEA89}" type="sibTrans" cxnId="{ACF51008-AB2A-41C5-840D-FF5A747A5716}">
      <dgm:prSet/>
      <dgm:spPr/>
      <dgm:t>
        <a:bodyPr/>
        <a:lstStyle/>
        <a:p>
          <a:endParaRPr lang="en-US"/>
        </a:p>
      </dgm:t>
    </dgm:pt>
    <dgm:pt modelId="{150A9F45-A1F4-4513-8101-5B2BFF3CC001}">
      <dgm:prSet custT="1"/>
      <dgm:spPr>
        <a:solidFill>
          <a:srgbClr val="BCD3D6">
            <a:alpha val="90000"/>
          </a:srgbClr>
        </a:solidFill>
      </dgm:spPr>
      <dgm:t>
        <a:bodyPr/>
        <a:lstStyle/>
        <a:p>
          <a:pPr rtl="0"/>
          <a:r>
            <a:rPr lang="en-US" sz="1600" b="1" dirty="0" err="1">
              <a:latin typeface="Montserrat" charset="0"/>
              <a:ea typeface="Montserrat" charset="0"/>
              <a:cs typeface="Montserrat" charset="0"/>
            </a:rPr>
            <a:t>ByteArray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ShortArray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IntArray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FloatArray</a:t>
          </a:r>
          <a:r>
            <a:rPr lang="en-US" sz="1600" dirty="0">
              <a:latin typeface="Montserrat" charset="0"/>
              <a:ea typeface="Montserrat" charset="0"/>
              <a:cs typeface="Montserrat" charset="0"/>
            </a:rPr>
            <a:t>, </a:t>
          </a:r>
          <a:r>
            <a:rPr lang="en-US" sz="1600" b="1" dirty="0" err="1">
              <a:latin typeface="Montserrat" charset="0"/>
              <a:ea typeface="Montserrat" charset="0"/>
              <a:cs typeface="Montserrat" charset="0"/>
            </a:rPr>
            <a:t>LongArray</a:t>
          </a:r>
          <a:r>
            <a:rPr lang="en-US" sz="1600" dirty="0">
              <a:latin typeface="Montserrat" charset="0"/>
              <a:ea typeface="Montserrat" charset="0"/>
              <a:cs typeface="Montserrat" charset="0"/>
            </a:rPr>
            <a:t> and </a:t>
          </a:r>
          <a:r>
            <a:rPr lang="en-US" sz="1600" b="1" dirty="0" err="1">
              <a:latin typeface="Montserrat" charset="0"/>
              <a:ea typeface="Montserrat" charset="0"/>
              <a:cs typeface="Montserrat" charset="0"/>
            </a:rPr>
            <a:t>DoubleArray</a:t>
          </a:r>
          <a:endParaRPr lang="en-US" sz="1600" b="1" dirty="0">
            <a:latin typeface="Montserrat" charset="0"/>
            <a:ea typeface="Montserrat" charset="0"/>
            <a:cs typeface="Montserrat" charset="0"/>
          </a:endParaRPr>
        </a:p>
      </dgm:t>
    </dgm:pt>
    <dgm:pt modelId="{23EC6E34-41C6-493C-95D9-79674DFD786B}" type="parTrans" cxnId="{DAA58917-6488-4D3E-A464-54AC586C8E2A}">
      <dgm:prSet/>
      <dgm:spPr/>
      <dgm:t>
        <a:bodyPr/>
        <a:lstStyle/>
        <a:p>
          <a:endParaRPr lang="en-US"/>
        </a:p>
      </dgm:t>
    </dgm:pt>
    <dgm:pt modelId="{6E04AD17-79DF-46BE-8CAB-04ACE4E09309}" type="sibTrans" cxnId="{DAA58917-6488-4D3E-A464-54AC586C8E2A}">
      <dgm:prSet/>
      <dgm:spPr/>
      <dgm:t>
        <a:bodyPr/>
        <a:lstStyle/>
        <a:p>
          <a:endParaRPr lang="en-US"/>
        </a:p>
      </dgm:t>
    </dgm:pt>
    <dgm:pt modelId="{8D66CC9C-AE8F-4B1B-A001-223D62EA3E66}">
      <dgm:prSet custT="1"/>
      <dgm:spPr>
        <a:solidFill>
          <a:srgbClr val="263338"/>
        </a:solidFill>
      </dgm:spPr>
      <dgm:t>
        <a:bodyPr/>
        <a:lstStyle/>
        <a:p>
          <a:pPr rtl="0"/>
          <a:r>
            <a:rPr lang="en-US" sz="2200" dirty="0">
              <a:latin typeface="Montserrat" charset="0"/>
              <a:ea typeface="Montserrat" charset="0"/>
              <a:cs typeface="Montserrat" charset="0"/>
            </a:rPr>
            <a:t>Writable</a:t>
          </a:r>
        </a:p>
      </dgm:t>
    </dgm:pt>
    <dgm:pt modelId="{10F4BDCA-AA63-4189-B64D-D60DEE17A6AE}" type="parTrans" cxnId="{E881E88A-BB51-4B67-A59C-0CB4EC250607}">
      <dgm:prSet/>
      <dgm:spPr/>
      <dgm:t>
        <a:bodyPr/>
        <a:lstStyle/>
        <a:p>
          <a:endParaRPr lang="en-US"/>
        </a:p>
      </dgm:t>
    </dgm:pt>
    <dgm:pt modelId="{19A1C5B5-A0E1-4A41-877F-9F064B23957B}" type="sibTrans" cxnId="{E881E88A-BB51-4B67-A59C-0CB4EC250607}">
      <dgm:prSet/>
      <dgm:spPr/>
      <dgm:t>
        <a:bodyPr/>
        <a:lstStyle/>
        <a:p>
          <a:endParaRPr lang="en-US"/>
        </a:p>
      </dgm:t>
    </dgm:pt>
    <dgm:pt modelId="{7188136E-75F5-4C08-90E8-F19C9FD93B51}">
      <dgm:prSet custT="1"/>
      <dgm:spPr>
        <a:solidFill>
          <a:srgbClr val="BCD3D6">
            <a:alpha val="90000"/>
          </a:srgbClr>
        </a:solidFill>
      </dgm:spPr>
      <dgm:t>
        <a:bodyPr/>
        <a:lstStyle/>
        <a:p>
          <a:pPr rtl="0"/>
          <a:r>
            <a:rPr lang="en-US" sz="1600" dirty="0">
              <a:latin typeface="Montserrat" charset="0"/>
              <a:ea typeface="Montserrat" charset="0"/>
              <a:cs typeface="Montserrat" charset="0"/>
            </a:rPr>
            <a:t>Users are required to implement </a:t>
          </a:r>
          <a:r>
            <a:rPr lang="en-US" sz="1600" b="1" dirty="0" err="1">
              <a:latin typeface="Montserrat" charset="0"/>
              <a:ea typeface="Montserrat" charset="0"/>
              <a:cs typeface="Montserrat" charset="0"/>
            </a:rPr>
            <a:t>getNumWriteBytes</a:t>
          </a:r>
          <a:r>
            <a:rPr lang="en-US" sz="1600" dirty="0">
              <a:latin typeface="Montserrat" charset="0"/>
              <a:ea typeface="Montserrat" charset="0"/>
              <a:cs typeface="Montserrat" charset="0"/>
            </a:rPr>
            <a:t>, </a:t>
          </a:r>
          <a:r>
            <a:rPr lang="en-US" sz="1600" b="1" dirty="0">
              <a:latin typeface="Montserrat" charset="0"/>
              <a:ea typeface="Montserrat" charset="0"/>
              <a:cs typeface="Montserrat" charset="0"/>
            </a:rPr>
            <a:t>write</a:t>
          </a:r>
          <a:r>
            <a:rPr lang="en-US" sz="1600" dirty="0">
              <a:latin typeface="Montserrat" charset="0"/>
              <a:ea typeface="Montserrat" charset="0"/>
              <a:cs typeface="Montserrat" charset="0"/>
            </a:rPr>
            <a:t> &amp; </a:t>
          </a:r>
          <a:r>
            <a:rPr lang="en-US" sz="1600" b="1" dirty="0">
              <a:latin typeface="Montserrat" charset="0"/>
              <a:ea typeface="Montserrat" charset="0"/>
              <a:cs typeface="Montserrat" charset="0"/>
            </a:rPr>
            <a:t>read</a:t>
          </a:r>
          <a:r>
            <a:rPr lang="en-US" sz="1600" dirty="0">
              <a:latin typeface="Montserrat" charset="0"/>
              <a:ea typeface="Montserrat" charset="0"/>
              <a:cs typeface="Montserrat" charset="0"/>
            </a:rPr>
            <a:t> methods to direct the serialization / deserialization.</a:t>
          </a:r>
        </a:p>
      </dgm:t>
    </dgm:pt>
    <dgm:pt modelId="{276D9DFE-ED41-48AD-9DA2-56D935B2F858}" type="parTrans" cxnId="{E2B57D73-E614-439B-97D6-B3324352FBB4}">
      <dgm:prSet/>
      <dgm:spPr/>
      <dgm:t>
        <a:bodyPr/>
        <a:lstStyle/>
        <a:p>
          <a:endParaRPr lang="en-US"/>
        </a:p>
      </dgm:t>
    </dgm:pt>
    <dgm:pt modelId="{AAC1F6FE-A635-4DC6-BE67-0CBDEE307F67}" type="sibTrans" cxnId="{E2B57D73-E614-439B-97D6-B3324352FBB4}">
      <dgm:prSet/>
      <dgm:spPr/>
      <dgm:t>
        <a:bodyPr/>
        <a:lstStyle/>
        <a:p>
          <a:endParaRPr lang="en-US"/>
        </a:p>
      </dgm:t>
    </dgm:pt>
    <dgm:pt modelId="{218F391F-ACD2-4145-8862-3514F93AD9FB}">
      <dgm:prSet custT="1"/>
      <dgm:spPr>
        <a:solidFill>
          <a:srgbClr val="263338"/>
        </a:solidFill>
      </dgm:spPr>
      <dgm:t>
        <a:bodyPr/>
        <a:lstStyle/>
        <a:p>
          <a:pPr algn="l" rtl="0"/>
          <a:r>
            <a:rPr lang="en-US" sz="1600" dirty="0">
              <a:latin typeface="Montserrat" charset="0"/>
              <a:ea typeface="Montserrat" charset="0"/>
              <a:cs typeface="Montserrat" charset="0"/>
            </a:rPr>
            <a:t>public</a:t>
          </a:r>
          <a:r>
            <a:rPr lang="en-US" sz="1600" dirty="0"/>
            <a:t> </a:t>
          </a:r>
          <a:r>
            <a:rPr lang="en-US" sz="1600" dirty="0">
              <a:latin typeface="Montserrat" charset="0"/>
              <a:ea typeface="Montserrat" charset="0"/>
              <a:cs typeface="Montserrat" charset="0"/>
            </a:rPr>
            <a:t>static </a:t>
          </a:r>
          <a:r>
            <a:rPr lang="en-US" sz="1600" dirty="0" err="1">
              <a:latin typeface="Montserrat" charset="0"/>
              <a:ea typeface="Montserrat" charset="0"/>
              <a:cs typeface="Montserrat" charset="0"/>
            </a:rPr>
            <a:t>DoubleArray</a:t>
          </a:r>
          <a:r>
            <a:rPr lang="en-US" sz="1600" dirty="0">
              <a:latin typeface="Montserrat" charset="0"/>
              <a:ea typeface="Montserrat" charset="0"/>
              <a:cs typeface="Montserrat" charset="0"/>
            </a:rPr>
            <a:t> create(</a:t>
          </a:r>
          <a:r>
            <a:rPr lang="en-US" sz="1600" dirty="0" err="1">
              <a:latin typeface="Montserrat" charset="0"/>
              <a:ea typeface="Montserrat" charset="0"/>
              <a:cs typeface="Montserrat" charset="0"/>
            </a:rPr>
            <a:t>int</a:t>
          </a:r>
          <a:r>
            <a:rPr lang="en-US" sz="1600" dirty="0">
              <a:latin typeface="Montserrat" charset="0"/>
              <a:ea typeface="Montserrat" charset="0"/>
              <a:cs typeface="Montserrat" charset="0"/>
            </a:rPr>
            <a:t> size, </a:t>
          </a:r>
          <a:r>
            <a:rPr lang="en-US" sz="1600" dirty="0" err="1">
              <a:latin typeface="Montserrat" charset="0"/>
              <a:ea typeface="Montserrat" charset="0"/>
              <a:cs typeface="Montserrat" charset="0"/>
            </a:rPr>
            <a:t>boolean</a:t>
          </a:r>
          <a:r>
            <a:rPr lang="en-US" sz="1600" dirty="0">
              <a:latin typeface="Montserrat" charset="0"/>
              <a:ea typeface="Montserrat" charset="0"/>
              <a:cs typeface="Montserrat" charset="0"/>
            </a:rPr>
            <a:t> approximate)</a:t>
          </a:r>
        </a:p>
      </dgm:t>
    </dgm:pt>
    <dgm:pt modelId="{A513D767-2DD0-4A22-8F43-3BC21D62FC97}" type="parTrans" cxnId="{5831B8A0-990A-4C03-843F-2FAFE2F34958}">
      <dgm:prSet/>
      <dgm:spPr/>
      <dgm:t>
        <a:bodyPr/>
        <a:lstStyle/>
        <a:p>
          <a:endParaRPr lang="en-US"/>
        </a:p>
      </dgm:t>
    </dgm:pt>
    <dgm:pt modelId="{D5BC5696-2C40-409B-A64C-CAFF4CFD8DC1}" type="sibTrans" cxnId="{5831B8A0-990A-4C03-843F-2FAFE2F34958}">
      <dgm:prSet/>
      <dgm:spPr/>
      <dgm:t>
        <a:bodyPr/>
        <a:lstStyle/>
        <a:p>
          <a:endParaRPr lang="en-US"/>
        </a:p>
      </dgm:t>
    </dgm:pt>
    <dgm:pt modelId="{B4DEB87F-AD46-4D3C-92B0-BB62AB1A26EC}">
      <dgm:prSet custT="1"/>
      <dgm:spPr>
        <a:solidFill>
          <a:srgbClr val="BCD3D6">
            <a:alpha val="90000"/>
          </a:srgbClr>
        </a:solidFill>
      </dgm:spPr>
      <dgm:t>
        <a:bodyPr/>
        <a:lstStyle/>
        <a:p>
          <a:pPr rtl="0"/>
          <a:r>
            <a:rPr lang="en-US" sz="1400" b="1" dirty="0">
              <a:latin typeface="Montserrat" charset="0"/>
              <a:ea typeface="Montserrat" charset="0"/>
              <a:cs typeface="Montserrat" charset="0"/>
            </a:rPr>
            <a:t>create</a:t>
          </a:r>
          <a:r>
            <a:rPr lang="en-US" sz="1400" dirty="0">
              <a:latin typeface="Montserrat" charset="0"/>
              <a:ea typeface="Montserrat" charset="0"/>
              <a:cs typeface="Montserrat" charset="0"/>
            </a:rPr>
            <a:t> method utilizes the pool based management to fetch an cached allocation. After using, the array/object can be </a:t>
          </a:r>
          <a:r>
            <a:rPr lang="en-US" sz="1400" b="1" dirty="0">
              <a:latin typeface="Montserrat" charset="0"/>
              <a:ea typeface="Montserrat" charset="0"/>
              <a:cs typeface="Montserrat" charset="0"/>
            </a:rPr>
            <a:t>release</a:t>
          </a:r>
          <a:r>
            <a:rPr lang="en-US" sz="1400" dirty="0">
              <a:latin typeface="Montserrat" charset="0"/>
              <a:ea typeface="Montserrat" charset="0"/>
              <a:cs typeface="Montserrat" charset="0"/>
            </a:rPr>
            <a:t>d back to the pool or </a:t>
          </a:r>
          <a:r>
            <a:rPr lang="en-US" sz="1400" b="1" dirty="0">
              <a:latin typeface="Montserrat" charset="0"/>
              <a:ea typeface="Montserrat" charset="0"/>
              <a:cs typeface="Montserrat" charset="0"/>
            </a:rPr>
            <a:t>free</a:t>
          </a:r>
          <a:r>
            <a:rPr lang="en-US" sz="1400" dirty="0">
              <a:latin typeface="Montserrat" charset="0"/>
              <a:ea typeface="Montserrat" charset="0"/>
              <a:cs typeface="Montserrat" charset="0"/>
            </a:rPr>
            <a:t>d to GC.</a:t>
          </a:r>
        </a:p>
      </dgm:t>
    </dgm:pt>
    <dgm:pt modelId="{B7D68AED-0F30-4A80-B509-C2D6379BB8BD}" type="parTrans" cxnId="{61B5E6A2-3E8E-4598-8A27-EF767F731CBB}">
      <dgm:prSet/>
      <dgm:spPr/>
      <dgm:t>
        <a:bodyPr/>
        <a:lstStyle/>
        <a:p>
          <a:endParaRPr lang="en-US"/>
        </a:p>
      </dgm:t>
    </dgm:pt>
    <dgm:pt modelId="{CD4C223A-F702-4E46-99CE-86B3A73B5CB2}" type="sibTrans" cxnId="{61B5E6A2-3E8E-4598-8A27-EF767F731CBB}">
      <dgm:prSet/>
      <dgm:spPr/>
      <dgm:t>
        <a:bodyPr/>
        <a:lstStyle/>
        <a:p>
          <a:endParaRPr lang="en-US"/>
        </a:p>
      </dgm:t>
    </dgm:pt>
    <dgm:pt modelId="{830D4F9F-F5F4-4182-94E6-C9B53EBECAC3}">
      <dgm:prSet custT="1"/>
      <dgm:spPr>
        <a:solidFill>
          <a:srgbClr val="BCD3D6">
            <a:alpha val="90000"/>
          </a:srgbClr>
        </a:solidFill>
      </dgm:spPr>
      <dgm:t>
        <a:bodyPr/>
        <a:lstStyle/>
        <a:p>
          <a:pPr rtl="0"/>
          <a:r>
            <a:rPr lang="en-US" sz="1400" dirty="0">
              <a:latin typeface="Montserrat" charset="0"/>
              <a:ea typeface="Montserrat" charset="0"/>
              <a:cs typeface="Montserrat" charset="0"/>
            </a:rPr>
            <a:t>The </a:t>
          </a:r>
          <a:r>
            <a:rPr lang="en-US" sz="1400" dirty="0" err="1">
              <a:latin typeface="Montserrat" charset="0"/>
              <a:ea typeface="Montserrat" charset="0"/>
              <a:cs typeface="Montserrat" charset="0"/>
            </a:rPr>
            <a:t>boolean</a:t>
          </a:r>
          <a:r>
            <a:rPr lang="en-US" sz="1400" dirty="0">
              <a:latin typeface="Montserrat" charset="0"/>
              <a:ea typeface="Montserrat" charset="0"/>
              <a:cs typeface="Montserrat" charset="0"/>
            </a:rPr>
            <a:t> flag is used to indicate if the allocation size can be padded to a size in order to increase the chance for reuse.</a:t>
          </a:r>
        </a:p>
      </dgm:t>
    </dgm:pt>
    <dgm:pt modelId="{09BF661D-5901-44BF-8310-14CBDC0F6DAF}" type="parTrans" cxnId="{10610E93-C83D-44C5-9641-BD55F84A4BE0}">
      <dgm:prSet/>
      <dgm:spPr/>
      <dgm:t>
        <a:bodyPr/>
        <a:lstStyle/>
        <a:p>
          <a:endParaRPr lang="en-US"/>
        </a:p>
      </dgm:t>
    </dgm:pt>
    <dgm:pt modelId="{B4BCB810-A9A7-42D7-9854-04F6364EF162}" type="sibTrans" cxnId="{10610E93-C83D-44C5-9641-BD55F84A4BE0}">
      <dgm:prSet/>
      <dgm:spPr/>
      <dgm:t>
        <a:bodyPr/>
        <a:lstStyle/>
        <a:p>
          <a:endParaRPr lang="en-US"/>
        </a:p>
      </dgm:t>
    </dgm:pt>
    <dgm:pt modelId="{89A3E1EA-5C7B-42CC-ACE6-4DBD18F9A661}" type="pres">
      <dgm:prSet presAssocID="{3A9460E8-4992-4A72-83AC-D93104BAF911}" presName="Name0" presStyleCnt="0">
        <dgm:presLayoutVars>
          <dgm:dir/>
          <dgm:animLvl val="lvl"/>
          <dgm:resizeHandles val="exact"/>
        </dgm:presLayoutVars>
      </dgm:prSet>
      <dgm:spPr/>
      <dgm:t>
        <a:bodyPr/>
        <a:lstStyle/>
        <a:p>
          <a:endParaRPr lang="en-US"/>
        </a:p>
      </dgm:t>
    </dgm:pt>
    <dgm:pt modelId="{D8DDC3F2-37E7-4275-BEDE-ECC07E52DD80}" type="pres">
      <dgm:prSet presAssocID="{A30FE54A-FEAD-4E44-8CDE-0B7B977BCFA1}" presName="composite" presStyleCnt="0"/>
      <dgm:spPr/>
    </dgm:pt>
    <dgm:pt modelId="{C358ED82-5506-49FF-858A-FF9FC75F9D0F}" type="pres">
      <dgm:prSet presAssocID="{A30FE54A-FEAD-4E44-8CDE-0B7B977BCFA1}" presName="parTx" presStyleLbl="alignNode1" presStyleIdx="0" presStyleCnt="3" custScaleY="156538" custLinFactNeighborX="-103" custLinFactNeighborY="-28017">
        <dgm:presLayoutVars>
          <dgm:chMax val="0"/>
          <dgm:chPref val="0"/>
          <dgm:bulletEnabled val="1"/>
        </dgm:presLayoutVars>
      </dgm:prSet>
      <dgm:spPr/>
      <dgm:t>
        <a:bodyPr/>
        <a:lstStyle/>
        <a:p>
          <a:endParaRPr lang="en-US"/>
        </a:p>
      </dgm:t>
    </dgm:pt>
    <dgm:pt modelId="{CD7E93E9-BFEB-4AAD-AB67-8EEFE4EB6B84}" type="pres">
      <dgm:prSet presAssocID="{A30FE54A-FEAD-4E44-8CDE-0B7B977BCFA1}" presName="desTx" presStyleLbl="alignAccFollowNode1" presStyleIdx="0" presStyleCnt="3">
        <dgm:presLayoutVars>
          <dgm:bulletEnabled val="1"/>
        </dgm:presLayoutVars>
      </dgm:prSet>
      <dgm:spPr/>
      <dgm:t>
        <a:bodyPr/>
        <a:lstStyle/>
        <a:p>
          <a:endParaRPr lang="en-US"/>
        </a:p>
      </dgm:t>
    </dgm:pt>
    <dgm:pt modelId="{82F8219A-F00E-458E-9732-9DF1BA7361E7}" type="pres">
      <dgm:prSet presAssocID="{C391260B-68B1-4DBC-AAE2-16A96F8AEA89}" presName="space" presStyleCnt="0"/>
      <dgm:spPr/>
    </dgm:pt>
    <dgm:pt modelId="{6BF6BF8A-49B9-4422-9368-82F1C3AFB1F5}" type="pres">
      <dgm:prSet presAssocID="{8D66CC9C-AE8F-4B1B-A001-223D62EA3E66}" presName="composite" presStyleCnt="0"/>
      <dgm:spPr/>
    </dgm:pt>
    <dgm:pt modelId="{48FA2EA9-8423-458F-85BA-5244BDD0BAAA}" type="pres">
      <dgm:prSet presAssocID="{8D66CC9C-AE8F-4B1B-A001-223D62EA3E66}" presName="parTx" presStyleLbl="alignNode1" presStyleIdx="1" presStyleCnt="3" custScaleY="149281" custLinFactNeighborY="-26152">
        <dgm:presLayoutVars>
          <dgm:chMax val="0"/>
          <dgm:chPref val="0"/>
          <dgm:bulletEnabled val="1"/>
        </dgm:presLayoutVars>
      </dgm:prSet>
      <dgm:spPr/>
      <dgm:t>
        <a:bodyPr/>
        <a:lstStyle/>
        <a:p>
          <a:endParaRPr lang="en-US"/>
        </a:p>
      </dgm:t>
    </dgm:pt>
    <dgm:pt modelId="{0CCDDB8C-2536-4928-B76A-9C0B050819C3}" type="pres">
      <dgm:prSet presAssocID="{8D66CC9C-AE8F-4B1B-A001-223D62EA3E66}" presName="desTx" presStyleLbl="alignAccFollowNode1" presStyleIdx="1" presStyleCnt="3">
        <dgm:presLayoutVars>
          <dgm:bulletEnabled val="1"/>
        </dgm:presLayoutVars>
      </dgm:prSet>
      <dgm:spPr/>
      <dgm:t>
        <a:bodyPr/>
        <a:lstStyle/>
        <a:p>
          <a:endParaRPr lang="en-US"/>
        </a:p>
      </dgm:t>
    </dgm:pt>
    <dgm:pt modelId="{6D94F1B6-7978-491A-864F-8836BDC6C7E4}" type="pres">
      <dgm:prSet presAssocID="{19A1C5B5-A0E1-4A41-877F-9F064B23957B}" presName="space" presStyleCnt="0"/>
      <dgm:spPr/>
    </dgm:pt>
    <dgm:pt modelId="{D59C1DAC-7F01-4F7B-BCE3-FADF0C0E6652}" type="pres">
      <dgm:prSet presAssocID="{218F391F-ACD2-4145-8862-3514F93AD9FB}" presName="composite" presStyleCnt="0"/>
      <dgm:spPr/>
    </dgm:pt>
    <dgm:pt modelId="{C0F76A78-2C91-4B51-B748-81162966BE72}" type="pres">
      <dgm:prSet presAssocID="{218F391F-ACD2-4145-8862-3514F93AD9FB}" presName="parTx" presStyleLbl="alignNode1" presStyleIdx="2" presStyleCnt="3" custScaleY="155097" custLinFactNeighborX="-1072" custLinFactNeighborY="-22414">
        <dgm:presLayoutVars>
          <dgm:chMax val="0"/>
          <dgm:chPref val="0"/>
          <dgm:bulletEnabled val="1"/>
        </dgm:presLayoutVars>
      </dgm:prSet>
      <dgm:spPr/>
      <dgm:t>
        <a:bodyPr/>
        <a:lstStyle/>
        <a:p>
          <a:endParaRPr lang="en-US"/>
        </a:p>
      </dgm:t>
    </dgm:pt>
    <dgm:pt modelId="{A916B683-09F9-44C6-9129-38795CF5DD6A}" type="pres">
      <dgm:prSet presAssocID="{218F391F-ACD2-4145-8862-3514F93AD9FB}" presName="desTx" presStyleLbl="alignAccFollowNode1" presStyleIdx="2" presStyleCnt="3" custLinFactNeighborX="-433" custLinFactNeighborY="1724">
        <dgm:presLayoutVars>
          <dgm:bulletEnabled val="1"/>
        </dgm:presLayoutVars>
      </dgm:prSet>
      <dgm:spPr/>
      <dgm:t>
        <a:bodyPr/>
        <a:lstStyle/>
        <a:p>
          <a:endParaRPr lang="en-US"/>
        </a:p>
      </dgm:t>
    </dgm:pt>
  </dgm:ptLst>
  <dgm:cxnLst>
    <dgm:cxn modelId="{E2B57D73-E614-439B-97D6-B3324352FBB4}" srcId="{8D66CC9C-AE8F-4B1B-A001-223D62EA3E66}" destId="{7188136E-75F5-4C08-90E8-F19C9FD93B51}" srcOrd="0" destOrd="0" parTransId="{276D9DFE-ED41-48AD-9DA2-56D935B2F858}" sibTransId="{AAC1F6FE-A635-4DC6-BE67-0CBDEE307F67}"/>
    <dgm:cxn modelId="{ACF51008-AB2A-41C5-840D-FF5A747A5716}" srcId="{3A9460E8-4992-4A72-83AC-D93104BAF911}" destId="{A30FE54A-FEAD-4E44-8CDE-0B7B977BCFA1}" srcOrd="0" destOrd="0" parTransId="{9DCA5287-FDF5-493E-9308-027637ECB9C9}" sibTransId="{C391260B-68B1-4DBC-AAE2-16A96F8AEA89}"/>
    <dgm:cxn modelId="{14E779C4-B160-AB48-9D52-08811653754E}" type="presOf" srcId="{B4DEB87F-AD46-4D3C-92B0-BB62AB1A26EC}" destId="{A916B683-09F9-44C6-9129-38795CF5DD6A}" srcOrd="0" destOrd="0" presId="urn:microsoft.com/office/officeart/2005/8/layout/hList1"/>
    <dgm:cxn modelId="{8F702613-E39B-C34D-91E7-20FFF7C32A5A}" type="presOf" srcId="{150A9F45-A1F4-4513-8101-5B2BFF3CC001}" destId="{CD7E93E9-BFEB-4AAD-AB67-8EEFE4EB6B84}" srcOrd="0" destOrd="0" presId="urn:microsoft.com/office/officeart/2005/8/layout/hList1"/>
    <dgm:cxn modelId="{5831B8A0-990A-4C03-843F-2FAFE2F34958}" srcId="{3A9460E8-4992-4A72-83AC-D93104BAF911}" destId="{218F391F-ACD2-4145-8862-3514F93AD9FB}" srcOrd="2" destOrd="0" parTransId="{A513D767-2DD0-4A22-8F43-3BC21D62FC97}" sibTransId="{D5BC5696-2C40-409B-A64C-CAFF4CFD8DC1}"/>
    <dgm:cxn modelId="{E881E88A-BB51-4B67-A59C-0CB4EC250607}" srcId="{3A9460E8-4992-4A72-83AC-D93104BAF911}" destId="{8D66CC9C-AE8F-4B1B-A001-223D62EA3E66}" srcOrd="1" destOrd="0" parTransId="{10F4BDCA-AA63-4189-B64D-D60DEE17A6AE}" sibTransId="{19A1C5B5-A0E1-4A41-877F-9F064B23957B}"/>
    <dgm:cxn modelId="{61B5E6A2-3E8E-4598-8A27-EF767F731CBB}" srcId="{218F391F-ACD2-4145-8862-3514F93AD9FB}" destId="{B4DEB87F-AD46-4D3C-92B0-BB62AB1A26EC}" srcOrd="0" destOrd="0" parTransId="{B7D68AED-0F30-4A80-B509-C2D6379BB8BD}" sibTransId="{CD4C223A-F702-4E46-99CE-86B3A73B5CB2}"/>
    <dgm:cxn modelId="{C5E3DD5F-5E42-D240-B12C-9B57808272C2}" type="presOf" srcId="{8D66CC9C-AE8F-4B1B-A001-223D62EA3E66}" destId="{48FA2EA9-8423-458F-85BA-5244BDD0BAAA}" srcOrd="0" destOrd="0" presId="urn:microsoft.com/office/officeart/2005/8/layout/hList1"/>
    <dgm:cxn modelId="{10610E93-C83D-44C5-9641-BD55F84A4BE0}" srcId="{218F391F-ACD2-4145-8862-3514F93AD9FB}" destId="{830D4F9F-F5F4-4182-94E6-C9B53EBECAC3}" srcOrd="1" destOrd="0" parTransId="{09BF661D-5901-44BF-8310-14CBDC0F6DAF}" sibTransId="{B4BCB810-A9A7-42D7-9854-04F6364EF162}"/>
    <dgm:cxn modelId="{630A7B32-0DEE-9845-87AB-187188721658}" type="presOf" srcId="{830D4F9F-F5F4-4182-94E6-C9B53EBECAC3}" destId="{A916B683-09F9-44C6-9129-38795CF5DD6A}" srcOrd="0" destOrd="1" presId="urn:microsoft.com/office/officeart/2005/8/layout/hList1"/>
    <dgm:cxn modelId="{2CB915FD-3B27-C845-90A5-DC49E008FFBD}" type="presOf" srcId="{7188136E-75F5-4C08-90E8-F19C9FD93B51}" destId="{0CCDDB8C-2536-4928-B76A-9C0B050819C3}" srcOrd="0" destOrd="0" presId="urn:microsoft.com/office/officeart/2005/8/layout/hList1"/>
    <dgm:cxn modelId="{DAA58917-6488-4D3E-A464-54AC586C8E2A}" srcId="{A30FE54A-FEAD-4E44-8CDE-0B7B977BCFA1}" destId="{150A9F45-A1F4-4513-8101-5B2BFF3CC001}" srcOrd="0" destOrd="0" parTransId="{23EC6E34-41C6-493C-95D9-79674DFD786B}" sibTransId="{6E04AD17-79DF-46BE-8CAB-04ACE4E09309}"/>
    <dgm:cxn modelId="{20FA402B-7764-FE44-89DC-87376AEE5AB7}" type="presOf" srcId="{A30FE54A-FEAD-4E44-8CDE-0B7B977BCFA1}" destId="{C358ED82-5506-49FF-858A-FF9FC75F9D0F}" srcOrd="0" destOrd="0" presId="urn:microsoft.com/office/officeart/2005/8/layout/hList1"/>
    <dgm:cxn modelId="{0A81CC35-5FFB-9543-AECB-E20F123815FD}" type="presOf" srcId="{218F391F-ACD2-4145-8862-3514F93AD9FB}" destId="{C0F76A78-2C91-4B51-B748-81162966BE72}" srcOrd="0" destOrd="0" presId="urn:microsoft.com/office/officeart/2005/8/layout/hList1"/>
    <dgm:cxn modelId="{BD78C135-C57E-374E-A11D-38123F8416DD}" type="presOf" srcId="{3A9460E8-4992-4A72-83AC-D93104BAF911}" destId="{89A3E1EA-5C7B-42CC-ACE6-4DBD18F9A661}" srcOrd="0" destOrd="0" presId="urn:microsoft.com/office/officeart/2005/8/layout/hList1"/>
    <dgm:cxn modelId="{E9C41B81-1920-C84B-A4EB-987415E3ADF9}" type="presParOf" srcId="{89A3E1EA-5C7B-42CC-ACE6-4DBD18F9A661}" destId="{D8DDC3F2-37E7-4275-BEDE-ECC07E52DD80}" srcOrd="0" destOrd="0" presId="urn:microsoft.com/office/officeart/2005/8/layout/hList1"/>
    <dgm:cxn modelId="{C2B86AF9-59F6-4149-BBBD-9FA4A431EC05}" type="presParOf" srcId="{D8DDC3F2-37E7-4275-BEDE-ECC07E52DD80}" destId="{C358ED82-5506-49FF-858A-FF9FC75F9D0F}" srcOrd="0" destOrd="0" presId="urn:microsoft.com/office/officeart/2005/8/layout/hList1"/>
    <dgm:cxn modelId="{08115B8A-877F-C846-A696-30A8F5D2CAB1}" type="presParOf" srcId="{D8DDC3F2-37E7-4275-BEDE-ECC07E52DD80}" destId="{CD7E93E9-BFEB-4AAD-AB67-8EEFE4EB6B84}" srcOrd="1" destOrd="0" presId="urn:microsoft.com/office/officeart/2005/8/layout/hList1"/>
    <dgm:cxn modelId="{FD9E9A42-EE59-8342-950A-A3D90855A8CB}" type="presParOf" srcId="{89A3E1EA-5C7B-42CC-ACE6-4DBD18F9A661}" destId="{82F8219A-F00E-458E-9732-9DF1BA7361E7}" srcOrd="1" destOrd="0" presId="urn:microsoft.com/office/officeart/2005/8/layout/hList1"/>
    <dgm:cxn modelId="{534BF9FB-7260-804B-B4CE-E7DFDDB18706}" type="presParOf" srcId="{89A3E1EA-5C7B-42CC-ACE6-4DBD18F9A661}" destId="{6BF6BF8A-49B9-4422-9368-82F1C3AFB1F5}" srcOrd="2" destOrd="0" presId="urn:microsoft.com/office/officeart/2005/8/layout/hList1"/>
    <dgm:cxn modelId="{39EE4773-C212-904E-8AF5-341162DEA53C}" type="presParOf" srcId="{6BF6BF8A-49B9-4422-9368-82F1C3AFB1F5}" destId="{48FA2EA9-8423-458F-85BA-5244BDD0BAAA}" srcOrd="0" destOrd="0" presId="urn:microsoft.com/office/officeart/2005/8/layout/hList1"/>
    <dgm:cxn modelId="{8D06554B-1C1F-B541-8E5F-F94BF087F58A}" type="presParOf" srcId="{6BF6BF8A-49B9-4422-9368-82F1C3AFB1F5}" destId="{0CCDDB8C-2536-4928-B76A-9C0B050819C3}" srcOrd="1" destOrd="0" presId="urn:microsoft.com/office/officeart/2005/8/layout/hList1"/>
    <dgm:cxn modelId="{4E6A8E9C-414C-9842-80C0-163EDD55969C}" type="presParOf" srcId="{89A3E1EA-5C7B-42CC-ACE6-4DBD18F9A661}" destId="{6D94F1B6-7978-491A-864F-8836BDC6C7E4}" srcOrd="3" destOrd="0" presId="urn:microsoft.com/office/officeart/2005/8/layout/hList1"/>
    <dgm:cxn modelId="{6B49A16C-2842-4C47-9C73-E5C512AA24AF}" type="presParOf" srcId="{89A3E1EA-5C7B-42CC-ACE6-4DBD18F9A661}" destId="{D59C1DAC-7F01-4F7B-BCE3-FADF0C0E6652}" srcOrd="4" destOrd="0" presId="urn:microsoft.com/office/officeart/2005/8/layout/hList1"/>
    <dgm:cxn modelId="{565338A0-4105-724E-A7BB-640243A22320}" type="presParOf" srcId="{D59C1DAC-7F01-4F7B-BCE3-FADF0C0E6652}" destId="{C0F76A78-2C91-4B51-B748-81162966BE72}" srcOrd="0" destOrd="0" presId="urn:microsoft.com/office/officeart/2005/8/layout/hList1"/>
    <dgm:cxn modelId="{2348E973-8B69-4940-8B93-94C1C4FBDD2A}" type="presParOf" srcId="{D59C1DAC-7F01-4F7B-BCE3-FADF0C0E6652}" destId="{A916B683-09F9-44C6-9129-38795CF5DD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B4BC0-07C8-4325-B3DA-43DB1E7B227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2476EC01-85ED-4A1D-AB99-34AE906DE0FA}">
      <dgm:prSet custT="1"/>
      <dgm:spPr>
        <a:solidFill>
          <a:srgbClr val="263338"/>
        </a:solidFill>
      </dgm:spPr>
      <dgm:t>
        <a:bodyPr/>
        <a:lstStyle/>
        <a:p>
          <a:pPr algn="l" rtl="0"/>
          <a:r>
            <a:rPr lang="en-US" sz="2200" dirty="0">
              <a:latin typeface="Montserrat" charset="0"/>
              <a:ea typeface="Montserrat" charset="0"/>
              <a:cs typeface="Montserrat" charset="0"/>
            </a:rPr>
            <a:t>protected void setup(Context context)</a:t>
          </a:r>
        </a:p>
      </dgm:t>
    </dgm:pt>
    <dgm:pt modelId="{F1646BDA-1410-418D-9448-D60B56228888}" type="parTrans" cxnId="{F124666E-584A-445F-87AE-469B0ACC0841}">
      <dgm:prSet/>
      <dgm:spPr/>
      <dgm:t>
        <a:bodyPr/>
        <a:lstStyle/>
        <a:p>
          <a:endParaRPr lang="en-US" sz="3200"/>
        </a:p>
      </dgm:t>
    </dgm:pt>
    <dgm:pt modelId="{7CFF7159-E6E5-49CE-887A-2BDB036E5643}" type="sibTrans" cxnId="{F124666E-584A-445F-87AE-469B0ACC0841}">
      <dgm:prSet/>
      <dgm:spPr/>
      <dgm:t>
        <a:bodyPr/>
        <a:lstStyle/>
        <a:p>
          <a:endParaRPr lang="en-US" sz="3200"/>
        </a:p>
      </dgm:t>
    </dgm:pt>
    <dgm:pt modelId="{3FE7B1A9-F567-45A1-80A8-9EC0F14AEB16}">
      <dgm:prSet custT="1"/>
      <dgm:spPr>
        <a:solidFill>
          <a:srgbClr val="263338"/>
        </a:solidFill>
      </dgm:spPr>
      <dgm:t>
        <a:bodyPr/>
        <a:lstStyle/>
        <a:p>
          <a:pPr algn="l" rtl="0"/>
          <a:r>
            <a:rPr lang="en-US" sz="2200" dirty="0">
              <a:latin typeface="Montserrat" charset="0"/>
              <a:ea typeface="Montserrat" charset="0"/>
              <a:cs typeface="Montserrat" charset="0"/>
            </a:rPr>
            <a:t>protected void mapCollective(</a:t>
          </a:r>
          <a:r>
            <a:rPr lang="en-US" sz="2200" dirty="0" err="1">
              <a:latin typeface="Montserrat" charset="0"/>
              <a:ea typeface="Montserrat" charset="0"/>
              <a:cs typeface="Montserrat" charset="0"/>
            </a:rPr>
            <a:t>KeyValReader</a:t>
          </a:r>
          <a:r>
            <a:rPr lang="en-US" sz="2200" dirty="0">
              <a:latin typeface="Montserrat" charset="0"/>
              <a:ea typeface="Montserrat" charset="0"/>
              <a:cs typeface="Montserrat" charset="0"/>
            </a:rPr>
            <a:t> reader, Context context)</a:t>
          </a:r>
        </a:p>
      </dgm:t>
    </dgm:pt>
    <dgm:pt modelId="{9B001699-7C30-4163-83B4-EA42CADEE7A1}" type="parTrans" cxnId="{8EC1BEFA-86EA-4A42-BF7A-7265D6DCB2AD}">
      <dgm:prSet/>
      <dgm:spPr/>
      <dgm:t>
        <a:bodyPr/>
        <a:lstStyle/>
        <a:p>
          <a:endParaRPr lang="en-US" sz="3200"/>
        </a:p>
      </dgm:t>
    </dgm:pt>
    <dgm:pt modelId="{28138F02-F44E-4D2A-BC88-645A014E9525}" type="sibTrans" cxnId="{8EC1BEFA-86EA-4A42-BF7A-7265D6DCB2AD}">
      <dgm:prSet/>
      <dgm:spPr/>
      <dgm:t>
        <a:bodyPr/>
        <a:lstStyle/>
        <a:p>
          <a:endParaRPr lang="en-US" sz="3200"/>
        </a:p>
      </dgm:t>
    </dgm:pt>
    <dgm:pt modelId="{ECBCE879-84F1-4D8B-9A67-4FCC77456C6E}">
      <dgm:prSet custT="1"/>
      <dgm:spPr>
        <a:solidFill>
          <a:srgbClr val="6C9DA4">
            <a:alpha val="90000"/>
          </a:srgbClr>
        </a:solidFill>
      </dgm:spPr>
      <dgm:t>
        <a:bodyPr/>
        <a:lstStyle/>
        <a:p>
          <a:pPr rtl="0"/>
          <a:r>
            <a:rPr lang="en-US" sz="2000" dirty="0">
              <a:latin typeface="Montserrat" charset="0"/>
              <a:ea typeface="Montserrat" charset="0"/>
              <a:cs typeface="Montserrat" charset="0"/>
            </a:rPr>
            <a:t>The main interface to process key-value pairs</a:t>
          </a:r>
        </a:p>
      </dgm:t>
    </dgm:pt>
    <dgm:pt modelId="{467CAA5C-2C49-48FD-9E04-25AF36961566}" type="parTrans" cxnId="{C07D7ED4-2A58-45A2-9695-58B3DC21B1F0}">
      <dgm:prSet/>
      <dgm:spPr/>
      <dgm:t>
        <a:bodyPr/>
        <a:lstStyle/>
        <a:p>
          <a:endParaRPr lang="en-US" sz="3200"/>
        </a:p>
      </dgm:t>
    </dgm:pt>
    <dgm:pt modelId="{0B1E708C-7C76-46FE-9359-771CC7D92ABD}" type="sibTrans" cxnId="{C07D7ED4-2A58-45A2-9695-58B3DC21B1F0}">
      <dgm:prSet/>
      <dgm:spPr/>
      <dgm:t>
        <a:bodyPr/>
        <a:lstStyle/>
        <a:p>
          <a:endParaRPr lang="en-US" sz="3200"/>
        </a:p>
      </dgm:t>
    </dgm:pt>
    <dgm:pt modelId="{14E1E7C4-EBF5-46F3-853D-D316B2E00D42}">
      <dgm:prSet custT="1"/>
      <dgm:spPr>
        <a:solidFill>
          <a:srgbClr val="6C9DA4">
            <a:alpha val="90000"/>
          </a:srgbClr>
        </a:solidFill>
      </dgm:spPr>
      <dgm:t>
        <a:bodyPr/>
        <a:lstStyle/>
        <a:p>
          <a:pPr rtl="0"/>
          <a:r>
            <a:rPr lang="en-US" sz="2000" dirty="0">
              <a:latin typeface="Montserrat" charset="0"/>
              <a:ea typeface="Montserrat" charset="0"/>
              <a:cs typeface="Montserrat" charset="0"/>
            </a:rPr>
            <a:t>KeyValReader is used to read all the key-value pairs to the task</a:t>
          </a:r>
        </a:p>
      </dgm:t>
    </dgm:pt>
    <dgm:pt modelId="{170EFE6A-CB0E-4591-BC32-676B102707D2}" type="parTrans" cxnId="{E0FF61FA-78BD-4DC9-9FEB-AE3BF269D209}">
      <dgm:prSet/>
      <dgm:spPr/>
      <dgm:t>
        <a:bodyPr/>
        <a:lstStyle/>
        <a:p>
          <a:endParaRPr lang="en-US" sz="3200"/>
        </a:p>
      </dgm:t>
    </dgm:pt>
    <dgm:pt modelId="{C1D5EE55-3EB2-4761-8CCB-8A8F5868926D}" type="sibTrans" cxnId="{E0FF61FA-78BD-4DC9-9FEB-AE3BF269D209}">
      <dgm:prSet/>
      <dgm:spPr/>
      <dgm:t>
        <a:bodyPr/>
        <a:lstStyle/>
        <a:p>
          <a:endParaRPr lang="en-US" sz="3200"/>
        </a:p>
      </dgm:t>
    </dgm:pt>
    <dgm:pt modelId="{46E88CFD-4E3E-4B55-A6FC-544856AD07D9}">
      <dgm:prSet custT="1"/>
      <dgm:spPr>
        <a:solidFill>
          <a:srgbClr val="6C9DA4">
            <a:alpha val="90000"/>
          </a:srgbClr>
        </a:solidFill>
      </dgm:spPr>
      <dgm:t>
        <a:bodyPr/>
        <a:lstStyle/>
        <a:p>
          <a:pPr rtl="0"/>
          <a:r>
            <a:rPr lang="en-US" sz="2000" dirty="0">
              <a:latin typeface="Montserrat" charset="0"/>
              <a:ea typeface="Montserrat" charset="0"/>
              <a:cs typeface="Montserrat" charset="0"/>
            </a:rPr>
            <a:t>The interface invoked before running the task, used for fetching job configurations to the Map task.</a:t>
          </a:r>
        </a:p>
      </dgm:t>
    </dgm:pt>
    <dgm:pt modelId="{D4C5D373-CF11-475E-8D7B-F93BE46D5690}" type="parTrans" cxnId="{63D0956B-D559-4EC4-91CB-E560166703A7}">
      <dgm:prSet/>
      <dgm:spPr/>
      <dgm:t>
        <a:bodyPr/>
        <a:lstStyle/>
        <a:p>
          <a:endParaRPr lang="en-US" sz="3200"/>
        </a:p>
      </dgm:t>
    </dgm:pt>
    <dgm:pt modelId="{C0582049-F256-496E-929C-9E2FA422DC6D}" type="sibTrans" cxnId="{63D0956B-D559-4EC4-91CB-E560166703A7}">
      <dgm:prSet/>
      <dgm:spPr/>
      <dgm:t>
        <a:bodyPr/>
        <a:lstStyle/>
        <a:p>
          <a:endParaRPr lang="en-US" sz="3200"/>
        </a:p>
      </dgm:t>
    </dgm:pt>
    <dgm:pt modelId="{004716BC-5E96-4108-A070-07AF6CD9556C}" type="pres">
      <dgm:prSet presAssocID="{158B4BC0-07C8-4325-B3DA-43DB1E7B227E}" presName="Name0" presStyleCnt="0">
        <dgm:presLayoutVars>
          <dgm:dir/>
          <dgm:animLvl val="lvl"/>
          <dgm:resizeHandles val="exact"/>
        </dgm:presLayoutVars>
      </dgm:prSet>
      <dgm:spPr/>
      <dgm:t>
        <a:bodyPr/>
        <a:lstStyle/>
        <a:p>
          <a:endParaRPr lang="en-US"/>
        </a:p>
      </dgm:t>
    </dgm:pt>
    <dgm:pt modelId="{FC184A3B-C457-4A2C-8745-1F0D70C71246}" type="pres">
      <dgm:prSet presAssocID="{2476EC01-85ED-4A1D-AB99-34AE906DE0FA}" presName="composite" presStyleCnt="0"/>
      <dgm:spPr/>
    </dgm:pt>
    <dgm:pt modelId="{9ABAA5E4-3479-4611-BC43-CECB7344E1BA}" type="pres">
      <dgm:prSet presAssocID="{2476EC01-85ED-4A1D-AB99-34AE906DE0FA}" presName="parTx" presStyleLbl="alignNode1" presStyleIdx="0" presStyleCnt="2">
        <dgm:presLayoutVars>
          <dgm:chMax val="0"/>
          <dgm:chPref val="0"/>
          <dgm:bulletEnabled val="1"/>
        </dgm:presLayoutVars>
      </dgm:prSet>
      <dgm:spPr/>
      <dgm:t>
        <a:bodyPr/>
        <a:lstStyle/>
        <a:p>
          <a:endParaRPr lang="en-US"/>
        </a:p>
      </dgm:t>
    </dgm:pt>
    <dgm:pt modelId="{F68E9F0F-37B7-472C-A937-227DEEC85147}" type="pres">
      <dgm:prSet presAssocID="{2476EC01-85ED-4A1D-AB99-34AE906DE0FA}" presName="desTx" presStyleLbl="alignAccFollowNode1" presStyleIdx="0" presStyleCnt="2">
        <dgm:presLayoutVars>
          <dgm:bulletEnabled val="1"/>
        </dgm:presLayoutVars>
      </dgm:prSet>
      <dgm:spPr/>
      <dgm:t>
        <a:bodyPr/>
        <a:lstStyle/>
        <a:p>
          <a:endParaRPr lang="en-US"/>
        </a:p>
      </dgm:t>
    </dgm:pt>
    <dgm:pt modelId="{D9B4BF55-B854-47D0-83B5-CAA99CE8B66D}" type="pres">
      <dgm:prSet presAssocID="{7CFF7159-E6E5-49CE-887A-2BDB036E5643}" presName="space" presStyleCnt="0"/>
      <dgm:spPr/>
    </dgm:pt>
    <dgm:pt modelId="{5031C17E-0A15-476F-A041-C364B6F2EF3C}" type="pres">
      <dgm:prSet presAssocID="{3FE7B1A9-F567-45A1-80A8-9EC0F14AEB16}" presName="composite" presStyleCnt="0"/>
      <dgm:spPr/>
    </dgm:pt>
    <dgm:pt modelId="{F669974D-7B94-4BC1-BE3B-1A2390EBAE89}" type="pres">
      <dgm:prSet presAssocID="{3FE7B1A9-F567-45A1-80A8-9EC0F14AEB16}" presName="parTx" presStyleLbl="alignNode1" presStyleIdx="1" presStyleCnt="2">
        <dgm:presLayoutVars>
          <dgm:chMax val="0"/>
          <dgm:chPref val="0"/>
          <dgm:bulletEnabled val="1"/>
        </dgm:presLayoutVars>
      </dgm:prSet>
      <dgm:spPr/>
      <dgm:t>
        <a:bodyPr/>
        <a:lstStyle/>
        <a:p>
          <a:endParaRPr lang="en-US"/>
        </a:p>
      </dgm:t>
    </dgm:pt>
    <dgm:pt modelId="{E9D2FD12-0CDE-4B06-B2B7-3A6261B3073D}" type="pres">
      <dgm:prSet presAssocID="{3FE7B1A9-F567-45A1-80A8-9EC0F14AEB16}" presName="desTx" presStyleLbl="alignAccFollowNode1" presStyleIdx="1" presStyleCnt="2">
        <dgm:presLayoutVars>
          <dgm:bulletEnabled val="1"/>
        </dgm:presLayoutVars>
      </dgm:prSet>
      <dgm:spPr/>
      <dgm:t>
        <a:bodyPr/>
        <a:lstStyle/>
        <a:p>
          <a:endParaRPr lang="en-US"/>
        </a:p>
      </dgm:t>
    </dgm:pt>
  </dgm:ptLst>
  <dgm:cxnLst>
    <dgm:cxn modelId="{F124666E-584A-445F-87AE-469B0ACC0841}" srcId="{158B4BC0-07C8-4325-B3DA-43DB1E7B227E}" destId="{2476EC01-85ED-4A1D-AB99-34AE906DE0FA}" srcOrd="0" destOrd="0" parTransId="{F1646BDA-1410-418D-9448-D60B56228888}" sibTransId="{7CFF7159-E6E5-49CE-887A-2BDB036E5643}"/>
    <dgm:cxn modelId="{E0FF61FA-78BD-4DC9-9FEB-AE3BF269D209}" srcId="{3FE7B1A9-F567-45A1-80A8-9EC0F14AEB16}" destId="{14E1E7C4-EBF5-46F3-853D-D316B2E00D42}" srcOrd="1" destOrd="0" parTransId="{170EFE6A-CB0E-4591-BC32-676B102707D2}" sibTransId="{C1D5EE55-3EB2-4761-8CCB-8A8F5868926D}"/>
    <dgm:cxn modelId="{6C48FD99-AEAA-B547-A550-390C9EB1B00E}" type="presOf" srcId="{46E88CFD-4E3E-4B55-A6FC-544856AD07D9}" destId="{F68E9F0F-37B7-472C-A937-227DEEC85147}" srcOrd="0" destOrd="0" presId="urn:microsoft.com/office/officeart/2005/8/layout/hList1"/>
    <dgm:cxn modelId="{63D0956B-D559-4EC4-91CB-E560166703A7}" srcId="{2476EC01-85ED-4A1D-AB99-34AE906DE0FA}" destId="{46E88CFD-4E3E-4B55-A6FC-544856AD07D9}" srcOrd="0" destOrd="0" parTransId="{D4C5D373-CF11-475E-8D7B-F93BE46D5690}" sibTransId="{C0582049-F256-496E-929C-9E2FA422DC6D}"/>
    <dgm:cxn modelId="{8EC1BEFA-86EA-4A42-BF7A-7265D6DCB2AD}" srcId="{158B4BC0-07C8-4325-B3DA-43DB1E7B227E}" destId="{3FE7B1A9-F567-45A1-80A8-9EC0F14AEB16}" srcOrd="1" destOrd="0" parTransId="{9B001699-7C30-4163-83B4-EA42CADEE7A1}" sibTransId="{28138F02-F44E-4D2A-BC88-645A014E9525}"/>
    <dgm:cxn modelId="{F8016004-84E1-254E-AB60-C46BC1B67BAE}" type="presOf" srcId="{158B4BC0-07C8-4325-B3DA-43DB1E7B227E}" destId="{004716BC-5E96-4108-A070-07AF6CD9556C}" srcOrd="0" destOrd="0" presId="urn:microsoft.com/office/officeart/2005/8/layout/hList1"/>
    <dgm:cxn modelId="{54C3063D-EC5B-FC4E-A60E-F568C6D13B1E}" type="presOf" srcId="{3FE7B1A9-F567-45A1-80A8-9EC0F14AEB16}" destId="{F669974D-7B94-4BC1-BE3B-1A2390EBAE89}" srcOrd="0" destOrd="0" presId="urn:microsoft.com/office/officeart/2005/8/layout/hList1"/>
    <dgm:cxn modelId="{9008E2E5-AE19-DB4F-87C1-622FF9F3813C}" type="presOf" srcId="{14E1E7C4-EBF5-46F3-853D-D316B2E00D42}" destId="{E9D2FD12-0CDE-4B06-B2B7-3A6261B3073D}" srcOrd="0" destOrd="1" presId="urn:microsoft.com/office/officeart/2005/8/layout/hList1"/>
    <dgm:cxn modelId="{D935AFBB-8EF7-0948-B201-6E5764E9F3B3}" type="presOf" srcId="{2476EC01-85ED-4A1D-AB99-34AE906DE0FA}" destId="{9ABAA5E4-3479-4611-BC43-CECB7344E1BA}" srcOrd="0" destOrd="0" presId="urn:microsoft.com/office/officeart/2005/8/layout/hList1"/>
    <dgm:cxn modelId="{B699CEDC-5457-5449-8594-A7C07F6E646E}" type="presOf" srcId="{ECBCE879-84F1-4D8B-9A67-4FCC77456C6E}" destId="{E9D2FD12-0CDE-4B06-B2B7-3A6261B3073D}" srcOrd="0" destOrd="0" presId="urn:microsoft.com/office/officeart/2005/8/layout/hList1"/>
    <dgm:cxn modelId="{C07D7ED4-2A58-45A2-9695-58B3DC21B1F0}" srcId="{3FE7B1A9-F567-45A1-80A8-9EC0F14AEB16}" destId="{ECBCE879-84F1-4D8B-9A67-4FCC77456C6E}" srcOrd="0" destOrd="0" parTransId="{467CAA5C-2C49-48FD-9E04-25AF36961566}" sibTransId="{0B1E708C-7C76-46FE-9359-771CC7D92ABD}"/>
    <dgm:cxn modelId="{14BCF142-0E93-F548-8DCB-DB81428DE51B}" type="presParOf" srcId="{004716BC-5E96-4108-A070-07AF6CD9556C}" destId="{FC184A3B-C457-4A2C-8745-1F0D70C71246}" srcOrd="0" destOrd="0" presId="urn:microsoft.com/office/officeart/2005/8/layout/hList1"/>
    <dgm:cxn modelId="{78324E71-7104-9C4F-9A3E-6B3574B794DE}" type="presParOf" srcId="{FC184A3B-C457-4A2C-8745-1F0D70C71246}" destId="{9ABAA5E4-3479-4611-BC43-CECB7344E1BA}" srcOrd="0" destOrd="0" presId="urn:microsoft.com/office/officeart/2005/8/layout/hList1"/>
    <dgm:cxn modelId="{54EAB794-100C-F146-95ED-D14219C42240}" type="presParOf" srcId="{FC184A3B-C457-4A2C-8745-1F0D70C71246}" destId="{F68E9F0F-37B7-472C-A937-227DEEC85147}" srcOrd="1" destOrd="0" presId="urn:microsoft.com/office/officeart/2005/8/layout/hList1"/>
    <dgm:cxn modelId="{BA17AE3B-80EE-9741-AE5B-D212366D7DC9}" type="presParOf" srcId="{004716BC-5E96-4108-A070-07AF6CD9556C}" destId="{D9B4BF55-B854-47D0-83B5-CAA99CE8B66D}" srcOrd="1" destOrd="0" presId="urn:microsoft.com/office/officeart/2005/8/layout/hList1"/>
    <dgm:cxn modelId="{C5126405-8A24-6241-9BFE-666D6F55679B}" type="presParOf" srcId="{004716BC-5E96-4108-A070-07AF6CD9556C}" destId="{5031C17E-0A15-476F-A041-C364B6F2EF3C}" srcOrd="2" destOrd="0" presId="urn:microsoft.com/office/officeart/2005/8/layout/hList1"/>
    <dgm:cxn modelId="{564D5FA6-0727-B04A-997C-D255B4D8356A}" type="presParOf" srcId="{5031C17E-0A15-476F-A041-C364B6F2EF3C}" destId="{F669974D-7B94-4BC1-BE3B-1A2390EBAE89}" srcOrd="0" destOrd="0" presId="urn:microsoft.com/office/officeart/2005/8/layout/hList1"/>
    <dgm:cxn modelId="{C4D7DF25-94F8-C144-9373-16774FE62D91}" type="presParOf" srcId="{5031C17E-0A15-476F-A041-C364B6F2EF3C}" destId="{E9D2FD12-0CDE-4B06-B2B7-3A6261B30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043B-AB07-4905-A529-1B7DF266241A}">
      <dsp:nvSpPr>
        <dsp:cNvPr id="0" name=""/>
        <dsp:cNvSpPr/>
      </dsp:nvSpPr>
      <dsp:spPr>
        <a:xfrm>
          <a:off x="4901" y="-402012"/>
          <a:ext cx="8209240" cy="1084941"/>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broadcast(String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bcastWorkerID</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useMSTBcast</a:t>
          </a:r>
          <a:r>
            <a:rPr lang="en-US" sz="2200" kern="1200" dirty="0">
              <a:latin typeface="Montserrat" charset="0"/>
              <a:ea typeface="Montserrat" charset="0"/>
              <a:cs typeface="Montserrat" charset="0"/>
            </a:rPr>
            <a:t>) </a:t>
          </a:r>
        </a:p>
      </dsp:txBody>
      <dsp:txXfrm>
        <a:off x="4901" y="-402012"/>
        <a:ext cx="8209240" cy="1084941"/>
      </dsp:txXfrm>
    </dsp:sp>
    <dsp:sp modelId="{56C4AF58-1108-403C-BC81-263A0976CB62}">
      <dsp:nvSpPr>
        <dsp:cNvPr id="0" name=""/>
        <dsp:cNvSpPr/>
      </dsp:nvSpPr>
      <dsp:spPr>
        <a:xfrm>
          <a:off x="7988" y="680204"/>
          <a:ext cx="8203066" cy="2907496"/>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Simple</a:t>
          </a:r>
          <a:r>
            <a:rPr lang="en-US" sz="2000" kern="1200" dirty="0">
              <a:latin typeface="Montserrat" charset="0"/>
              <a:ea typeface="Montserrat" charset="0"/>
              <a:cs typeface="Montserrat" charset="0"/>
            </a:rPr>
            <a:t> – the interface for </a:t>
          </a:r>
          <a:r>
            <a:rPr lang="en-US" sz="2000" b="1" kern="1200" dirty="0" err="1">
              <a:latin typeface="Montserrat" charset="0"/>
              <a:ea typeface="Montserrat" charset="0"/>
              <a:cs typeface="Montserrat" charset="0"/>
            </a:rPr>
            <a:t>ByteArray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ShortArray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IntArray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FloatArray</a:t>
          </a:r>
          <a:r>
            <a:rPr lang="en-US" sz="2000" kern="1200" dirty="0">
              <a:latin typeface="Montserrat" charset="0"/>
              <a:ea typeface="Montserrat" charset="0"/>
              <a:cs typeface="Montserrat" charset="0"/>
            </a:rPr>
            <a:t>, </a:t>
          </a:r>
          <a:r>
            <a:rPr lang="en-US" sz="2000" b="1" kern="1200" dirty="0" err="1">
              <a:latin typeface="Montserrat" charset="0"/>
              <a:ea typeface="Montserrat" charset="0"/>
              <a:cs typeface="Montserrat" charset="0"/>
            </a:rPr>
            <a:t>LongArray</a:t>
          </a:r>
          <a:r>
            <a:rPr lang="en-US" sz="2000" kern="1200" dirty="0">
              <a:latin typeface="Montserrat" charset="0"/>
              <a:ea typeface="Montserrat" charset="0"/>
              <a:cs typeface="Montserrat" charset="0"/>
            </a:rPr>
            <a:t> and </a:t>
          </a:r>
          <a:r>
            <a:rPr lang="en-US" sz="2000" b="1" kern="1200" dirty="0" err="1">
              <a:latin typeface="Montserrat" charset="0"/>
              <a:ea typeface="Montserrat" charset="0"/>
              <a:cs typeface="Montserrat" charset="0"/>
            </a:rPr>
            <a:t>DoubleArray</a:t>
          </a:r>
          <a:r>
            <a:rPr lang="en-US" sz="2000" kern="1200" dirty="0">
              <a:latin typeface="Montserrat" charset="0"/>
              <a:ea typeface="Montserrat" charset="0"/>
              <a:cs typeface="Montserrat" charset="0"/>
            </a:rPr>
            <a:t> and </a:t>
          </a:r>
          <a:r>
            <a:rPr lang="en-US" sz="2000" b="1" kern="1200" dirty="0">
              <a:latin typeface="Montserrat" charset="0"/>
              <a:ea typeface="Montserrat" charset="0"/>
              <a:cs typeface="Montserrat" charset="0"/>
            </a:rPr>
            <a:t>Writable</a:t>
          </a:r>
          <a:endParaRPr lang="en-US" sz="2000" kern="1200" dirty="0">
            <a:latin typeface="Montserrat" charset="0"/>
            <a:ea typeface="Montserrat" charset="0"/>
            <a:cs typeface="Montserrat" charset="0"/>
          </a:endParaRP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Table&lt;P&gt; table </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bcastWorkerID</a:t>
          </a:r>
          <a:r>
            <a:rPr lang="en-US" sz="2000" kern="1200" dirty="0">
              <a:latin typeface="Montserrat" charset="0"/>
              <a:ea typeface="Montserrat" charset="0"/>
              <a:cs typeface="Montserrat" charset="0"/>
            </a:rPr>
            <a:t> – the worker to broadcast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useMSTBcast</a:t>
          </a:r>
          <a:r>
            <a:rPr lang="en-US" sz="2000" kern="1200" dirty="0">
              <a:latin typeface="Montserrat" charset="0"/>
              <a:ea typeface="Montserrat" charset="0"/>
              <a:cs typeface="Montserrat" charset="0"/>
            </a:rPr>
            <a:t> – default broadcast algorithm is pipelining, set this option to true to enable minimum spanning tree algorithm</a:t>
          </a:r>
        </a:p>
      </dsp:txBody>
      <dsp:txXfrm>
        <a:off x="7988" y="680204"/>
        <a:ext cx="8203066" cy="29074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8BEB-9505-4A75-926A-654B2CBE6689}">
      <dsp:nvSpPr>
        <dsp:cNvPr id="0" name=""/>
        <dsp:cNvSpPr/>
      </dsp:nvSpPr>
      <dsp:spPr>
        <a:xfrm>
          <a:off x="0" y="0"/>
          <a:ext cx="7886700" cy="1762145"/>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reduce(String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 </a:t>
          </a:r>
          <a:r>
            <a:rPr lang="en-US" sz="2200" kern="1200" dirty="0" err="1">
              <a:latin typeface="Montserrat" charset="0"/>
              <a:ea typeface="Montserrat" charset="0"/>
              <a:cs typeface="Montserrat" charset="0"/>
            </a:rPr>
            <a:t>int</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reduceWorkerID</a:t>
          </a:r>
          <a:r>
            <a:rPr lang="en-US" sz="2200" kern="1200" dirty="0">
              <a:latin typeface="Montserrat" charset="0"/>
              <a:ea typeface="Montserrat" charset="0"/>
              <a:cs typeface="Montserrat" charset="0"/>
            </a:rPr>
            <a:t>)</a:t>
          </a:r>
        </a:p>
      </dsp:txBody>
      <dsp:txXfrm>
        <a:off x="0" y="0"/>
        <a:ext cx="7886700" cy="1762145"/>
      </dsp:txXfrm>
    </dsp:sp>
    <dsp:sp modelId="{4E4AB689-1968-4BCC-B8D4-9F6E11A65D71}">
      <dsp:nvSpPr>
        <dsp:cNvPr id="0" name=""/>
        <dsp:cNvSpPr/>
      </dsp:nvSpPr>
      <dsp:spPr>
        <a:xfrm>
          <a:off x="0" y="1745933"/>
          <a:ext cx="7886700" cy="263520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reduceWorkerID</a:t>
          </a:r>
          <a:r>
            <a:rPr lang="en-US" sz="2000" kern="1200" dirty="0">
              <a:latin typeface="Montserrat" charset="0"/>
              <a:ea typeface="Montserrat" charset="0"/>
              <a:cs typeface="Montserrat" charset="0"/>
            </a:rPr>
            <a:t> - the worker ID to receive the reduced data</a:t>
          </a:r>
        </a:p>
      </dsp:txBody>
      <dsp:txXfrm>
        <a:off x="0" y="1745933"/>
        <a:ext cx="7886700" cy="2635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8AB55-79F5-4123-B036-7AF3DB6B975F}">
      <dsp:nvSpPr>
        <dsp:cNvPr id="0" name=""/>
        <dsp:cNvSpPr/>
      </dsp:nvSpPr>
      <dsp:spPr>
        <a:xfrm>
          <a:off x="0" y="25399"/>
          <a:ext cx="7886700" cy="1699200"/>
        </a:xfrm>
        <a:prstGeom prst="rect">
          <a:avLst/>
        </a:prstGeom>
        <a:solidFill>
          <a:srgbClr val="263338"/>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l" defTabSz="977900" rtl="0">
            <a:lnSpc>
              <a:spcPct val="90000"/>
            </a:lnSpc>
            <a:spcBef>
              <a:spcPct val="0"/>
            </a:spcBef>
            <a:spcAft>
              <a:spcPct val="35000"/>
            </a:spcAft>
          </a:pPr>
          <a:r>
            <a:rPr lang="en-US" sz="2200" kern="1200" dirty="0">
              <a:latin typeface="Montserrat" charset="0"/>
              <a:ea typeface="Montserrat" charset="0"/>
              <a:cs typeface="Montserrat" charset="0"/>
            </a:rPr>
            <a:t>public &lt;P extends Simple&gt; </a:t>
          </a:r>
          <a:r>
            <a:rPr lang="en-US" sz="2200" kern="1200" dirty="0" err="1">
              <a:latin typeface="Montserrat" charset="0"/>
              <a:ea typeface="Montserrat" charset="0"/>
              <a:cs typeface="Montserrat" charset="0"/>
            </a:rPr>
            <a:t>boolean</a:t>
          </a:r>
          <a:r>
            <a:rPr lang="en-US" sz="2200" kern="1200" dirty="0">
              <a:latin typeface="Montserrat" charset="0"/>
              <a:ea typeface="Montserrat" charset="0"/>
              <a:cs typeface="Montserrat" charset="0"/>
            </a:rPr>
            <a:t> </a:t>
          </a:r>
          <a:r>
            <a:rPr lang="en-US" sz="2200" kern="1200" dirty="0" err="1">
              <a:latin typeface="Montserrat" charset="0"/>
              <a:ea typeface="Montserrat" charset="0"/>
              <a:cs typeface="Montserrat" charset="0"/>
            </a:rPr>
            <a:t>allgather</a:t>
          </a:r>
          <a:r>
            <a:rPr lang="en-US" sz="2200" kern="1200" dirty="0">
              <a:latin typeface="Montserrat" charset="0"/>
              <a:ea typeface="Montserrat" charset="0"/>
              <a:cs typeface="Montserrat" charset="0"/>
            </a:rPr>
            <a:t>(String </a:t>
          </a:r>
          <a:r>
            <a:rPr lang="en-US" sz="2200" kern="1200" dirty="0" err="1">
              <a:latin typeface="Montserrat" charset="0"/>
              <a:ea typeface="Montserrat" charset="0"/>
              <a:cs typeface="Montserrat" charset="0"/>
            </a:rPr>
            <a:t>contextName</a:t>
          </a:r>
          <a:r>
            <a:rPr lang="en-US" sz="2200" kern="1200" dirty="0">
              <a:latin typeface="Montserrat" charset="0"/>
              <a:ea typeface="Montserrat" charset="0"/>
              <a:cs typeface="Montserrat" charset="0"/>
            </a:rPr>
            <a:t>, String </a:t>
          </a:r>
          <a:r>
            <a:rPr lang="en-US" sz="2200" kern="1200" dirty="0" err="1">
              <a:latin typeface="Montserrat" charset="0"/>
              <a:ea typeface="Montserrat" charset="0"/>
              <a:cs typeface="Montserrat" charset="0"/>
            </a:rPr>
            <a:t>operationName</a:t>
          </a:r>
          <a:r>
            <a:rPr lang="en-US" sz="2200" kern="1200" dirty="0">
              <a:latin typeface="Montserrat" charset="0"/>
              <a:ea typeface="Montserrat" charset="0"/>
              <a:cs typeface="Montserrat" charset="0"/>
            </a:rPr>
            <a:t>, Table&lt;P&gt; table)</a:t>
          </a:r>
        </a:p>
      </dsp:txBody>
      <dsp:txXfrm>
        <a:off x="0" y="25399"/>
        <a:ext cx="7886700" cy="1699200"/>
      </dsp:txXfrm>
    </dsp:sp>
    <dsp:sp modelId="{467A3248-8725-4F64-B9CB-B96DF402636D}">
      <dsp:nvSpPr>
        <dsp:cNvPr id="0" name=""/>
        <dsp:cNvSpPr/>
      </dsp:nvSpPr>
      <dsp:spPr>
        <a:xfrm>
          <a:off x="0" y="1729629"/>
          <a:ext cx="7886700" cy="2591280"/>
        </a:xfrm>
        <a:prstGeom prst="rect">
          <a:avLst/>
        </a:prstGeom>
        <a:solidFill>
          <a:srgbClr val="BCD3D6">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contextName</a:t>
          </a:r>
          <a:r>
            <a:rPr lang="en-US" sz="2000" kern="1200" dirty="0">
              <a:latin typeface="Montserrat" charset="0"/>
              <a:ea typeface="Montserrat" charset="0"/>
              <a:cs typeface="Montserrat" charset="0"/>
            </a:rPr>
            <a:t> – user defined name to separate operations indifferent groups</a:t>
          </a:r>
        </a:p>
        <a:p>
          <a:pPr marL="228600" lvl="1" indent="-228600" algn="l" defTabSz="889000" rtl="0">
            <a:lnSpc>
              <a:spcPct val="90000"/>
            </a:lnSpc>
            <a:spcBef>
              <a:spcPct val="0"/>
            </a:spcBef>
            <a:spcAft>
              <a:spcPct val="15000"/>
            </a:spcAft>
            <a:buChar char="••"/>
          </a:pPr>
          <a:r>
            <a:rPr lang="en-US" sz="2000" b="1" kern="1200" dirty="0" err="1">
              <a:latin typeface="Montserrat" charset="0"/>
              <a:ea typeface="Montserrat" charset="0"/>
              <a:cs typeface="Montserrat" charset="0"/>
            </a:rPr>
            <a:t>operationName</a:t>
          </a:r>
          <a:r>
            <a:rPr lang="en-US" sz="2000" kern="1200" dirty="0">
              <a:latin typeface="Montserrat" charset="0"/>
              <a:ea typeface="Montserrat" charset="0"/>
              <a:cs typeface="Montserrat" charset="0"/>
            </a:rPr>
            <a:t> –user defined name to separate operations</a:t>
          </a:r>
        </a:p>
        <a:p>
          <a:pPr marL="228600" lvl="1" indent="-228600" algn="l" defTabSz="889000" rtl="0">
            <a:lnSpc>
              <a:spcPct val="90000"/>
            </a:lnSpc>
            <a:spcBef>
              <a:spcPct val="0"/>
            </a:spcBef>
            <a:spcAft>
              <a:spcPct val="15000"/>
            </a:spcAft>
            <a:buChar char="••"/>
          </a:pPr>
          <a:r>
            <a:rPr lang="en-US" sz="2000" b="1" kern="1200" dirty="0">
              <a:latin typeface="Montserrat" charset="0"/>
              <a:ea typeface="Montserrat" charset="0"/>
              <a:cs typeface="Montserrat" charset="0"/>
            </a:rPr>
            <a:t>table</a:t>
          </a:r>
          <a:r>
            <a:rPr lang="en-US" sz="2000" kern="1200" dirty="0">
              <a:latin typeface="Montserrat" charset="0"/>
              <a:ea typeface="Montserrat" charset="0"/>
              <a:cs typeface="Montserrat" charset="0"/>
            </a:rPr>
            <a:t> -the data structure to broadcast/receive data</a:t>
          </a:r>
        </a:p>
      </dsp:txBody>
      <dsp:txXfrm>
        <a:off x="0" y="1729629"/>
        <a:ext cx="7886700" cy="25912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59649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9072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09517-7849-409A-9718-7F5EF4870DD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7952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40E0F6-0E52-4900-B546-880DDAD0EBC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0075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62</a:t>
            </a:fld>
            <a:endParaRPr lang="en-US" dirty="0"/>
          </a:p>
        </p:txBody>
      </p:sp>
    </p:spTree>
    <p:extLst>
      <p:ext uri="{BB962C8B-B14F-4D97-AF65-F5344CB8AC3E}">
        <p14:creationId xmlns:p14="http://schemas.microsoft.com/office/powerpoint/2010/main" val="403749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http://www.cs.ucf.edu/~liujg/co_clustering.html</a:t>
            </a:r>
          </a:p>
        </p:txBody>
      </p:sp>
      <p:sp>
        <p:nvSpPr>
          <p:cNvPr id="4" name="Slide Number Placeholder 3"/>
          <p:cNvSpPr>
            <a:spLocks noGrp="1"/>
          </p:cNvSpPr>
          <p:nvPr>
            <p:ph type="sldNum" sz="quarter" idx="5"/>
          </p:nvPr>
        </p:nvSpPr>
        <p:spPr/>
        <p:txBody>
          <a:bodyPr/>
          <a:lstStyle/>
          <a:p>
            <a:fld id="{21B2AA4F-B828-4D7C-AFD3-893933DAFCB4}" type="slidenum">
              <a:rPr lang="en-US" smtClean="0"/>
              <a:t>63</a:t>
            </a:fld>
            <a:endParaRPr lang="en-US"/>
          </a:p>
        </p:txBody>
      </p:sp>
    </p:spTree>
    <p:extLst>
      <p:ext uri="{BB962C8B-B14F-4D97-AF65-F5344CB8AC3E}">
        <p14:creationId xmlns:p14="http://schemas.microsoft.com/office/powerpoint/2010/main" val="200393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Demo</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Dataset</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86668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86262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8425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01442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25419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22321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r>
              <a:rPr lang="en-US" altLang="en-US">
                <a:solidFill>
                  <a:srgbClr val="72A1A8"/>
                </a:solidFill>
                <a:latin typeface="Montserrat" charset="0"/>
                <a:ea typeface="Montserrat" charset="0"/>
                <a:cs typeface="Montserrat" charset="0"/>
              </a:rPr>
              <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43628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160698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523449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56621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7395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50007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05515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894152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E1E9A-82D5-48D9-8DC5-12A701E29959}"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99518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154926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66"/>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9"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E1E9A-82D5-48D9-8DC5-12A701E29959}"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0835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E1E9A-82D5-48D9-8DC5-12A701E29959}"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177799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4"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4"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E1E9A-82D5-48D9-8DC5-12A701E29959}"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178493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E1E9A-82D5-48D9-8DC5-12A701E29959}"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06858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E1E9A-82D5-48D9-8DC5-12A701E29959}"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500183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65"/>
            <a:ext cx="40116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7267" y="273053"/>
            <a:ext cx="6815138"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03"/>
            <a:ext cx="4011613"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499533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189"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189"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4256125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223229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771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305712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
        <p:nvSpPr>
          <p:cNvPr id="8" name="Rectangle 7"/>
          <p:cNvSpPr/>
          <p:nvPr/>
        </p:nvSpPr>
        <p:spPr>
          <a:xfrm>
            <a:off x="304819" y="685800"/>
            <a:ext cx="5994401" cy="12191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endParaRPr lang="en-US">
              <a:solidFill>
                <a:prstClr val="white"/>
              </a:solidFill>
            </a:endParaRPr>
          </a:p>
        </p:txBody>
      </p:sp>
    </p:spTree>
    <p:extLst>
      <p:ext uri="{BB962C8B-B14F-4D97-AF65-F5344CB8AC3E}">
        <p14:creationId xmlns:p14="http://schemas.microsoft.com/office/powerpoint/2010/main" val="2366829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535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968"/>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0"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8161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8261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8" name="Footer Placeholder 7"/>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9" name="Slide Number Placeholder 8"/>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7069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4" name="Footer Placeholder 3"/>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5" name="Slide Number Placeholder 4"/>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6391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3" name="Footer Placeholder 2"/>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4" name="Slide Number Placeholder 3"/>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2779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65"/>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1263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8"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r>
              <a:rPr lang="en-US"/>
              <a:t>Click icon to add picture</a:t>
            </a: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8606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4295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11/10/2017</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392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A96A6F-51DC-7B48-A60F-56342398693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046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4071557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96A6F-51DC-7B48-A60F-56342398693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926072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A96A6F-51DC-7B48-A60F-563423986938}"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649614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A96A6F-51DC-7B48-A60F-563423986938}"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965424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96A6F-51DC-7B48-A60F-563423986938}"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624928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96A6F-51DC-7B48-A60F-563423986938}"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55678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6A6F-51DC-7B48-A60F-563423986938}"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381815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6A6F-51DC-7B48-A60F-563423986938}"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259043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2785259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96A6F-51DC-7B48-A60F-563423986938}"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E3EA1-C3CB-AB40-87A2-4F02FCEE910E}" type="slidenum">
              <a:rPr lang="en-US" smtClean="0"/>
              <a:t>‹#›</a:t>
            </a:fld>
            <a:endParaRPr lang="en-US"/>
          </a:p>
        </p:txBody>
      </p:sp>
    </p:spTree>
    <p:extLst>
      <p:ext uri="{BB962C8B-B14F-4D97-AF65-F5344CB8AC3E}">
        <p14:creationId xmlns:p14="http://schemas.microsoft.com/office/powerpoint/2010/main" val="170684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r>
              <a:rPr lang="en-US" altLang="en-US">
                <a:solidFill>
                  <a:srgbClr val="72A1A8"/>
                </a:solidFill>
                <a:latin typeface="Montserrat" charset="0"/>
                <a:ea typeface="Montserrat" charset="0"/>
                <a:cs typeface="Montserrat" charset="0"/>
              </a:rPr>
              <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72684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r>
              <a:rPr lang="en-US" altLang="en-US">
                <a:solidFill>
                  <a:srgbClr val="72A1A8"/>
                </a:solidFill>
                <a:latin typeface="Montserrat" charset="0"/>
                <a:ea typeface="Montserrat" charset="0"/>
                <a:cs typeface="Montserrat" charset="0"/>
              </a:rPr>
              <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99125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783C8F-B2C5-3F4F-92BE-E1724E31B482}"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592959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61874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83C8F-B2C5-3F4F-92BE-E1724E31B482}"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751392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83C8F-B2C5-3F4F-92BE-E1724E31B482}"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933594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783C8F-B2C5-3F4F-92BE-E1724E31B482}"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1711780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783C8F-B2C5-3F4F-92BE-E1724E31B482}"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4015006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3C8F-B2C5-3F4F-92BE-E1724E31B482}"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450347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83C8F-B2C5-3F4F-92BE-E1724E31B482}"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122471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263338"/>
                </a:solidFill>
                <a:latin typeface="Montserrat" charset="0"/>
                <a:ea typeface="Montserrat" charset="0"/>
                <a:cs typeface="Montserrat" charset="0"/>
              </a:rPr>
              <a:t>Problem</a:t>
            </a:r>
            <a:r>
              <a:rPr lang="en-US" altLang="en-US">
                <a:solidFill>
                  <a:srgbClr val="263338"/>
                </a:solidFill>
                <a:latin typeface="Montserrat" charset="0"/>
                <a:ea typeface="Montserrat" charset="0"/>
                <a:cs typeface="Montserrat" charset="0"/>
              </a:rPr>
              <a:t/>
            </a:r>
            <a:br>
              <a:rPr lang="en-US" altLang="en-US">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83C8F-B2C5-3F4F-92BE-E1724E31B482}"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2776718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386825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83C8F-B2C5-3F4F-92BE-E1724E31B482}"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B8CB4-24BC-9F45-A012-839F7B8D3CC4}" type="slidenum">
              <a:rPr lang="en-US" smtClean="0"/>
              <a:t>‹#›</a:t>
            </a:fld>
            <a:endParaRPr lang="en-US"/>
          </a:p>
        </p:txBody>
      </p:sp>
    </p:spTree>
    <p:extLst>
      <p:ext uri="{BB962C8B-B14F-4D97-AF65-F5344CB8AC3E}">
        <p14:creationId xmlns:p14="http://schemas.microsoft.com/office/powerpoint/2010/main" val="354180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26027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73" r:id="rId9"/>
    <p:sldLayoutId id="2147483657" r:id="rId10"/>
    <p:sldLayoutId id="2147483672" r:id="rId11"/>
    <p:sldLayoutId id="2147483658" r:id="rId12"/>
    <p:sldLayoutId id="2147483659"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extLst>
      <p:ext uri="{BB962C8B-B14F-4D97-AF65-F5344CB8AC3E}">
        <p14:creationId xmlns:p14="http://schemas.microsoft.com/office/powerpoint/2010/main" val="1158577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726"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134E1E9A-82D5-48D9-8DC5-12A701E29959}" type="datetimeFigureOut">
              <a:rPr lang="en-US" smtClean="0"/>
              <a:t>11/10/2017</a:t>
            </a:fld>
            <a:endParaRPr lang="en-US"/>
          </a:p>
        </p:txBody>
      </p:sp>
      <p:sp>
        <p:nvSpPr>
          <p:cNvPr id="5" name="Footer Placeholder 4"/>
          <p:cNvSpPr>
            <a:spLocks noGrp="1"/>
          </p:cNvSpPr>
          <p:nvPr>
            <p:ph type="ftr" sz="quarter" idx="3"/>
          </p:nvPr>
        </p:nvSpPr>
        <p:spPr>
          <a:xfrm>
            <a:off x="4165605" y="6356415"/>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FEC14B07-0702-486D-B77B-E48541059A6A}" type="slidenum">
              <a:rPr lang="en-US" smtClean="0"/>
              <a:t>‹#›</a:t>
            </a:fld>
            <a:endParaRPr lang="en-US"/>
          </a:p>
        </p:txBody>
      </p:sp>
      <p:pic>
        <p:nvPicPr>
          <p:cNvPr id="7"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2769"/>
          <a:stretch/>
        </p:blipFill>
        <p:spPr bwMode="auto">
          <a:xfrm>
            <a:off x="-2036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18226"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Background</a:t>
            </a:r>
          </a:p>
        </p:txBody>
      </p:sp>
      <p:sp>
        <p:nvSpPr>
          <p:cNvPr id="17" name="Rectangle 16"/>
          <p:cNvSpPr/>
          <p:nvPr userDrawn="1"/>
        </p:nvSpPr>
        <p:spPr>
          <a:xfrm>
            <a:off x="3050024"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Applications</a:t>
            </a:r>
          </a:p>
        </p:txBody>
      </p:sp>
      <p:sp>
        <p:nvSpPr>
          <p:cNvPr id="18" name="Rectangle 17"/>
          <p:cNvSpPr/>
          <p:nvPr userDrawn="1"/>
        </p:nvSpPr>
        <p:spPr>
          <a:xfrm>
            <a:off x="9202852" y="602088"/>
            <a:ext cx="2968788" cy="244098"/>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SPIDAL</a:t>
            </a:r>
          </a:p>
        </p:txBody>
      </p:sp>
      <p:sp>
        <p:nvSpPr>
          <p:cNvPr id="19" name="Rectangle 18"/>
          <p:cNvSpPr/>
          <p:nvPr userDrawn="1"/>
        </p:nvSpPr>
        <p:spPr>
          <a:xfrm>
            <a:off x="6126438" y="602085"/>
            <a:ext cx="3076414" cy="244100"/>
          </a:xfrm>
          <a:prstGeom prst="rect">
            <a:avLst/>
          </a:prstGeom>
          <a:solidFill>
            <a:schemeClr val="bg1">
              <a:lumMod val="85000"/>
            </a:scheme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black"/>
                </a:solidFill>
              </a:rPr>
              <a:t>HPC-ABDS</a:t>
            </a:r>
          </a:p>
        </p:txBody>
      </p:sp>
    </p:spTree>
    <p:extLst>
      <p:ext uri="{BB962C8B-B14F-4D97-AF65-F5344CB8AC3E}">
        <p14:creationId xmlns:p14="http://schemas.microsoft.com/office/powerpoint/2010/main" val="23607859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199"/>
            <a:ext cx="10972800" cy="1143001"/>
          </a:xfrm>
          <a:prstGeom prst="rect">
            <a:avLst/>
          </a:prstGeom>
        </p:spPr>
        <p:txBody>
          <a:bodyPr vert="horz" lIns="91308" tIns="45660" rIns="91308" bIns="4566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22454"/>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15"/>
            <a:ext cx="12192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63385" y="4072"/>
            <a:ext cx="3556001" cy="427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1"/>
            <a:ext cx="1312984"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69600" y="6447544"/>
            <a:ext cx="1244599"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093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96A6F-51DC-7B48-A60F-563423986938}"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E3EA1-C3CB-AB40-87A2-4F02FCEE910E}" type="slidenum">
              <a:rPr lang="en-US" smtClean="0"/>
              <a:t>‹#›</a:t>
            </a:fld>
            <a:endParaRPr lang="en-US"/>
          </a:p>
        </p:txBody>
      </p:sp>
    </p:spTree>
    <p:extLst>
      <p:ext uri="{BB962C8B-B14F-4D97-AF65-F5344CB8AC3E}">
        <p14:creationId xmlns:p14="http://schemas.microsoft.com/office/powerpoint/2010/main" val="4370175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83C8F-B2C5-3F4F-92BE-E1724E31B482}"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B8CB4-24BC-9F45-A012-839F7B8D3CC4}" type="slidenum">
              <a:rPr lang="en-US" smtClean="0"/>
              <a:t>‹#›</a:t>
            </a:fld>
            <a:endParaRPr lang="en-US"/>
          </a:p>
        </p:txBody>
      </p:sp>
    </p:spTree>
    <p:extLst>
      <p:ext uri="{BB962C8B-B14F-4D97-AF65-F5344CB8AC3E}">
        <p14:creationId xmlns:p14="http://schemas.microsoft.com/office/powerpoint/2010/main" val="31821566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1.xml"/><Relationship Id="rId5" Type="http://schemas.openxmlformats.org/officeDocument/2006/relationships/image" Target="../media/image49.png"/><Relationship Id="rId4" Type="http://schemas.openxmlformats.org/officeDocument/2006/relationships/image" Target="../media/image48.emf"/></Relationships>
</file>

<file path=ppt/slides/_rels/slide5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1.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1.xml"/><Relationship Id="rId5" Type="http://schemas.openxmlformats.org/officeDocument/2006/relationships/image" Target="../media/image46.png"/><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1.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image-net.org/"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hyperlink" Target="http://www-cvr.ai.uiuc.edu/ponce_grp/data/"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hyperlink" Target="random.pdf" TargetMode="External"/><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3.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333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2819" y="1594083"/>
            <a:ext cx="12757637" cy="2387600"/>
          </a:xfrm>
        </p:spPr>
        <p:txBody>
          <a:bodyPr>
            <a:normAutofit/>
          </a:bodyPr>
          <a:lstStyle/>
          <a:p>
            <a:r>
              <a:rPr lang="en-US" altLang="en-US" sz="4000" b="1" dirty="0">
                <a:solidFill>
                  <a:srgbClr val="72A1A8"/>
                </a:solidFill>
                <a:latin typeface="Montserrat" charset="0"/>
                <a:ea typeface="Montserrat" charset="0"/>
                <a:cs typeface="Montserrat" charset="0"/>
                <a:sym typeface="+mn-ea"/>
              </a:rPr>
              <a:t>Tutorial: Harp-DAAL</a:t>
            </a:r>
            <a:r>
              <a:rPr lang="x-none" altLang="en-US" sz="4000" b="1" dirty="0">
                <a:solidFill>
                  <a:srgbClr val="72A1A8"/>
                </a:solidFill>
                <a:latin typeface="Montserrat" charset="0"/>
                <a:ea typeface="Montserrat" charset="0"/>
                <a:cs typeface="Montserrat" charset="0"/>
                <a:sym typeface="+mn-ea"/>
              </a:rPr>
              <a:t> </a:t>
            </a:r>
            <a:r>
              <a:rPr lang="en-US" altLang="en-US" sz="4000" b="1" dirty="0">
                <a:solidFill>
                  <a:srgbClr val="72A1A8"/>
                </a:solidFill>
                <a:latin typeface="Montserrat" charset="0"/>
                <a:ea typeface="Montserrat" charset="0"/>
                <a:cs typeface="Montserrat" charset="0"/>
                <a:sym typeface="+mn-ea"/>
              </a:rPr>
              <a:t>for</a:t>
            </a:r>
            <a:br>
              <a:rPr lang="en-US" altLang="en-US" sz="4000" b="1" dirty="0">
                <a:solidFill>
                  <a:srgbClr val="72A1A8"/>
                </a:solidFill>
                <a:latin typeface="Montserrat" charset="0"/>
                <a:ea typeface="Montserrat" charset="0"/>
                <a:cs typeface="Montserrat" charset="0"/>
                <a:sym typeface="+mn-ea"/>
              </a:rPr>
            </a:br>
            <a:r>
              <a:rPr lang="en-US" altLang="en-US" sz="4000" b="1" dirty="0">
                <a:solidFill>
                  <a:srgbClr val="72A1A8"/>
                </a:solidFill>
                <a:latin typeface="Montserrat" charset="0"/>
                <a:ea typeface="Montserrat" charset="0"/>
                <a:cs typeface="Montserrat" charset="0"/>
                <a:sym typeface="+mn-ea"/>
              </a:rPr>
              <a:t>High Performance Big Data Machine Learning</a:t>
            </a:r>
            <a:endParaRPr lang="x-none" altLang="en-US" sz="4000" b="1" dirty="0">
              <a:solidFill>
                <a:srgbClr val="72A1A8"/>
              </a:solidFill>
              <a:latin typeface="Montserrat" charset="0"/>
              <a:ea typeface="Montserrat" charset="0"/>
              <a:cs typeface="Montserrat" charset="0"/>
            </a:endParaRPr>
          </a:p>
        </p:txBody>
      </p:sp>
      <p:sp>
        <p:nvSpPr>
          <p:cNvPr id="3" name="Subtitle 2"/>
          <p:cNvSpPr>
            <a:spLocks noGrp="1"/>
          </p:cNvSpPr>
          <p:nvPr>
            <p:ph type="subTitle" idx="1"/>
          </p:nvPr>
        </p:nvSpPr>
        <p:spPr>
          <a:xfrm>
            <a:off x="1524000" y="4241848"/>
            <a:ext cx="9144000" cy="526617"/>
          </a:xfrm>
        </p:spPr>
        <p:txBody>
          <a:bodyPr/>
          <a:lstStyle/>
          <a:p>
            <a:r>
              <a:rPr lang="en-US" altLang="en-US" dirty="0">
                <a:solidFill>
                  <a:schemeClr val="bg1"/>
                </a:solidFill>
                <a:latin typeface="Montserrat" charset="0"/>
                <a:ea typeface="Montserrat" charset="0"/>
                <a:cs typeface="Montserrat" charset="0"/>
                <a:sym typeface="+mn-ea"/>
              </a:rPr>
              <a:t>Framework &amp; </a:t>
            </a:r>
            <a:r>
              <a:rPr lang="x-none" altLang="en-US" dirty="0">
                <a:solidFill>
                  <a:schemeClr val="bg1"/>
                </a:solidFill>
                <a:latin typeface="Montserrat" charset="0"/>
                <a:ea typeface="Montserrat" charset="0"/>
                <a:cs typeface="Montserrat" charset="0"/>
                <a:sym typeface="+mn-ea"/>
              </a:rPr>
              <a:t>Applications</a:t>
            </a:r>
            <a:endParaRPr lang="x-none" altLang="en-US" dirty="0">
              <a:solidFill>
                <a:schemeClr val="bg1"/>
              </a:solidFill>
              <a:latin typeface="Montserrat" charset="0"/>
              <a:ea typeface="Montserrat" charset="0"/>
              <a:cs typeface="Montserrat"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977" r="54433" b="11818"/>
          <a:stretch/>
        </p:blipFill>
        <p:spPr>
          <a:xfrm rot="654023">
            <a:off x="5070764" y="770084"/>
            <a:ext cx="1413164" cy="19038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26" y="-84661"/>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p>
            <a:pPr lvl="1" algn="ctr" rtl="0" eaLnBrk="0" fontAlgn="base" hangingPunct="0">
              <a:spcBef>
                <a:spcPct val="0"/>
              </a:spcBef>
              <a:spcAft>
                <a:spcPct val="0"/>
              </a:spcAft>
            </a:pPr>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Why Collective Communications for Big Data Processing?</a:t>
            </a:r>
          </a:p>
        </p:txBody>
      </p:sp>
      <p:sp>
        <p:nvSpPr>
          <p:cNvPr id="3" name="Content Placeholder 2"/>
          <p:cNvSpPr>
            <a:spLocks noGrp="1"/>
          </p:cNvSpPr>
          <p:nvPr>
            <p:ph idx="4294967295"/>
          </p:nvPr>
        </p:nvSpPr>
        <p:spPr>
          <a:xfrm>
            <a:off x="1379477" y="1549726"/>
            <a:ext cx="10506075" cy="4576763"/>
          </a:xfrm>
        </p:spPr>
        <p:txBody>
          <a:bodyPr>
            <a:normAutofit/>
          </a:bodyPr>
          <a:lstStyle/>
          <a:p>
            <a:r>
              <a:rPr lang="en-US" sz="2400" b="1" dirty="0"/>
              <a:t>Collective Communication and Data Abstractions</a:t>
            </a:r>
          </a:p>
          <a:p>
            <a:pPr lvl="1">
              <a:buSzPct val="60000"/>
              <a:buFont typeface="Courier New" pitchFamily="49" charset="0"/>
              <a:buChar char="o"/>
            </a:pPr>
            <a:r>
              <a:rPr lang="en-US" sz="2400" dirty="0"/>
              <a:t>Optimization of global model synchronization</a:t>
            </a:r>
          </a:p>
          <a:p>
            <a:pPr lvl="2">
              <a:buSzPct val="60000"/>
              <a:buFont typeface="Courier New" pitchFamily="49" charset="0"/>
              <a:buChar char="o"/>
            </a:pPr>
            <a:r>
              <a:rPr lang="en-US" sz="2000" dirty="0"/>
              <a:t>ML algorithms: convergence vs. consistency</a:t>
            </a:r>
          </a:p>
          <a:p>
            <a:pPr lvl="2">
              <a:buSzPct val="60000"/>
              <a:buFont typeface="Courier New" pitchFamily="49" charset="0"/>
              <a:buChar char="o"/>
            </a:pPr>
            <a:r>
              <a:rPr lang="en-US" sz="2000" dirty="0"/>
              <a:t>Model updates can be out of order </a:t>
            </a:r>
          </a:p>
          <a:p>
            <a:pPr lvl="1">
              <a:buSzPct val="60000"/>
              <a:buFont typeface="Courier New" pitchFamily="49" charset="0"/>
              <a:buChar char="o"/>
            </a:pPr>
            <a:r>
              <a:rPr lang="en-US" sz="2400" dirty="0"/>
              <a:t>Hierarchical data abstractions and operations</a:t>
            </a:r>
          </a:p>
          <a:p>
            <a:r>
              <a:rPr lang="en-US" sz="2400" b="1" dirty="0"/>
              <a:t>Map-Collective Programming Model</a:t>
            </a:r>
          </a:p>
          <a:p>
            <a:pPr lvl="1">
              <a:buSzPct val="60000"/>
              <a:buFont typeface="Courier New" pitchFamily="49" charset="0"/>
              <a:buChar char="o"/>
            </a:pPr>
            <a:r>
              <a:rPr lang="en-US" sz="2400" dirty="0"/>
              <a:t>Extended from MapReduce model to support collective communications</a:t>
            </a:r>
          </a:p>
          <a:p>
            <a:pPr lvl="1">
              <a:buSzPct val="60000"/>
              <a:buFont typeface="Courier New" pitchFamily="49" charset="0"/>
              <a:buChar char="o"/>
            </a:pPr>
            <a:r>
              <a:rPr lang="en-US" sz="2400" dirty="0"/>
              <a:t>BSP parallelism at Inter-node vs. Intra-node levels </a:t>
            </a:r>
          </a:p>
          <a:p>
            <a:r>
              <a:rPr lang="en-US" sz="2400" b="1" dirty="0"/>
              <a:t>Harp Implementation</a:t>
            </a:r>
          </a:p>
          <a:p>
            <a:pPr lvl="1">
              <a:buSzPct val="60000"/>
              <a:buFont typeface="Courier New" pitchFamily="49" charset="0"/>
              <a:buChar char="o"/>
            </a:pPr>
            <a:r>
              <a:rPr lang="en-US" sz="2400" dirty="0"/>
              <a:t>A plug-in to Hadoop</a:t>
            </a:r>
            <a:endParaRPr lang="en-US" sz="1900" dirty="0"/>
          </a:p>
        </p:txBody>
      </p:sp>
    </p:spTree>
    <p:extLst>
      <p:ext uri="{BB962C8B-B14F-4D97-AF65-F5344CB8AC3E}">
        <p14:creationId xmlns:p14="http://schemas.microsoft.com/office/powerpoint/2010/main" val="352286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0394" y="244552"/>
            <a:ext cx="8716962" cy="1143000"/>
          </a:xfrm>
        </p:spPr>
        <p:txBody>
          <a:bodyPr>
            <a:normAutofit/>
          </a:bodyPr>
          <a:lstStyle/>
          <a:p>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Collective Communication Operations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8813"/>
            <a:ext cx="11056340" cy="480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74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87235"/>
            <a:ext cx="11461897" cy="4157330"/>
          </a:xfrm>
          <a:prstGeom prst="rect">
            <a:avLst/>
          </a:prstGeom>
        </p:spPr>
      </p:pic>
      <p:grpSp>
        <p:nvGrpSpPr>
          <p:cNvPr id="3" name="Group 2">
            <a:extLst>
              <a:ext uri="{FF2B5EF4-FFF2-40B4-BE49-F238E27FC236}">
                <a16:creationId xmlns:a16="http://schemas.microsoft.com/office/drawing/2014/main" xmlns="" id="{D942C237-CBDB-4B65-8BF5-5393FA175F5E}"/>
              </a:ext>
            </a:extLst>
          </p:cNvPr>
          <p:cNvGrpSpPr/>
          <p:nvPr/>
        </p:nvGrpSpPr>
        <p:grpSpPr>
          <a:xfrm>
            <a:off x="234504" y="4706665"/>
            <a:ext cx="11588469" cy="1569660"/>
            <a:chOff x="223993" y="4266954"/>
            <a:chExt cx="11588469" cy="1569660"/>
          </a:xfrm>
        </p:grpSpPr>
        <p:sp>
          <p:nvSpPr>
            <p:cNvPr id="5" name="TextBox 4"/>
            <p:cNvSpPr txBox="1"/>
            <p:nvPr/>
          </p:nvSpPr>
          <p:spPr>
            <a:xfrm>
              <a:off x="223993" y="4266954"/>
              <a:ext cx="4255539"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 to 20 nodes</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of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86999" y="4266954"/>
              <a:ext cx="3662457"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94731" y="4266954"/>
              <a:ext cx="3917731"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to 12 vertices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Tree>
    <p:extLst>
      <p:ext uri="{BB962C8B-B14F-4D97-AF65-F5344CB8AC3E}">
        <p14:creationId xmlns:p14="http://schemas.microsoft.com/office/powerpoint/2010/main" val="186296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392" y="1064736"/>
            <a:ext cx="90201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9437923" y="2760942"/>
            <a:ext cx="622241" cy="468236"/>
            <a:chOff x="5687118" y="733200"/>
            <a:chExt cx="622241" cy="622241"/>
          </a:xfrm>
        </p:grpSpPr>
        <p:sp>
          <p:nvSpPr>
            <p:cNvPr id="15" name="Down Arrow 14"/>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6"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grpSp>
        <p:nvGrpSpPr>
          <p:cNvPr id="8" name="Group 7"/>
          <p:cNvGrpSpPr/>
          <p:nvPr/>
        </p:nvGrpSpPr>
        <p:grpSpPr>
          <a:xfrm>
            <a:off x="9437924" y="1640394"/>
            <a:ext cx="622241" cy="468236"/>
            <a:chOff x="5687118" y="733200"/>
            <a:chExt cx="622241" cy="622241"/>
          </a:xfrm>
        </p:grpSpPr>
        <p:sp>
          <p:nvSpPr>
            <p:cNvPr id="9" name="Down Arrow 8"/>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sp>
        <p:nvSpPr>
          <p:cNvPr id="2" name="Title 1"/>
          <p:cNvSpPr>
            <a:spLocks noGrp="1"/>
          </p:cNvSpPr>
          <p:nvPr>
            <p:ph type="title"/>
          </p:nvPr>
        </p:nvSpPr>
        <p:spPr>
          <a:xfrm>
            <a:off x="1579605" y="-105971"/>
            <a:ext cx="10515600" cy="1325563"/>
          </a:xfrm>
        </p:spPr>
        <p:txBody>
          <a:bodyPr>
            <a:normAutofit/>
          </a:bodyPr>
          <a:lstStyle/>
          <a:p>
            <a:r>
              <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sym typeface="+mn-ea"/>
              </a:rPr>
              <a:t>Taxonomy for Machine Learning Algorithms</a:t>
            </a:r>
            <a:endPar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sp>
        <p:nvSpPr>
          <p:cNvPr id="5" name="Content Placeholder 4"/>
          <p:cNvSpPr>
            <a:spLocks noGrp="1"/>
          </p:cNvSpPr>
          <p:nvPr/>
        </p:nvSpPr>
        <p:spPr>
          <a:xfrm>
            <a:off x="1117392" y="4550602"/>
            <a:ext cx="9881937" cy="212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Optimization and related issues</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Task level only can't capture the traits of  computation </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sz="2000" b="0" i="0" u="none" strike="noStrike" kern="1200" cap="none" spc="0" normalizeH="0" baseline="0" noProof="0" dirty="0">
                <a:ln>
                  <a:noFill/>
                </a:ln>
                <a:solidFill>
                  <a:prstClr val="black"/>
                </a:solidFill>
                <a:effectLst/>
                <a:uLnTx/>
                <a:uFillTx/>
                <a:latin typeface="Calibri"/>
                <a:ea typeface="+mn-ea"/>
                <a:cs typeface="+mn-cs"/>
              </a:rPr>
              <a:t>Model is the key for iterative algorithms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The</a:t>
            </a:r>
            <a:r>
              <a:rPr kumimoji="0" sz="2000" b="0" i="0" u="none" strike="noStrike" kern="1200" cap="none" spc="0" normalizeH="0" baseline="0" noProof="0" dirty="0">
                <a:ln>
                  <a:noFill/>
                </a:ln>
                <a:solidFill>
                  <a:prstClr val="black"/>
                </a:solidFill>
                <a:effectLst/>
                <a:uLnTx/>
                <a:uFillTx/>
                <a:latin typeface="Calibri"/>
                <a:ea typeface="+mn-ea"/>
                <a:cs typeface="+mn-cs"/>
              </a:rPr>
              <a:t> structure</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sz="2000" b="0" i="0" u="none" strike="noStrike" kern="1200" cap="none" spc="0" normalizeH="0" baseline="0" noProof="0" dirty="0">
                <a:ln>
                  <a:noFill/>
                </a:ln>
                <a:solidFill>
                  <a:prstClr val="black"/>
                </a:solidFill>
                <a:effectLst/>
                <a:uLnTx/>
                <a:uFillTx/>
                <a:latin typeface="Calibri"/>
                <a:ea typeface="+mn-ea"/>
                <a:cs typeface="+mn-cs"/>
              </a:rPr>
              <a:t>e.g. vectors, matrix, tree, matrices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sz="2000" b="0" i="0" u="none" strike="noStrike" kern="1200" cap="none" spc="0" normalizeH="0" baseline="0" noProof="0" dirty="0">
                <a:ln>
                  <a:noFill/>
                </a:ln>
                <a:solidFill>
                  <a:prstClr val="black"/>
                </a:solidFill>
                <a:effectLst/>
                <a:uLnTx/>
                <a:uFillTx/>
                <a:latin typeface="Calibri"/>
                <a:ea typeface="+mn-ea"/>
                <a:cs typeface="+mn-cs"/>
              </a:rPr>
              <a:t> and size are critical for performance</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sz="2000" b="0" i="0" u="none" strike="noStrike" kern="1200" cap="none" spc="0" normalizeH="0" baseline="0" noProof="0" dirty="0">
                <a:ln>
                  <a:noFill/>
                </a:ln>
                <a:solidFill>
                  <a:prstClr val="black"/>
                </a:solidFill>
                <a:effectLst/>
                <a:uLnTx/>
                <a:uFillTx/>
                <a:latin typeface="Calibri"/>
                <a:ea typeface="+mn-ea"/>
                <a:cs typeface="+mn-cs"/>
              </a:rPr>
              <a:t>Solver has specific computation and communication pattern</a:t>
            </a:r>
          </a:p>
        </p:txBody>
      </p:sp>
      <p:sp>
        <p:nvSpPr>
          <p:cNvPr id="6" name="Text Box 5"/>
          <p:cNvSpPr txBox="1"/>
          <p:nvPr/>
        </p:nvSpPr>
        <p:spPr>
          <a:xfrm>
            <a:off x="1117392" y="6271742"/>
            <a:ext cx="9543050" cy="384721"/>
          </a:xfrm>
          <a:prstGeom prst="rect">
            <a:avLst/>
          </a:prstGeom>
          <a:noFill/>
        </p:spPr>
        <p:txBody>
          <a:bodyPr wrap="square" rtlCol="0">
            <a:spAutoFit/>
          </a:bodyPr>
          <a:lstStyle/>
          <a:p>
            <a:pPr marL="0" marR="0" lvl="0" indent="0" algn="l" defTabSz="91310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solidFill>
                    <a:srgbClr val="4F81BD"/>
                  </a:solidFill>
                </a:ln>
                <a:solidFill>
                  <a:prstClr val="black"/>
                </a:solidFill>
                <a:effectLst/>
                <a:uLnTx/>
                <a:uFillTx/>
                <a:latin typeface="Calibri"/>
                <a:ea typeface="+mn-ea"/>
                <a:cs typeface="+mn-cs"/>
              </a:rPr>
              <a:t>We investigate different computation and communication patterns  of important ml algorithms</a:t>
            </a:r>
          </a:p>
        </p:txBody>
      </p:sp>
    </p:spTree>
    <p:extLst>
      <p:ext uri="{BB962C8B-B14F-4D97-AF65-F5344CB8AC3E}">
        <p14:creationId xmlns:p14="http://schemas.microsoft.com/office/powerpoint/2010/main" val="237830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xmlns="" id="{861EEA58-B1E1-42A8-9641-DD764A63D4BF}"/>
              </a:ext>
            </a:extLst>
          </p:cNvPr>
          <p:cNvSpPr>
            <a:spLocks noGrp="1"/>
          </p:cNvSpPr>
          <p:nvPr/>
        </p:nvSpPr>
        <p:spPr>
          <a:xfrm>
            <a:off x="1141455" y="4472397"/>
            <a:ext cx="9881937" cy="21234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Optimization and related issues</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Big Data machine learning has irregular computation, non-homogeneous data and random memory access </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Easier manageable for traditional HPC, much more challenging for Big Data </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Big model with high dimensional data or model parameters is a unique computational feature</a:t>
            </a:r>
          </a:p>
          <a:p>
            <a:pPr marL="685800" marR="0" lvl="1" indent="-228600" algn="l" defTabSz="914400" rtl="0" eaLnBrk="1" fontAlgn="auto" latinLnBrk="0" hangingPunct="1">
              <a:lnSpc>
                <a:spcPct val="90000"/>
              </a:lnSpc>
              <a:spcBef>
                <a:spcPts val="500"/>
              </a:spcBef>
              <a:spcAft>
                <a:spcPts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Iterative computation is sensitive to the speed of global model update and synchronization for high accuracy and convergence.</a:t>
            </a:r>
          </a:p>
        </p:txBody>
      </p:sp>
      <p:pic>
        <p:nvPicPr>
          <p:cNvPr id="5" name="Picture 4">
            <a:extLst>
              <a:ext uri="{FF2B5EF4-FFF2-40B4-BE49-F238E27FC236}">
                <a16:creationId xmlns:a16="http://schemas.microsoft.com/office/drawing/2014/main" xmlns="" id="{4564E901-6CBF-4B69-9B0F-7A9AE28D12F8}"/>
              </a:ext>
            </a:extLst>
          </p:cNvPr>
          <p:cNvPicPr>
            <a:picLocks noChangeAspect="1"/>
          </p:cNvPicPr>
          <p:nvPr/>
        </p:nvPicPr>
        <p:blipFill>
          <a:blip r:embed="rId2"/>
          <a:stretch>
            <a:fillRect/>
          </a:stretch>
        </p:blipFill>
        <p:spPr>
          <a:xfrm>
            <a:off x="785613" y="1676402"/>
            <a:ext cx="10136532" cy="2525484"/>
          </a:xfrm>
          <a:prstGeom prst="rect">
            <a:avLst/>
          </a:prstGeom>
        </p:spPr>
      </p:pic>
      <p:sp>
        <p:nvSpPr>
          <p:cNvPr id="6" name="Title 1">
            <a:extLst>
              <a:ext uri="{FF2B5EF4-FFF2-40B4-BE49-F238E27FC236}">
                <a16:creationId xmlns:a16="http://schemas.microsoft.com/office/drawing/2014/main" xmlns="" id="{3856A92A-B49A-4260-AFA3-31D580DA9CDE}"/>
              </a:ext>
            </a:extLst>
          </p:cNvPr>
          <p:cNvSpPr txBox="1">
            <a:spLocks/>
          </p:cNvSpPr>
          <p:nvPr/>
        </p:nvSpPr>
        <p:spPr>
          <a:xfrm>
            <a:off x="716240" y="-294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0" cap="none" spc="0" normalizeH="0" baseline="0" noProof="0" dirty="0">
                <a:ln>
                  <a:noFill/>
                </a:ln>
                <a:solidFill>
                  <a:srgbClr val="4BACC6">
                    <a:lumMod val="75000"/>
                  </a:srgbClr>
                </a:solidFill>
                <a:effectLst>
                  <a:outerShdw blurRad="50800" dist="25400" dir="5400000" algn="t" rotWithShape="0">
                    <a:prstClr val="black">
                      <a:alpha val="40000"/>
                    </a:prstClr>
                  </a:outerShdw>
                </a:effectLst>
                <a:uLnTx/>
                <a:uFillTx/>
                <a:latin typeface="Calibri"/>
                <a:ea typeface="+mn-ea"/>
                <a:cs typeface="Times New Roman" pitchFamily="18" charset="0"/>
              </a:rPr>
              <a:t>Challenges Behind Big Data Machine Learning</a:t>
            </a:r>
          </a:p>
        </p:txBody>
      </p:sp>
    </p:spTree>
    <p:extLst>
      <p:ext uri="{BB962C8B-B14F-4D97-AF65-F5344CB8AC3E}">
        <p14:creationId xmlns:p14="http://schemas.microsoft.com/office/powerpoint/2010/main" val="327829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9193981"/>
              </p:ext>
            </p:extLst>
          </p:nvPr>
        </p:nvGraphicFramePr>
        <p:xfrm>
          <a:off x="1334529" y="457346"/>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12479" y="5195133"/>
            <a:ext cx="11043147" cy="2204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4000" dirty="0">
                <a:solidFill>
                  <a:srgbClr val="72A1A8"/>
                </a:solidFill>
                <a:latin typeface="Montserrat" charset="0"/>
              </a:rPr>
              <a:t>Parallelization of </a:t>
            </a:r>
          </a:p>
          <a:p>
            <a:r>
              <a:rPr lang="en-US" altLang="en-US" sz="4000" dirty="0">
                <a:solidFill>
                  <a:srgbClr val="72A1A8"/>
                </a:solidFill>
                <a:latin typeface="Montserrat" charset="0"/>
              </a:rPr>
              <a:t>Machine Learning Applications</a:t>
            </a:r>
            <a:r>
              <a:rPr lang="x-none" altLang="en-US" sz="4000" dirty="0">
                <a:solidFill>
                  <a:srgbClr val="72A1A8"/>
                </a:solidFill>
                <a:latin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97130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83391" y="718264"/>
            <a:ext cx="7705835" cy="4498465"/>
            <a:chOff x="2268469" y="1429526"/>
            <a:chExt cx="7705835" cy="4498465"/>
          </a:xfrm>
        </p:grpSpPr>
        <p:sp>
          <p:nvSpPr>
            <p:cNvPr id="4" name="Rectangle 3"/>
            <p:cNvSpPr/>
            <p:nvPr/>
          </p:nvSpPr>
          <p:spPr>
            <a:xfrm>
              <a:off x="7345893" y="4070050"/>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8" name="Rounded Rectangle 7"/>
            <p:cNvSpPr/>
            <p:nvPr/>
          </p:nvSpPr>
          <p:spPr>
            <a:xfrm>
              <a:off x="6152289" y="4601945"/>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9" name="Rounded Rectangle 8"/>
            <p:cNvSpPr/>
            <p:nvPr/>
          </p:nvSpPr>
          <p:spPr>
            <a:xfrm>
              <a:off x="7337416" y="460327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10" name="Rounded Rectangle 9"/>
            <p:cNvSpPr/>
            <p:nvPr/>
          </p:nvSpPr>
          <p:spPr>
            <a:xfrm>
              <a:off x="8525453" y="460261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1" name="Rectangle 20"/>
            <p:cNvSpPr/>
            <p:nvPr/>
          </p:nvSpPr>
          <p:spPr>
            <a:xfrm>
              <a:off x="3528634" y="4064314"/>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22" name="Rounded Rectangle 21"/>
            <p:cNvSpPr/>
            <p:nvPr/>
          </p:nvSpPr>
          <p:spPr>
            <a:xfrm>
              <a:off x="2413581"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3" name="Rounded Rectangle 22"/>
            <p:cNvSpPr/>
            <p:nvPr/>
          </p:nvSpPr>
          <p:spPr>
            <a:xfrm>
              <a:off x="3562235"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24" name="Rounded Rectangle 23"/>
            <p:cNvSpPr/>
            <p:nvPr/>
          </p:nvSpPr>
          <p:spPr>
            <a:xfrm>
              <a:off x="4754456" y="4605437"/>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3" name="Rectangle 32"/>
            <p:cNvSpPr/>
            <p:nvPr/>
          </p:nvSpPr>
          <p:spPr>
            <a:xfrm>
              <a:off x="3529608" y="1853112"/>
              <a:ext cx="1123430"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a:t>
              </a:r>
            </a:p>
          </p:txBody>
        </p:sp>
        <p:sp>
          <p:nvSpPr>
            <p:cNvPr id="34" name="Rounded Rectangle 33"/>
            <p:cNvSpPr/>
            <p:nvPr/>
          </p:nvSpPr>
          <p:spPr>
            <a:xfrm>
              <a:off x="2398456"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5" name="Rounded Rectangle 34"/>
            <p:cNvSpPr/>
            <p:nvPr/>
          </p:nvSpPr>
          <p:spPr>
            <a:xfrm>
              <a:off x="3569693"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36" name="Rounded Rectangle 35"/>
            <p:cNvSpPr/>
            <p:nvPr/>
          </p:nvSpPr>
          <p:spPr>
            <a:xfrm>
              <a:off x="4755838" y="2454482"/>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4" name="Rounded Rectangle 43"/>
            <p:cNvSpPr/>
            <p:nvPr/>
          </p:nvSpPr>
          <p:spPr>
            <a:xfrm>
              <a:off x="6023937" y="2485383"/>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5" name="Rounded Rectangle 44"/>
            <p:cNvSpPr/>
            <p:nvPr/>
          </p:nvSpPr>
          <p:spPr>
            <a:xfrm>
              <a:off x="7354426" y="246826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6" name="Rounded Rectangle 45"/>
            <p:cNvSpPr/>
            <p:nvPr/>
          </p:nvSpPr>
          <p:spPr>
            <a:xfrm>
              <a:off x="8651736" y="2469168"/>
              <a:ext cx="1048535" cy="3598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Process</a:t>
              </a:r>
            </a:p>
          </p:txBody>
        </p:sp>
        <p:sp>
          <p:nvSpPr>
            <p:cNvPr id="47" name="Rectangle 46"/>
            <p:cNvSpPr/>
            <p:nvPr/>
          </p:nvSpPr>
          <p:spPr>
            <a:xfrm>
              <a:off x="6034960" y="1823821"/>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Model1</a:t>
              </a:r>
            </a:p>
          </p:txBody>
        </p:sp>
        <p:sp>
          <p:nvSpPr>
            <p:cNvPr id="48" name="Rectangle 47"/>
            <p:cNvSpPr/>
            <p:nvPr/>
          </p:nvSpPr>
          <p:spPr>
            <a:xfrm>
              <a:off x="7342729" y="1827201"/>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Model2</a:t>
              </a:r>
            </a:p>
          </p:txBody>
        </p:sp>
        <p:sp>
          <p:nvSpPr>
            <p:cNvPr id="49" name="Rectangle 48"/>
            <p:cNvSpPr/>
            <p:nvPr/>
          </p:nvSpPr>
          <p:spPr>
            <a:xfrm>
              <a:off x="8651736" y="1829966"/>
              <a:ext cx="1048535" cy="359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Model3</a:t>
              </a:r>
            </a:p>
          </p:txBody>
        </p:sp>
        <p:sp>
          <p:nvSpPr>
            <p:cNvPr id="50" name="TextBox 49"/>
            <p:cNvSpPr txBox="1"/>
            <p:nvPr/>
          </p:nvSpPr>
          <p:spPr>
            <a:xfrm>
              <a:off x="2478584" y="2941958"/>
              <a:ext cx="337415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latest model</a:t>
              </a:r>
            </a:p>
          </p:txBody>
        </p:sp>
        <p:sp>
          <p:nvSpPr>
            <p:cNvPr id="51" name="TextBox 50"/>
            <p:cNvSpPr txBox="1"/>
            <p:nvPr/>
          </p:nvSpPr>
          <p:spPr>
            <a:xfrm>
              <a:off x="6117563" y="2919212"/>
              <a:ext cx="358008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latest model</a:t>
              </a:r>
            </a:p>
          </p:txBody>
        </p:sp>
        <p:sp>
          <p:nvSpPr>
            <p:cNvPr id="52" name="TextBox 51"/>
            <p:cNvSpPr txBox="1"/>
            <p:nvPr/>
          </p:nvSpPr>
          <p:spPr>
            <a:xfrm>
              <a:off x="2478584" y="5171092"/>
              <a:ext cx="3585979"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Synchronized algorithm</a:t>
              </a:r>
            </a:p>
            <a:p>
              <a:pPr marL="342900" indent="-342900">
                <a:buFont typeface="Arial" panose="020B0604020202020204" pitchFamily="34" charset="0"/>
                <a:buChar char="•"/>
              </a:pPr>
              <a:r>
                <a:rPr lang="en-US" b="1" dirty="0"/>
                <a:t>The stale model</a:t>
              </a:r>
            </a:p>
          </p:txBody>
        </p:sp>
        <p:sp>
          <p:nvSpPr>
            <p:cNvPr id="53" name="TextBox 52"/>
            <p:cNvSpPr txBox="1"/>
            <p:nvPr/>
          </p:nvSpPr>
          <p:spPr>
            <a:xfrm>
              <a:off x="6198533" y="5167145"/>
              <a:ext cx="3775771" cy="646331"/>
            </a:xfrm>
            <a:prstGeom prst="rect">
              <a:avLst/>
            </a:prstGeom>
            <a:noFill/>
          </p:spPr>
          <p:txBody>
            <a:bodyPr wrap="square" rtlCol="0">
              <a:spAutoFit/>
            </a:bodyPr>
            <a:lstStyle/>
            <a:p>
              <a:pPr marL="342900" indent="-342900">
                <a:buFont typeface="Arial" panose="020B0604020202020204" pitchFamily="34" charset="0"/>
                <a:buChar char="•"/>
              </a:pPr>
              <a:r>
                <a:rPr lang="en-US" b="1" dirty="0"/>
                <a:t>Asynchronous algorithm</a:t>
              </a:r>
            </a:p>
            <a:p>
              <a:pPr marL="342900" indent="-342900">
                <a:buFont typeface="Arial" panose="020B0604020202020204" pitchFamily="34" charset="0"/>
                <a:buChar char="•"/>
              </a:pPr>
              <a:r>
                <a:rPr lang="en-US" b="1" dirty="0"/>
                <a:t>The stale model</a:t>
              </a:r>
            </a:p>
          </p:txBody>
        </p:sp>
        <p:sp>
          <p:nvSpPr>
            <p:cNvPr id="2" name="TextBox 1"/>
            <p:cNvSpPr txBox="1"/>
            <p:nvPr/>
          </p:nvSpPr>
          <p:spPr>
            <a:xfrm>
              <a:off x="3419927" y="1454015"/>
              <a:ext cx="1292456" cy="369332"/>
            </a:xfrm>
            <a:prstGeom prst="rect">
              <a:avLst/>
            </a:prstGeom>
            <a:noFill/>
          </p:spPr>
          <p:txBody>
            <a:bodyPr wrap="square" rtlCol="0">
              <a:spAutoFit/>
            </a:bodyPr>
            <a:lstStyle/>
            <a:p>
              <a:pPr algn="ctr"/>
              <a:r>
                <a:rPr lang="en-US" b="1" dirty="0">
                  <a:cs typeface="Arial" panose="020B0604020202020204" pitchFamily="34" charset="0"/>
                </a:rPr>
                <a:t>(A) Locking</a:t>
              </a:r>
            </a:p>
          </p:txBody>
        </p:sp>
        <p:sp>
          <p:nvSpPr>
            <p:cNvPr id="27" name="TextBox 26"/>
            <p:cNvSpPr txBox="1"/>
            <p:nvPr/>
          </p:nvSpPr>
          <p:spPr>
            <a:xfrm>
              <a:off x="7110229" y="1438602"/>
              <a:ext cx="1407165" cy="369332"/>
            </a:xfrm>
            <a:prstGeom prst="rect">
              <a:avLst/>
            </a:prstGeom>
            <a:noFill/>
          </p:spPr>
          <p:txBody>
            <a:bodyPr wrap="square" rtlCol="0">
              <a:spAutoFit/>
            </a:bodyPr>
            <a:lstStyle/>
            <a:p>
              <a:pPr algn="ctr"/>
              <a:r>
                <a:rPr lang="en-US" b="1" dirty="0">
                  <a:cs typeface="Arial" panose="020B0604020202020204" pitchFamily="34" charset="0"/>
                </a:rPr>
                <a:t>(B)  Rotation</a:t>
              </a:r>
            </a:p>
          </p:txBody>
        </p:sp>
        <p:sp>
          <p:nvSpPr>
            <p:cNvPr id="28" name="TextBox 27"/>
            <p:cNvSpPr txBox="1"/>
            <p:nvPr/>
          </p:nvSpPr>
          <p:spPr>
            <a:xfrm>
              <a:off x="3384507" y="3653650"/>
              <a:ext cx="1465225" cy="369332"/>
            </a:xfrm>
            <a:prstGeom prst="rect">
              <a:avLst/>
            </a:prstGeom>
            <a:noFill/>
          </p:spPr>
          <p:txBody>
            <a:bodyPr wrap="square" rtlCol="0">
              <a:spAutoFit/>
            </a:bodyPr>
            <a:lstStyle/>
            <a:p>
              <a:pPr algn="ctr"/>
              <a:r>
                <a:rPr lang="en-US" b="1" dirty="0">
                  <a:cs typeface="Arial" panose="020B0604020202020204" pitchFamily="34" charset="0"/>
                </a:rPr>
                <a:t>(C) </a:t>
              </a:r>
              <a:r>
                <a:rPr lang="en-US" b="1" dirty="0" err="1">
                  <a:cs typeface="Arial" panose="020B0604020202020204" pitchFamily="34" charset="0"/>
                </a:rPr>
                <a:t>AllReduce</a:t>
              </a:r>
              <a:endParaRPr lang="en-US" b="1" dirty="0">
                <a:cs typeface="Arial" panose="020B0604020202020204" pitchFamily="34" charset="0"/>
              </a:endParaRPr>
            </a:p>
          </p:txBody>
        </p:sp>
        <p:sp>
          <p:nvSpPr>
            <p:cNvPr id="29" name="TextBox 28"/>
            <p:cNvSpPr txBox="1"/>
            <p:nvPr/>
          </p:nvSpPr>
          <p:spPr>
            <a:xfrm>
              <a:off x="6885040" y="3674313"/>
              <a:ext cx="1980299" cy="369332"/>
            </a:xfrm>
            <a:prstGeom prst="rect">
              <a:avLst/>
            </a:prstGeom>
            <a:noFill/>
          </p:spPr>
          <p:txBody>
            <a:bodyPr wrap="square" rtlCol="0">
              <a:spAutoFit/>
            </a:bodyPr>
            <a:lstStyle/>
            <a:p>
              <a:pPr algn="ctr"/>
              <a:r>
                <a:rPr lang="en-US" b="1" dirty="0">
                  <a:cs typeface="Arial" panose="020B0604020202020204" pitchFamily="34" charset="0"/>
                </a:rPr>
                <a:t>(D) Asynchronous</a:t>
              </a:r>
            </a:p>
          </p:txBody>
        </p:sp>
        <p:sp>
          <p:nvSpPr>
            <p:cNvPr id="3" name="Up-Down Arrow 2"/>
            <p:cNvSpPr/>
            <p:nvPr/>
          </p:nvSpPr>
          <p:spPr>
            <a:xfrm rot="3581911">
              <a:off x="3122340" y="1921588"/>
              <a:ext cx="138001" cy="6892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1" name="Up-Down Arrow 30"/>
            <p:cNvSpPr/>
            <p:nvPr/>
          </p:nvSpPr>
          <p:spPr>
            <a:xfrm>
              <a:off x="4004726" y="2222791"/>
              <a:ext cx="172320" cy="224065"/>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32" name="Up-Down Arrow 31"/>
            <p:cNvSpPr/>
            <p:nvPr/>
          </p:nvSpPr>
          <p:spPr>
            <a:xfrm rot="17996159">
              <a:off x="4923231" y="1935071"/>
              <a:ext cx="138001" cy="689037"/>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5" name="Right Arrow 4"/>
            <p:cNvSpPr/>
            <p:nvPr/>
          </p:nvSpPr>
          <p:spPr>
            <a:xfrm rot="20442435">
              <a:off x="2748765" y="4320200"/>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7" name="Right Arrow 36"/>
            <p:cNvSpPr/>
            <p:nvPr/>
          </p:nvSpPr>
          <p:spPr>
            <a:xfrm rot="9685834">
              <a:off x="2762609" y="4414427"/>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38" name="Right Arrow 37"/>
            <p:cNvSpPr/>
            <p:nvPr/>
          </p:nvSpPr>
          <p:spPr>
            <a:xfrm rot="12200827">
              <a:off x="4675901" y="4326301"/>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9" name="Right Arrow 38"/>
            <p:cNvSpPr/>
            <p:nvPr/>
          </p:nvSpPr>
          <p:spPr>
            <a:xfrm rot="1400094">
              <a:off x="4660344" y="4411090"/>
              <a:ext cx="748953" cy="899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40" name="Right Arrow 39"/>
            <p:cNvSpPr/>
            <p:nvPr/>
          </p:nvSpPr>
          <p:spPr>
            <a:xfrm rot="5400000">
              <a:off x="3912867" y="4464682"/>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41" name="Right Arrow 40"/>
            <p:cNvSpPr/>
            <p:nvPr/>
          </p:nvSpPr>
          <p:spPr>
            <a:xfrm rot="16200000">
              <a:off x="4070003" y="4451442"/>
              <a:ext cx="143084" cy="112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6" name="Right Arrow 75"/>
            <p:cNvSpPr/>
            <p:nvPr/>
          </p:nvSpPr>
          <p:spPr>
            <a:xfrm rot="10800000">
              <a:off x="7100981" y="1967237"/>
              <a:ext cx="224686" cy="984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77" name="Right Arrow 76"/>
            <p:cNvSpPr/>
            <p:nvPr/>
          </p:nvSpPr>
          <p:spPr>
            <a:xfrm rot="10800000">
              <a:off x="8402083" y="1967237"/>
              <a:ext cx="224686" cy="9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78" name="U-Turn Arrow 77"/>
            <p:cNvSpPr/>
            <p:nvPr/>
          </p:nvSpPr>
          <p:spPr>
            <a:xfrm rot="10800000" flipH="1">
              <a:off x="6462472" y="2220769"/>
              <a:ext cx="2864883" cy="167404"/>
            </a:xfrm>
            <a:prstGeom prst="uturnArrow">
              <a:avLst>
                <a:gd name="adj1" fmla="val 27986"/>
                <a:gd name="adj2" fmla="val 24291"/>
                <a:gd name="adj3" fmla="val 30972"/>
                <a:gd name="adj4" fmla="val 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79" name="Right Arrow 78"/>
            <p:cNvSpPr/>
            <p:nvPr/>
          </p:nvSpPr>
          <p:spPr>
            <a:xfrm rot="20442435">
              <a:off x="6569240" y="4331179"/>
              <a:ext cx="748953" cy="89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0" name="Right Arrow 79"/>
            <p:cNvSpPr/>
            <p:nvPr/>
          </p:nvSpPr>
          <p:spPr>
            <a:xfrm rot="9685834">
              <a:off x="6580270" y="4424344"/>
              <a:ext cx="748953" cy="8996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1" name="Right Arrow 80"/>
            <p:cNvSpPr/>
            <p:nvPr/>
          </p:nvSpPr>
          <p:spPr>
            <a:xfrm rot="12200827">
              <a:off x="8504779" y="4332788"/>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82" name="Right Arrow 81"/>
            <p:cNvSpPr/>
            <p:nvPr/>
          </p:nvSpPr>
          <p:spPr>
            <a:xfrm rot="1400094">
              <a:off x="8490964" y="4416675"/>
              <a:ext cx="748953" cy="89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solidFill>
                  <a:schemeClr val="tx1"/>
                </a:solidFill>
              </a:endParaRPr>
            </a:p>
          </p:txBody>
        </p:sp>
        <p:sp>
          <p:nvSpPr>
            <p:cNvPr id="83" name="Right Arrow 82"/>
            <p:cNvSpPr/>
            <p:nvPr/>
          </p:nvSpPr>
          <p:spPr>
            <a:xfrm rot="5400000">
              <a:off x="7741254" y="4456010"/>
              <a:ext cx="144119"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sp>
          <p:nvSpPr>
            <p:cNvPr id="84" name="Right Arrow 83"/>
            <p:cNvSpPr/>
            <p:nvPr/>
          </p:nvSpPr>
          <p:spPr>
            <a:xfrm rot="16200000">
              <a:off x="7898390" y="4442770"/>
              <a:ext cx="143084" cy="11234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solidFill>
                  <a:schemeClr val="tx1"/>
                </a:solidFill>
              </a:endParaRPr>
            </a:p>
          </p:txBody>
        </p:sp>
        <p:cxnSp>
          <p:nvCxnSpPr>
            <p:cNvPr id="7" name="Straight Connector 6"/>
            <p:cNvCxnSpPr/>
            <p:nvPr/>
          </p:nvCxnSpPr>
          <p:spPr>
            <a:xfrm>
              <a:off x="2268469" y="3627110"/>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3689109"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7501281"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6727" y="3678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68470" y="5915995"/>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268470" y="1435524"/>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59"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4900" dirty="0">
                <a:solidFill>
                  <a:srgbClr val="263338"/>
                </a:solidFill>
                <a:latin typeface="Montserrat" charset="0"/>
                <a:ea typeface="Montserrat" charset="0"/>
                <a:cs typeface="Montserrat" charset="0"/>
              </a:rPr>
              <a:t>Harp Computation Models </a:t>
            </a:r>
            <a:r>
              <a:rPr lang="x-none" altLang="en-US" sz="4900"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Inter-node &amp; Intra-node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73719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438294898"/>
              </p:ext>
            </p:extLst>
          </p:nvPr>
        </p:nvGraphicFramePr>
        <p:xfrm>
          <a:off x="377733" y="539496"/>
          <a:ext cx="5117811" cy="4498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2" y="5326676"/>
            <a:ext cx="113352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Computing Models </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Inter-node (Process)</a:t>
            </a:r>
            <a:endParaRPr lang="x-none" altLang="en-US" sz="3200" dirty="0">
              <a:solidFill>
                <a:srgbClr val="72A1A8"/>
              </a:solidFill>
              <a:latin typeface="Montserrat" charset="0"/>
              <a:ea typeface="Montserrat" charset="0"/>
              <a:cs typeface="Montserrat"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2123251271"/>
              </p:ext>
            </p:extLst>
          </p:nvPr>
        </p:nvGraphicFramePr>
        <p:xfrm>
          <a:off x="5833095" y="594360"/>
          <a:ext cx="5023794" cy="4531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9939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2072464" y="421546"/>
          <a:ext cx="7886700" cy="52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Intra-node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Schedulers (Thread)</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Tree>
    <p:extLst>
      <p:ext uri="{BB962C8B-B14F-4D97-AF65-F5344CB8AC3E}">
        <p14:creationId xmlns:p14="http://schemas.microsoft.com/office/powerpoint/2010/main" val="242649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671" y="4316992"/>
            <a:ext cx="10902123" cy="3218948"/>
          </a:xfrm>
        </p:spPr>
        <p:txBody>
          <a:bodyPr>
            <a:noAutofit/>
          </a:bodyPr>
          <a:lstStyle/>
          <a:p>
            <a:r>
              <a:rPr lang="en-US" sz="4000" dirty="0">
                <a:solidFill>
                  <a:srgbClr val="263338"/>
                </a:solidFill>
                <a:latin typeface="Montserrat" charset="0"/>
                <a:ea typeface="Montserrat" charset="0"/>
                <a:cs typeface="Montserrat" charset="0"/>
              </a:rPr>
              <a:t>Schedule Training Data Partitions to Threads </a:t>
            </a:r>
            <a:r>
              <a:rPr lang="en-US" sz="2800" dirty="0"/>
              <a:t/>
            </a:r>
            <a:br>
              <a:rPr lang="en-US" sz="2800" dirty="0"/>
            </a:br>
            <a:r>
              <a:rPr lang="en-US" sz="2400" dirty="0">
                <a:solidFill>
                  <a:srgbClr val="72A1A8"/>
                </a:solidFill>
                <a:latin typeface="Montserrat" charset="0"/>
                <a:ea typeface="Montserrat" charset="0"/>
                <a:cs typeface="Montserrat" charset="0"/>
              </a:rPr>
              <a:t>(only Data Partitions in Computation Model A, C, D; Data and/or Model Partitions in B)</a:t>
            </a:r>
          </a:p>
        </p:txBody>
      </p:sp>
      <p:grpSp>
        <p:nvGrpSpPr>
          <p:cNvPr id="3" name="Group 2"/>
          <p:cNvGrpSpPr/>
          <p:nvPr/>
        </p:nvGrpSpPr>
        <p:grpSpPr>
          <a:xfrm>
            <a:off x="2104358" y="364271"/>
            <a:ext cx="7500233" cy="4592405"/>
            <a:chOff x="2282158" y="1621571"/>
            <a:chExt cx="7500233" cy="4592405"/>
          </a:xfrm>
        </p:grpSpPr>
        <p:sp>
          <p:nvSpPr>
            <p:cNvPr id="13" name="Rounded Rectangle 12"/>
            <p:cNvSpPr/>
            <p:nvPr/>
          </p:nvSpPr>
          <p:spPr>
            <a:xfrm>
              <a:off x="2391947"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14" name="Rounded Rectangle 13"/>
            <p:cNvSpPr/>
            <p:nvPr/>
          </p:nvSpPr>
          <p:spPr>
            <a:xfrm>
              <a:off x="3575821"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15" name="Rounded Rectangle 14"/>
            <p:cNvSpPr/>
            <p:nvPr/>
          </p:nvSpPr>
          <p:spPr>
            <a:xfrm>
              <a:off x="4744573" y="2792340"/>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cxnSp>
          <p:nvCxnSpPr>
            <p:cNvPr id="49" name="Straight Connector 48"/>
            <p:cNvCxnSpPr/>
            <p:nvPr/>
          </p:nvCxnSpPr>
          <p:spPr>
            <a:xfrm rot="16200000">
              <a:off x="3702797"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7514969"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40415" y="3930759"/>
              <a:ext cx="4498465"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82158" y="1687524"/>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2858" y="6213976"/>
              <a:ext cx="7489533" cy="0"/>
            </a:xfrm>
            <a:prstGeom prst="line">
              <a:avLst/>
            </a:prstGeom>
            <a:ln w="25400">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5" name="Right Arrow 54"/>
            <p:cNvSpPr/>
            <p:nvPr/>
          </p:nvSpPr>
          <p:spPr>
            <a:xfrm>
              <a:off x="4307672" y="1991589"/>
              <a:ext cx="1371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p:cNvSpPr/>
            <p:nvPr/>
          </p:nvSpPr>
          <p:spPr>
            <a:xfrm>
              <a:off x="2423103" y="2023340"/>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7" name="Oval 56"/>
            <p:cNvSpPr/>
            <p:nvPr/>
          </p:nvSpPr>
          <p:spPr>
            <a:xfrm>
              <a:off x="3011167" y="2028191"/>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8" name="Oval 57"/>
            <p:cNvSpPr/>
            <p:nvPr/>
          </p:nvSpPr>
          <p:spPr>
            <a:xfrm>
              <a:off x="3589116" y="2033789"/>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59" name="Right Arrow 58"/>
            <p:cNvSpPr/>
            <p:nvPr/>
          </p:nvSpPr>
          <p:spPr>
            <a:xfrm flipH="1" flipV="1">
              <a:off x="4055881" y="5482831"/>
              <a:ext cx="1371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Oval 59"/>
            <p:cNvSpPr/>
            <p:nvPr/>
          </p:nvSpPr>
          <p:spPr>
            <a:xfrm>
              <a:off x="2392739" y="5469876"/>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1" name="Oval 60"/>
            <p:cNvSpPr/>
            <p:nvPr/>
          </p:nvSpPr>
          <p:spPr>
            <a:xfrm>
              <a:off x="2972295" y="5471446"/>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2" name="Oval 61"/>
            <p:cNvSpPr/>
            <p:nvPr/>
          </p:nvSpPr>
          <p:spPr>
            <a:xfrm>
              <a:off x="3542646" y="5478513"/>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63" name="Rounded Rectangle 62"/>
            <p:cNvSpPr/>
            <p:nvPr/>
          </p:nvSpPr>
          <p:spPr>
            <a:xfrm>
              <a:off x="6200809" y="2887674"/>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4" name="Rounded Rectangle 63"/>
            <p:cNvSpPr/>
            <p:nvPr/>
          </p:nvSpPr>
          <p:spPr>
            <a:xfrm>
              <a:off x="7380404" y="2892419"/>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5" name="Rounded Rectangle 64"/>
            <p:cNvSpPr/>
            <p:nvPr/>
          </p:nvSpPr>
          <p:spPr>
            <a:xfrm>
              <a:off x="8611205" y="2879732"/>
              <a:ext cx="960120" cy="2286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bg1"/>
                  </a:solidFill>
                </a:rPr>
                <a:t>Thread</a:t>
              </a:r>
            </a:p>
          </p:txBody>
        </p:sp>
        <p:sp>
          <p:nvSpPr>
            <p:cNvPr id="66" name="Oval 65"/>
            <p:cNvSpPr/>
            <p:nvPr/>
          </p:nvSpPr>
          <p:spPr>
            <a:xfrm>
              <a:off x="6462298" y="1967542"/>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7" name="Oval 66"/>
            <p:cNvSpPr/>
            <p:nvPr/>
          </p:nvSpPr>
          <p:spPr>
            <a:xfrm>
              <a:off x="7663377" y="1980932"/>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8" name="Oval 67"/>
            <p:cNvSpPr/>
            <p:nvPr/>
          </p:nvSpPr>
          <p:spPr>
            <a:xfrm>
              <a:off x="8853303" y="1971525"/>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a:t>
              </a:r>
            </a:p>
          </p:txBody>
        </p:sp>
        <p:sp>
          <p:nvSpPr>
            <p:cNvPr id="69" name="Oval 68"/>
            <p:cNvSpPr/>
            <p:nvPr/>
          </p:nvSpPr>
          <p:spPr>
            <a:xfrm>
              <a:off x="6490018"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0" name="Oval 69"/>
            <p:cNvSpPr/>
            <p:nvPr/>
          </p:nvSpPr>
          <p:spPr>
            <a:xfrm>
              <a:off x="7684620"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1" name="Oval 70"/>
            <p:cNvSpPr/>
            <p:nvPr/>
          </p:nvSpPr>
          <p:spPr>
            <a:xfrm>
              <a:off x="8853303" y="5691837"/>
              <a:ext cx="457200" cy="457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O</a:t>
              </a:r>
            </a:p>
          </p:txBody>
        </p:sp>
        <p:sp>
          <p:nvSpPr>
            <p:cNvPr id="72" name="Right Arrow 71"/>
            <p:cNvSpPr/>
            <p:nvPr/>
          </p:nvSpPr>
          <p:spPr>
            <a:xfrm rot="5400000">
              <a:off x="6463874" y="246315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ight Arrow 72"/>
            <p:cNvSpPr/>
            <p:nvPr/>
          </p:nvSpPr>
          <p:spPr>
            <a:xfrm rot="5400000">
              <a:off x="7656536" y="2479344"/>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ight Arrow 73"/>
            <p:cNvSpPr/>
            <p:nvPr/>
          </p:nvSpPr>
          <p:spPr>
            <a:xfrm rot="5400000">
              <a:off x="8861262" y="2459697"/>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ight Arrow 74"/>
            <p:cNvSpPr/>
            <p:nvPr/>
          </p:nvSpPr>
          <p:spPr>
            <a:xfrm rot="5400000">
              <a:off x="6476953" y="5207658"/>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ight Arrow 75"/>
            <p:cNvSpPr/>
            <p:nvPr/>
          </p:nvSpPr>
          <p:spPr>
            <a:xfrm rot="5400000">
              <a:off x="7662227" y="5199490"/>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ight Arrow 76"/>
            <p:cNvSpPr/>
            <p:nvPr/>
          </p:nvSpPr>
          <p:spPr>
            <a:xfrm rot="5400000">
              <a:off x="8861262" y="518851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Right Arrow 77"/>
            <p:cNvSpPr/>
            <p:nvPr/>
          </p:nvSpPr>
          <p:spPr>
            <a:xfrm rot="2137090">
              <a:off x="7009864" y="3212751"/>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9" name="Right Arrow 78"/>
            <p:cNvSpPr/>
            <p:nvPr/>
          </p:nvSpPr>
          <p:spPr>
            <a:xfrm rot="2137090">
              <a:off x="8326700" y="3212515"/>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Right Arrow 79"/>
            <p:cNvSpPr/>
            <p:nvPr/>
          </p:nvSpPr>
          <p:spPr>
            <a:xfrm rot="19462910" flipH="1">
              <a:off x="6974113" y="430752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ight Arrow 80"/>
            <p:cNvSpPr/>
            <p:nvPr/>
          </p:nvSpPr>
          <p:spPr>
            <a:xfrm rot="19462910" flipH="1">
              <a:off x="8234512" y="4307529"/>
              <a:ext cx="457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TextBox 81"/>
            <p:cNvSpPr txBox="1"/>
            <p:nvPr/>
          </p:nvSpPr>
          <p:spPr>
            <a:xfrm>
              <a:off x="2814193" y="1625184"/>
              <a:ext cx="2486264" cy="369332"/>
            </a:xfrm>
            <a:prstGeom prst="rect">
              <a:avLst/>
            </a:prstGeom>
            <a:noFill/>
          </p:spPr>
          <p:txBody>
            <a:bodyPr wrap="square" rtlCol="0">
              <a:spAutoFit/>
            </a:bodyPr>
            <a:lstStyle/>
            <a:p>
              <a:pPr algn="ctr"/>
              <a:r>
                <a:rPr lang="en-US" b="1" dirty="0">
                  <a:cs typeface="Arial" panose="020B0604020202020204" pitchFamily="34" charset="0"/>
                </a:rPr>
                <a:t>(A) Dynamic Scheduler</a:t>
              </a:r>
            </a:p>
          </p:txBody>
        </p:sp>
        <p:sp>
          <p:nvSpPr>
            <p:cNvPr id="83" name="TextBox 82"/>
            <p:cNvSpPr txBox="1"/>
            <p:nvPr/>
          </p:nvSpPr>
          <p:spPr>
            <a:xfrm>
              <a:off x="6729536" y="1621571"/>
              <a:ext cx="2385873" cy="369332"/>
            </a:xfrm>
            <a:prstGeom prst="rect">
              <a:avLst/>
            </a:prstGeom>
            <a:noFill/>
          </p:spPr>
          <p:txBody>
            <a:bodyPr wrap="square" rtlCol="0">
              <a:spAutoFit/>
            </a:bodyPr>
            <a:lstStyle/>
            <a:p>
              <a:pPr algn="ctr"/>
              <a:r>
                <a:rPr lang="en-US" b="1" dirty="0">
                  <a:cs typeface="Arial" panose="020B0604020202020204" pitchFamily="34" charset="0"/>
                </a:rPr>
                <a:t>(B) Static Scheduler</a:t>
              </a:r>
            </a:p>
          </p:txBody>
        </p:sp>
        <p:cxnSp>
          <p:nvCxnSpPr>
            <p:cNvPr id="85" name="Straight Arrow Connector 84"/>
            <p:cNvCxnSpPr>
              <a:stCxn id="55" idx="3"/>
              <a:endCxn id="13" idx="0"/>
            </p:cNvCxnSpPr>
            <p:nvPr/>
          </p:nvCxnSpPr>
          <p:spPr>
            <a:xfrm flipH="1">
              <a:off x="2872008" y="2220190"/>
              <a:ext cx="2807265" cy="572151"/>
            </a:xfrm>
            <a:prstGeom prst="curvedConnector4">
              <a:avLst>
                <a:gd name="adj1" fmla="val -8143"/>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stCxn id="55" idx="3"/>
              <a:endCxn id="14" idx="0"/>
            </p:cNvCxnSpPr>
            <p:nvPr/>
          </p:nvCxnSpPr>
          <p:spPr>
            <a:xfrm flipH="1">
              <a:off x="4055882" y="2220190"/>
              <a:ext cx="1623391" cy="572151"/>
            </a:xfrm>
            <a:prstGeom prst="curvedConnector4">
              <a:avLst>
                <a:gd name="adj1" fmla="val -14082"/>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stCxn id="55" idx="3"/>
              <a:endCxn id="15" idx="0"/>
            </p:cNvCxnSpPr>
            <p:nvPr/>
          </p:nvCxnSpPr>
          <p:spPr>
            <a:xfrm flipH="1">
              <a:off x="5224634" y="2220190"/>
              <a:ext cx="454639" cy="572151"/>
            </a:xfrm>
            <a:prstGeom prst="curvedConnector4">
              <a:avLst>
                <a:gd name="adj1" fmla="val -50282"/>
                <a:gd name="adj2" fmla="val 6997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97" name="Straight Arrow Connector 84"/>
            <p:cNvCxnSpPr>
              <a:stCxn id="13" idx="2"/>
              <a:endCxn id="59" idx="1"/>
            </p:cNvCxnSpPr>
            <p:nvPr/>
          </p:nvCxnSpPr>
          <p:spPr>
            <a:xfrm rot="16200000" flipH="1">
              <a:off x="3833200" y="4117148"/>
              <a:ext cx="633091" cy="2555474"/>
            </a:xfrm>
            <a:prstGeom prst="curvedConnector4">
              <a:avLst>
                <a:gd name="adj1" fmla="val 31946"/>
                <a:gd name="adj2" fmla="val 108946"/>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0" name="Straight Arrow Connector 84"/>
            <p:cNvCxnSpPr>
              <a:stCxn id="14" idx="2"/>
              <a:endCxn id="59" idx="1"/>
            </p:cNvCxnSpPr>
            <p:nvPr/>
          </p:nvCxnSpPr>
          <p:spPr>
            <a:xfrm rot="16200000" flipH="1">
              <a:off x="4425137" y="4709085"/>
              <a:ext cx="633091" cy="1371600"/>
            </a:xfrm>
            <a:prstGeom prst="curvedConnector4">
              <a:avLst>
                <a:gd name="adj1" fmla="val 31946"/>
                <a:gd name="adj2" fmla="val 116667"/>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3" name="Straight Arrow Connector 84"/>
            <p:cNvCxnSpPr>
              <a:stCxn id="15" idx="2"/>
              <a:endCxn id="59" idx="1"/>
            </p:cNvCxnSpPr>
            <p:nvPr/>
          </p:nvCxnSpPr>
          <p:spPr>
            <a:xfrm rot="16200000" flipH="1">
              <a:off x="5009513" y="5293461"/>
              <a:ext cx="633091" cy="202848"/>
            </a:xfrm>
            <a:prstGeom prst="curvedConnector4">
              <a:avLst>
                <a:gd name="adj1" fmla="val 31946"/>
                <a:gd name="adj2" fmla="val 349355"/>
              </a:avLst>
            </a:prstGeom>
            <a:ln w="254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53714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58155" y="512231"/>
            <a:ext cx="5457825" cy="2103437"/>
          </a:xfrm>
        </p:spPr>
        <p:txBody>
          <a:bodyPr>
            <a:normAutofit/>
          </a:bodyPr>
          <a:lstStyle/>
          <a:p>
            <a:pPr indent="0">
              <a:buNone/>
            </a:pPr>
            <a:r>
              <a:rPr lang="en-US" altLang="en-US" dirty="0">
                <a:solidFill>
                  <a:schemeClr val="bg1"/>
                </a:solidFill>
                <a:latin typeface="Montserrat" charset="0"/>
              </a:rPr>
              <a:t>For Developers</a:t>
            </a:r>
          </a:p>
          <a:p>
            <a:pPr indent="0">
              <a:buNone/>
            </a:pPr>
            <a:r>
              <a:rPr lang="en-US" sz="1600" dirty="0">
                <a:solidFill>
                  <a:schemeClr val="bg1"/>
                </a:solidFill>
              </a:rPr>
              <a:t>We introduce Harp-DAAL, a high performance machine learning framework. </a:t>
            </a:r>
          </a:p>
          <a:p>
            <a:pPr indent="0">
              <a:buNone/>
            </a:pPr>
            <a:r>
              <a:rPr lang="en-US" sz="1600" dirty="0">
                <a:solidFill>
                  <a:schemeClr val="bg1"/>
                </a:solidFill>
              </a:rPr>
              <a:t>Harp (Hadoop plugin) provides communication patterns and invokes Intel’s Data Analytics Acceleration Library (DAAL) that runs on Xeon/Xeon Phi hardware to achieve good performance.</a:t>
            </a:r>
            <a:endParaRPr lang="en-US" altLang="en-US" sz="1600" dirty="0">
              <a:solidFill>
                <a:schemeClr val="bg1"/>
              </a:solidFill>
              <a:latin typeface="Montserrat" charset="0"/>
            </a:endParaRPr>
          </a:p>
        </p:txBody>
      </p:sp>
      <p:sp>
        <p:nvSpPr>
          <p:cNvPr id="4" name="Rectangle 3">
            <a:extLst>
              <a:ext uri="{FF2B5EF4-FFF2-40B4-BE49-F238E27FC236}">
                <a16:creationId xmlns:a16="http://schemas.microsoft.com/office/drawing/2014/main" xmlns="" id="{F2073198-8274-4EA1-8BA0-6C715E6CAD11}"/>
              </a:ext>
            </a:extLst>
          </p:cNvPr>
          <p:cNvSpPr/>
          <p:nvPr/>
        </p:nvSpPr>
        <p:spPr>
          <a:xfrm>
            <a:off x="85014" y="5782668"/>
            <a:ext cx="4183838" cy="1034129"/>
          </a:xfrm>
          <a:prstGeom prst="rect">
            <a:avLst/>
          </a:prstGeom>
        </p:spPr>
        <p:txBody>
          <a:bodyPr wrap="none">
            <a:spAutoFit/>
          </a:bodyPr>
          <a:lstStyle/>
          <a:p>
            <a:pPr>
              <a:lnSpc>
                <a:spcPct val="90000"/>
              </a:lnSpc>
              <a:spcBef>
                <a:spcPct val="0"/>
              </a:spcBef>
            </a:pPr>
            <a:r>
              <a:rPr lang="en-US" altLang="en-US" sz="3600" dirty="0">
                <a:solidFill>
                  <a:srgbClr val="72A1A8"/>
                </a:solidFill>
                <a:latin typeface="Montserrat" charset="0"/>
              </a:rPr>
              <a:t>What You Will Learn?</a:t>
            </a:r>
          </a:p>
          <a:p>
            <a:pPr>
              <a:lnSpc>
                <a:spcPct val="90000"/>
              </a:lnSpc>
              <a:spcBef>
                <a:spcPct val="0"/>
              </a:spcBef>
            </a:pPr>
            <a:r>
              <a:rPr lang="en-US" altLang="en-US" sz="1600" dirty="0">
                <a:solidFill>
                  <a:srgbClr val="72A1A8"/>
                </a:solidFill>
                <a:latin typeface="Montserrat" charset="0"/>
              </a:rPr>
              <a:t>Big Data Machine Learning </a:t>
            </a:r>
          </a:p>
          <a:p>
            <a:pPr>
              <a:lnSpc>
                <a:spcPct val="90000"/>
              </a:lnSpc>
              <a:spcBef>
                <a:spcPct val="0"/>
              </a:spcBef>
            </a:pPr>
            <a:r>
              <a:rPr lang="en-US" altLang="en-US" sz="1600" dirty="0">
                <a:solidFill>
                  <a:srgbClr val="72A1A8"/>
                </a:solidFill>
                <a:latin typeface="Montserrat" charset="0"/>
              </a:rPr>
              <a:t>on HPC-Cloud</a:t>
            </a:r>
            <a:endParaRPr lang="en-US" sz="1600" dirty="0">
              <a:solidFill>
                <a:srgbClr val="72A1A8"/>
              </a:solidFill>
              <a:latin typeface="Montserrat" charset="0"/>
            </a:endParaRPr>
          </a:p>
        </p:txBody>
      </p:sp>
      <p:sp>
        <p:nvSpPr>
          <p:cNvPr id="7" name="Rectangle 6">
            <a:extLst>
              <a:ext uri="{FF2B5EF4-FFF2-40B4-BE49-F238E27FC236}">
                <a16:creationId xmlns:a16="http://schemas.microsoft.com/office/drawing/2014/main" xmlns="" id="{52B799DF-190F-4CAD-9016-1432699B04D2}"/>
              </a:ext>
            </a:extLst>
          </p:cNvPr>
          <p:cNvSpPr/>
          <p:nvPr/>
        </p:nvSpPr>
        <p:spPr>
          <a:xfrm>
            <a:off x="5941485" y="2800331"/>
            <a:ext cx="78556" cy="176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xmlns="" id="{1B62EB03-CBEC-4B54-9EE7-901E57A79F9A}"/>
              </a:ext>
            </a:extLst>
          </p:cNvPr>
          <p:cNvSpPr/>
          <p:nvPr/>
        </p:nvSpPr>
        <p:spPr>
          <a:xfrm>
            <a:off x="5941485" y="583015"/>
            <a:ext cx="78556" cy="1995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xmlns="" id="{F4BE70A9-17FB-42F9-9BC1-667068D123A3}"/>
              </a:ext>
            </a:extLst>
          </p:cNvPr>
          <p:cNvSpPr/>
          <p:nvPr/>
        </p:nvSpPr>
        <p:spPr>
          <a:xfrm>
            <a:off x="5941485" y="4793629"/>
            <a:ext cx="78556" cy="1208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a:extLst>
              <a:ext uri="{FF2B5EF4-FFF2-40B4-BE49-F238E27FC236}">
                <a16:creationId xmlns:a16="http://schemas.microsoft.com/office/drawing/2014/main" xmlns="" id="{D9900EB2-F178-4F77-83CF-1DB19C18ED3B}"/>
              </a:ext>
            </a:extLst>
          </p:cNvPr>
          <p:cNvSpPr txBox="1">
            <a:spLocks/>
          </p:cNvSpPr>
          <p:nvPr/>
        </p:nvSpPr>
        <p:spPr>
          <a:xfrm>
            <a:off x="5858155" y="2751829"/>
            <a:ext cx="5583878" cy="210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0">
              <a:buFont typeface="Arial" charset="0"/>
              <a:buNone/>
            </a:pPr>
            <a:r>
              <a:rPr lang="en-US" altLang="en-US" dirty="0">
                <a:solidFill>
                  <a:schemeClr val="bg1"/>
                </a:solidFill>
                <a:latin typeface="Montserrat" charset="0"/>
              </a:rPr>
              <a:t>For Users</a:t>
            </a:r>
          </a:p>
          <a:p>
            <a:pPr indent="0">
              <a:buNone/>
            </a:pPr>
            <a:r>
              <a:rPr lang="en-US" sz="1600" dirty="0">
                <a:solidFill>
                  <a:schemeClr val="bg1"/>
                </a:solidFill>
              </a:rPr>
              <a:t>You may use simple Python interface and run scalable machine learning applications on Google Cloud. </a:t>
            </a:r>
          </a:p>
        </p:txBody>
      </p:sp>
      <p:sp>
        <p:nvSpPr>
          <p:cNvPr id="11" name="Content Placeholder 2">
            <a:extLst>
              <a:ext uri="{FF2B5EF4-FFF2-40B4-BE49-F238E27FC236}">
                <a16:creationId xmlns:a16="http://schemas.microsoft.com/office/drawing/2014/main" xmlns="" id="{173F14D5-E652-4993-BE6F-D762CBEAD1DA}"/>
              </a:ext>
            </a:extLst>
          </p:cNvPr>
          <p:cNvSpPr txBox="1">
            <a:spLocks/>
          </p:cNvSpPr>
          <p:nvPr/>
        </p:nvSpPr>
        <p:spPr>
          <a:xfrm>
            <a:off x="5858155" y="4780914"/>
            <a:ext cx="5257018" cy="210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indent="0">
              <a:buFont typeface="Arial" charset="0"/>
              <a:buNone/>
            </a:pPr>
            <a:r>
              <a:rPr lang="en-US" altLang="en-US" dirty="0">
                <a:solidFill>
                  <a:schemeClr val="bg1"/>
                </a:solidFill>
                <a:latin typeface="Montserrat" charset="0"/>
              </a:rPr>
              <a:t>AI &amp; You</a:t>
            </a:r>
          </a:p>
          <a:p>
            <a:pPr indent="0">
              <a:buNone/>
            </a:pPr>
            <a:r>
              <a:rPr lang="en-US" sz="1600" dirty="0">
                <a:solidFill>
                  <a:schemeClr val="bg1"/>
                </a:solidFill>
              </a:rPr>
              <a:t>This tutorial clarifies what type of hardware and software is needed for scalable machine learning.  </a:t>
            </a:r>
          </a:p>
        </p:txBody>
      </p:sp>
      <p:grpSp>
        <p:nvGrpSpPr>
          <p:cNvPr id="25" name="Group 24">
            <a:extLst>
              <a:ext uri="{FF2B5EF4-FFF2-40B4-BE49-F238E27FC236}">
                <a16:creationId xmlns:a16="http://schemas.microsoft.com/office/drawing/2014/main" xmlns="" id="{F73F0318-BC8F-48B9-BE3C-908C7CFEFBC6}"/>
              </a:ext>
            </a:extLst>
          </p:cNvPr>
          <p:cNvGrpSpPr/>
          <p:nvPr/>
        </p:nvGrpSpPr>
        <p:grpSpPr>
          <a:xfrm>
            <a:off x="85014" y="426728"/>
            <a:ext cx="1598039" cy="1727374"/>
            <a:chOff x="351631" y="406227"/>
            <a:chExt cx="4808052" cy="5185159"/>
          </a:xfrm>
        </p:grpSpPr>
        <p:grpSp>
          <p:nvGrpSpPr>
            <p:cNvPr id="13" name="Group 12">
              <a:extLst>
                <a:ext uri="{FF2B5EF4-FFF2-40B4-BE49-F238E27FC236}">
                  <a16:creationId xmlns:a16="http://schemas.microsoft.com/office/drawing/2014/main" xmlns="" id="{04CB1644-4201-45F4-8D9F-BAF543C5B36B}"/>
                </a:ext>
              </a:extLst>
            </p:cNvPr>
            <p:cNvGrpSpPr/>
            <p:nvPr/>
          </p:nvGrpSpPr>
          <p:grpSpPr>
            <a:xfrm>
              <a:off x="2234073" y="2721538"/>
              <a:ext cx="2426448" cy="2456686"/>
              <a:chOff x="4297680" y="2125979"/>
              <a:chExt cx="2598419" cy="2598419"/>
            </a:xfrm>
          </p:grpSpPr>
          <p:sp>
            <p:nvSpPr>
              <p:cNvPr id="23" name="Shape 22">
                <a:extLst>
                  <a:ext uri="{FF2B5EF4-FFF2-40B4-BE49-F238E27FC236}">
                    <a16:creationId xmlns:a16="http://schemas.microsoft.com/office/drawing/2014/main" xmlns="" id="{F7DC4651-20FF-4122-8344-359925F8B66C}"/>
                  </a:ext>
                </a:extLst>
              </p:cNvPr>
              <p:cNvSpPr/>
              <p:nvPr/>
            </p:nvSpPr>
            <p:spPr>
              <a:xfrm>
                <a:off x="4297680" y="2125979"/>
                <a:ext cx="2598419" cy="2598419"/>
              </a:xfrm>
              <a:prstGeom prst="gear9">
                <a:avLst/>
              </a:prstGeom>
              <a:solidFill>
                <a:schemeClr val="accent1">
                  <a:lumMod val="50000"/>
                </a:schemeClr>
              </a:solidFill>
              <a:ln>
                <a:solidFill>
                  <a:schemeClr val="bg2">
                    <a:lumMod val="9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Shape 4">
                <a:extLst>
                  <a:ext uri="{FF2B5EF4-FFF2-40B4-BE49-F238E27FC236}">
                    <a16:creationId xmlns:a16="http://schemas.microsoft.com/office/drawing/2014/main" xmlns="" id="{2302C130-304D-4F20-9C9C-F08C3ED10159}"/>
                  </a:ext>
                </a:extLst>
              </p:cNvPr>
              <p:cNvSpPr txBox="1"/>
              <p:nvPr/>
            </p:nvSpPr>
            <p:spPr>
              <a:xfrm>
                <a:off x="4820078" y="2734646"/>
                <a:ext cx="1553623" cy="1335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800" b="1" kern="1200" dirty="0"/>
                  <a:t>HPC</a:t>
                </a:r>
              </a:p>
            </p:txBody>
          </p:sp>
        </p:grpSp>
        <p:grpSp>
          <p:nvGrpSpPr>
            <p:cNvPr id="14" name="Group 13">
              <a:extLst>
                <a:ext uri="{FF2B5EF4-FFF2-40B4-BE49-F238E27FC236}">
                  <a16:creationId xmlns:a16="http://schemas.microsoft.com/office/drawing/2014/main" xmlns="" id="{15498D99-81A7-4446-8FEC-45573457F6E6}"/>
                </a:ext>
              </a:extLst>
            </p:cNvPr>
            <p:cNvGrpSpPr/>
            <p:nvPr/>
          </p:nvGrpSpPr>
          <p:grpSpPr>
            <a:xfrm>
              <a:off x="686304" y="2117808"/>
              <a:ext cx="1889760" cy="1889760"/>
              <a:chOff x="2785872" y="1511808"/>
              <a:chExt cx="1889760" cy="1889760"/>
            </a:xfrm>
          </p:grpSpPr>
          <p:sp>
            <p:nvSpPr>
              <p:cNvPr id="21" name="Shape 20">
                <a:extLst>
                  <a:ext uri="{FF2B5EF4-FFF2-40B4-BE49-F238E27FC236}">
                    <a16:creationId xmlns:a16="http://schemas.microsoft.com/office/drawing/2014/main" xmlns="" id="{CC17F6A6-6958-46B2-A051-2B98549D4D78}"/>
                  </a:ext>
                </a:extLst>
              </p:cNvPr>
              <p:cNvSpPr/>
              <p:nvPr/>
            </p:nvSpPr>
            <p:spPr>
              <a:xfrm>
                <a:off x="2785872" y="1511808"/>
                <a:ext cx="1889760" cy="1889760"/>
              </a:xfrm>
              <a:prstGeom prst="gear6">
                <a:avLst/>
              </a:prstGeom>
              <a:solidFill>
                <a:srgbClr val="5E516F"/>
              </a:solidFill>
              <a:ln>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Shape 6">
                <a:extLst>
                  <a:ext uri="{FF2B5EF4-FFF2-40B4-BE49-F238E27FC236}">
                    <a16:creationId xmlns:a16="http://schemas.microsoft.com/office/drawing/2014/main" xmlns="" id="{FFD00195-0A4A-4184-BE9E-C80EA1170741}"/>
                  </a:ext>
                </a:extLst>
              </p:cNvPr>
              <p:cNvSpPr txBox="1"/>
              <p:nvPr/>
            </p:nvSpPr>
            <p:spPr>
              <a:xfrm>
                <a:off x="3071403" y="1990435"/>
                <a:ext cx="1270773" cy="932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800" b="1" kern="1200" dirty="0"/>
                  <a:t>Clouds</a:t>
                </a:r>
              </a:p>
            </p:txBody>
          </p:sp>
        </p:grpSp>
        <p:grpSp>
          <p:nvGrpSpPr>
            <p:cNvPr id="15" name="Group 14">
              <a:extLst>
                <a:ext uri="{FF2B5EF4-FFF2-40B4-BE49-F238E27FC236}">
                  <a16:creationId xmlns:a16="http://schemas.microsoft.com/office/drawing/2014/main" xmlns="" id="{7BD2AE3F-2140-4963-9C5B-4F57C215CF87}"/>
                </a:ext>
              </a:extLst>
            </p:cNvPr>
            <p:cNvGrpSpPr/>
            <p:nvPr/>
          </p:nvGrpSpPr>
          <p:grpSpPr>
            <a:xfrm>
              <a:off x="1744762" y="814066"/>
              <a:ext cx="1851579" cy="1851579"/>
              <a:chOff x="3844330" y="208066"/>
              <a:chExt cx="1851579" cy="1851579"/>
            </a:xfrm>
          </p:grpSpPr>
          <p:sp>
            <p:nvSpPr>
              <p:cNvPr id="19" name="Shape 18">
                <a:extLst>
                  <a:ext uri="{FF2B5EF4-FFF2-40B4-BE49-F238E27FC236}">
                    <a16:creationId xmlns:a16="http://schemas.microsoft.com/office/drawing/2014/main" xmlns="" id="{8EB975C2-813B-4C0A-8FFA-0922E4167F0E}"/>
                  </a:ext>
                </a:extLst>
              </p:cNvPr>
              <p:cNvSpPr/>
              <p:nvPr/>
            </p:nvSpPr>
            <p:spPr>
              <a:xfrm rot="20700000">
                <a:off x="3844330" y="208066"/>
                <a:ext cx="1851579" cy="1851579"/>
              </a:xfrm>
              <a:prstGeom prst="gear6">
                <a:avLst/>
              </a:prstGeom>
              <a:solidFill>
                <a:srgbClr val="72A1A8"/>
              </a:solidFill>
              <a:ln>
                <a:solidFill>
                  <a:schemeClr val="bg1">
                    <a:lumMod val="8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Shape 8">
                <a:extLst>
                  <a:ext uri="{FF2B5EF4-FFF2-40B4-BE49-F238E27FC236}">
                    <a16:creationId xmlns:a16="http://schemas.microsoft.com/office/drawing/2014/main" xmlns="" id="{04FC89EC-6373-4E8B-9CD5-CBDEA720D7B6}"/>
                  </a:ext>
                </a:extLst>
              </p:cNvPr>
              <p:cNvSpPr txBox="1"/>
              <p:nvPr/>
            </p:nvSpPr>
            <p:spPr>
              <a:xfrm>
                <a:off x="4040742" y="653994"/>
                <a:ext cx="1474980" cy="1039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800" b="1" dirty="0"/>
                  <a:t>Big Data</a:t>
                </a:r>
              </a:p>
            </p:txBody>
          </p:sp>
        </p:grpSp>
        <p:sp>
          <p:nvSpPr>
            <p:cNvPr id="16" name="Arrow: Circular 15">
              <a:extLst>
                <a:ext uri="{FF2B5EF4-FFF2-40B4-BE49-F238E27FC236}">
                  <a16:creationId xmlns:a16="http://schemas.microsoft.com/office/drawing/2014/main" xmlns="" id="{86830FE1-6C7C-4EAB-A886-E92712D1F387}"/>
                </a:ext>
              </a:extLst>
            </p:cNvPr>
            <p:cNvSpPr/>
            <p:nvPr/>
          </p:nvSpPr>
          <p:spPr>
            <a:xfrm>
              <a:off x="1833706" y="2265409"/>
              <a:ext cx="3325977" cy="3325977"/>
            </a:xfrm>
            <a:prstGeom prst="circularArrow">
              <a:avLst>
                <a:gd name="adj1" fmla="val 4687"/>
                <a:gd name="adj2" fmla="val 299029"/>
                <a:gd name="adj3" fmla="val 2527521"/>
                <a:gd name="adj4" fmla="val 15837027"/>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Shape 16">
              <a:extLst>
                <a:ext uri="{FF2B5EF4-FFF2-40B4-BE49-F238E27FC236}">
                  <a16:creationId xmlns:a16="http://schemas.microsoft.com/office/drawing/2014/main" xmlns="" id="{A5BE5012-3EB9-4A99-A984-EBFA9468B0D5}"/>
                </a:ext>
              </a:extLst>
            </p:cNvPr>
            <p:cNvSpPr/>
            <p:nvPr/>
          </p:nvSpPr>
          <p:spPr>
            <a:xfrm>
              <a:off x="351631" y="1697400"/>
              <a:ext cx="2416530" cy="2416530"/>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Arrow: Circular 17">
              <a:extLst>
                <a:ext uri="{FF2B5EF4-FFF2-40B4-BE49-F238E27FC236}">
                  <a16:creationId xmlns:a16="http://schemas.microsoft.com/office/drawing/2014/main" xmlns="" id="{716A975E-0737-4C0A-A1CC-08DE76AAA385}"/>
                </a:ext>
              </a:extLst>
            </p:cNvPr>
            <p:cNvSpPr/>
            <p:nvPr/>
          </p:nvSpPr>
          <p:spPr>
            <a:xfrm>
              <a:off x="1316473" y="406227"/>
              <a:ext cx="2605506" cy="2605506"/>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Tree>
    <p:extLst>
      <p:ext uri="{BB962C8B-B14F-4D97-AF65-F5344CB8AC3E}">
        <p14:creationId xmlns:p14="http://schemas.microsoft.com/office/powerpoint/2010/main" val="346079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Intra-node</a:t>
            </a:r>
          </a:p>
          <a:p>
            <a:r>
              <a:rPr lang="en-US" altLang="en-US" sz="3200" dirty="0">
                <a:solidFill>
                  <a:srgbClr val="72A1A8"/>
                </a:solidFill>
                <a:latin typeface="Montserrat" charset="0"/>
                <a:ea typeface="Montserrat" charset="0"/>
                <a:cs typeface="Montserrat" charset="0"/>
              </a:rPr>
              <a:t>Schedulers (Thread)</a:t>
            </a:r>
            <a:endParaRPr lang="x-none" altLang="en-US" sz="3200" dirty="0">
              <a:solidFill>
                <a:srgbClr val="72A1A8"/>
              </a:solidFill>
              <a:latin typeface="Montserrat" charset="0"/>
              <a:ea typeface="Montserrat" charset="0"/>
              <a:cs typeface="Montserrat" charset="0"/>
            </a:endParaRPr>
          </a:p>
        </p:txBody>
      </p:sp>
      <p:pic>
        <p:nvPicPr>
          <p:cNvPr id="4" name="Picture 3">
            <a:extLst>
              <a:ext uri="{FF2B5EF4-FFF2-40B4-BE49-F238E27FC236}">
                <a16:creationId xmlns:a16="http://schemas.microsoft.com/office/drawing/2014/main" xmlns="" id="{2130FFA8-6BC2-40C0-9C1F-98657576662F}"/>
              </a:ext>
            </a:extLst>
          </p:cNvPr>
          <p:cNvPicPr>
            <a:picLocks noChangeAspect="1"/>
          </p:cNvPicPr>
          <p:nvPr/>
        </p:nvPicPr>
        <p:blipFill>
          <a:blip r:embed="rId2"/>
          <a:stretch>
            <a:fillRect/>
          </a:stretch>
        </p:blipFill>
        <p:spPr>
          <a:xfrm>
            <a:off x="789894" y="996496"/>
            <a:ext cx="9769249" cy="4128323"/>
          </a:xfrm>
          <a:prstGeom prst="rect">
            <a:avLst/>
          </a:prstGeom>
        </p:spPr>
      </p:pic>
    </p:spTree>
    <p:extLst>
      <p:ext uri="{BB962C8B-B14F-4D97-AF65-F5344CB8AC3E}">
        <p14:creationId xmlns:p14="http://schemas.microsoft.com/office/powerpoint/2010/main" val="192177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60882" y="771141"/>
            <a:ext cx="2859097" cy="1325563"/>
          </a:xfrm>
        </p:spPr>
        <p:txBody>
          <a:bodyPr>
            <a:normAutofit/>
          </a:bodyPr>
          <a:lstStyle/>
          <a:p>
            <a:r>
              <a:rPr lang="en-US" sz="2400" dirty="0">
                <a:latin typeface="+mn-lt"/>
                <a:ea typeface="+mn-ea"/>
                <a:cs typeface="+mn-cs"/>
              </a:rPr>
              <a:t>Data Conversion</a:t>
            </a:r>
          </a:p>
        </p:txBody>
      </p:sp>
      <p:sp>
        <p:nvSpPr>
          <p:cNvPr id="5" name="Can 4"/>
          <p:cNvSpPr/>
          <p:nvPr/>
        </p:nvSpPr>
        <p:spPr>
          <a:xfrm>
            <a:off x="1021157" y="1864519"/>
            <a:ext cx="2132172" cy="183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mn-cs"/>
              </a:rPr>
              <a:t>Harp Data</a:t>
            </a:r>
          </a:p>
        </p:txBody>
      </p:sp>
      <p:sp>
        <p:nvSpPr>
          <p:cNvPr id="6" name="Can 5"/>
          <p:cNvSpPr/>
          <p:nvPr/>
        </p:nvSpPr>
        <p:spPr>
          <a:xfrm>
            <a:off x="4819516" y="2421731"/>
            <a:ext cx="1527933" cy="120942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DAAL Java API</a:t>
            </a:r>
          </a:p>
        </p:txBody>
      </p:sp>
      <p:sp>
        <p:nvSpPr>
          <p:cNvPr id="7" name="Can 6"/>
          <p:cNvSpPr/>
          <p:nvPr/>
        </p:nvSpPr>
        <p:spPr>
          <a:xfrm>
            <a:off x="8073096" y="1864519"/>
            <a:ext cx="2285342" cy="176663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Intel® DAAL Kernel</a:t>
            </a:r>
          </a:p>
        </p:txBody>
      </p:sp>
      <p:sp>
        <p:nvSpPr>
          <p:cNvPr id="11" name="TextBox 10"/>
          <p:cNvSpPr txBox="1"/>
          <p:nvPr/>
        </p:nvSpPr>
        <p:spPr>
          <a:xfrm>
            <a:off x="1021157" y="3838510"/>
            <a:ext cx="2297039" cy="67710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Table&lt;</a:t>
            </a:r>
            <a:r>
              <a:rPr kumimoji="0" lang="en-US" sz="18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800" b="0" i="0" u="none" strike="noStrike" kern="1200" cap="none" spc="0" normalizeH="0" baseline="0" noProof="0" dirty="0">
                <a:ln>
                  <a:noFill/>
                </a:ln>
                <a:solidFill>
                  <a:prstClr val="black"/>
                </a:solidFill>
                <a:effectLst/>
                <a:uLnTx/>
                <a:uFillTx/>
                <a:latin typeface="Calibri"/>
                <a:ea typeface="+mn-ea"/>
                <a:cs typeface="+mn-cs"/>
              </a:rPr>
              <a:t>&gt;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JVM Heap</a:t>
            </a:r>
          </a:p>
        </p:txBody>
      </p:sp>
      <p:sp>
        <p:nvSpPr>
          <p:cNvPr id="12" name="TextBox 11"/>
          <p:cNvSpPr txBox="1"/>
          <p:nvPr/>
        </p:nvSpPr>
        <p:spPr>
          <a:xfrm>
            <a:off x="4560882" y="3823352"/>
            <a:ext cx="2915479" cy="9694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NumericTable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JVM heap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Native Memory</a:t>
            </a:r>
          </a:p>
        </p:txBody>
      </p:sp>
      <p:sp>
        <p:nvSpPr>
          <p:cNvPr id="13" name="TextBox 12"/>
          <p:cNvSpPr txBox="1"/>
          <p:nvPr/>
        </p:nvSpPr>
        <p:spPr>
          <a:xfrm>
            <a:off x="8073096" y="3838510"/>
            <a:ext cx="2843471" cy="67710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MicroTable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Data on Native Memory</a:t>
            </a:r>
          </a:p>
        </p:txBody>
      </p:sp>
      <p:sp>
        <p:nvSpPr>
          <p:cNvPr id="14" name="Right Arrow 13"/>
          <p:cNvSpPr/>
          <p:nvPr/>
        </p:nvSpPr>
        <p:spPr>
          <a:xfrm>
            <a:off x="3467487" y="27310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ight Arrow 14"/>
          <p:cNvSpPr/>
          <p:nvPr/>
        </p:nvSpPr>
        <p:spPr>
          <a:xfrm>
            <a:off x="6780531" y="27310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256673" y="5208310"/>
            <a:ext cx="5239820"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Two ways to store data using Intel® DAAL Java API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Keep Data on JVM heap </a:t>
            </a:r>
          </a:p>
          <a:p>
            <a:pPr marL="79945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 contiguous memory access requirement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Small size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and parallel copy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OpenMP</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TextBox 18"/>
          <p:cNvSpPr txBox="1"/>
          <p:nvPr/>
        </p:nvSpPr>
        <p:spPr>
          <a:xfrm>
            <a:off x="8377489" y="4469445"/>
            <a:ext cx="23550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single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has a size limits of 2 GB</a:t>
            </a:r>
          </a:p>
        </p:txBody>
      </p:sp>
      <p:sp>
        <p:nvSpPr>
          <p:cNvPr id="17" name="Title 1"/>
          <p:cNvSpPr txBox="1">
            <a:spLocks/>
          </p:cNvSpPr>
          <p:nvPr/>
        </p:nvSpPr>
        <p:spPr>
          <a:xfrm>
            <a:off x="101797" y="370831"/>
            <a:ext cx="10972800" cy="1143001"/>
          </a:xfrm>
          <a:prstGeom prst="rect">
            <a:avLst/>
          </a:prstGeom>
        </p:spPr>
        <p:txBody>
          <a:bodyPr vert="horz" lIns="91308" tIns="45660" rIns="91308" bIns="45660" rtlCol="0" anchor="ctr">
            <a:norm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marL="0" marR="0" lvl="0" indent="0" algn="ctr" defTabSz="913108"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4BACC6">
                    <a:lumMod val="75000"/>
                  </a:srgbClr>
                </a:solidFill>
                <a:effectLst>
                  <a:outerShdw blurRad="50800" dist="25400" dir="5400000" algn="t" rotWithShape="0">
                    <a:prstClr val="black">
                      <a:alpha val="40000"/>
                    </a:prstClr>
                  </a:outerShdw>
                </a:effectLst>
                <a:uLnTx/>
                <a:uFillTx/>
                <a:latin typeface="Calibri"/>
                <a:ea typeface="+mj-ea"/>
                <a:cs typeface="Times New Roman" pitchFamily="18" charset="0"/>
              </a:rPr>
              <a:t>Interface Harp with Intel® DAAL</a:t>
            </a:r>
          </a:p>
        </p:txBody>
      </p:sp>
      <p:sp>
        <p:nvSpPr>
          <p:cNvPr id="3" name="TextBox 2"/>
          <p:cNvSpPr txBox="1"/>
          <p:nvPr/>
        </p:nvSpPr>
        <p:spPr>
          <a:xfrm>
            <a:off x="6599526" y="5492006"/>
            <a:ext cx="4475071" cy="112338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Keep Data on Native Memory </a:t>
            </a:r>
          </a:p>
          <a:p>
            <a:pPr marL="79945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contiguous memory access requirement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Large size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and bulk copy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A6E0E7C7-298E-4AF1-87F8-C45010A88486}"/>
              </a:ext>
            </a:extLst>
          </p:cNvPr>
          <p:cNvPicPr>
            <a:picLocks noChangeAspect="1"/>
          </p:cNvPicPr>
          <p:nvPr/>
        </p:nvPicPr>
        <p:blipFill>
          <a:blip r:embed="rId2"/>
          <a:stretch>
            <a:fillRect/>
          </a:stretch>
        </p:blipFill>
        <p:spPr>
          <a:xfrm rot="5400000">
            <a:off x="1830142" y="2886014"/>
            <a:ext cx="375646" cy="802228"/>
          </a:xfrm>
          <a:prstGeom prst="rect">
            <a:avLst/>
          </a:prstGeom>
        </p:spPr>
      </p:pic>
      <p:pic>
        <p:nvPicPr>
          <p:cNvPr id="8" name="Picture 7">
            <a:extLst>
              <a:ext uri="{FF2B5EF4-FFF2-40B4-BE49-F238E27FC236}">
                <a16:creationId xmlns:a16="http://schemas.microsoft.com/office/drawing/2014/main" xmlns="" id="{7889A105-9221-43BE-9EB0-4515C7DB1A06}"/>
              </a:ext>
            </a:extLst>
          </p:cNvPr>
          <p:cNvPicPr>
            <a:picLocks noChangeAspect="1"/>
          </p:cNvPicPr>
          <p:nvPr/>
        </p:nvPicPr>
        <p:blipFill>
          <a:blip r:embed="rId3"/>
          <a:stretch>
            <a:fillRect/>
          </a:stretch>
        </p:blipFill>
        <p:spPr>
          <a:xfrm rot="5400000">
            <a:off x="8878151" y="2933641"/>
            <a:ext cx="276007" cy="570014"/>
          </a:xfrm>
          <a:prstGeom prst="rect">
            <a:avLst/>
          </a:prstGeom>
        </p:spPr>
      </p:pic>
      <p:pic>
        <p:nvPicPr>
          <p:cNvPr id="9" name="Picture 8">
            <a:extLst>
              <a:ext uri="{FF2B5EF4-FFF2-40B4-BE49-F238E27FC236}">
                <a16:creationId xmlns:a16="http://schemas.microsoft.com/office/drawing/2014/main" xmlns="" id="{51F8EC6E-A967-4F20-8579-1C2043E73743}"/>
              </a:ext>
            </a:extLst>
          </p:cNvPr>
          <p:cNvPicPr>
            <a:picLocks noChangeAspect="1"/>
          </p:cNvPicPr>
          <p:nvPr/>
        </p:nvPicPr>
        <p:blipFill>
          <a:blip r:embed="rId4"/>
          <a:stretch>
            <a:fillRect/>
          </a:stretch>
        </p:blipFill>
        <p:spPr>
          <a:xfrm rot="5400000">
            <a:off x="9527690" y="2965987"/>
            <a:ext cx="292535" cy="501489"/>
          </a:xfrm>
          <a:prstGeom prst="rect">
            <a:avLst/>
          </a:prstGeom>
        </p:spPr>
      </p:pic>
    </p:spTree>
    <p:extLst>
      <p:ext uri="{BB962C8B-B14F-4D97-AF65-F5344CB8AC3E}">
        <p14:creationId xmlns:p14="http://schemas.microsoft.com/office/powerpoint/2010/main" val="207980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2" y="791408"/>
            <a:ext cx="5480206" cy="21799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3" y="3667410"/>
            <a:ext cx="5652335" cy="2318611"/>
          </a:xfrm>
          <a:prstGeom prst="rect">
            <a:avLst/>
          </a:prstGeom>
        </p:spPr>
      </p:pic>
      <p:sp>
        <p:nvSpPr>
          <p:cNvPr id="7" name="TextBox 6"/>
          <p:cNvSpPr txBox="1"/>
          <p:nvPr/>
        </p:nvSpPr>
        <p:spPr>
          <a:xfrm>
            <a:off x="400583" y="178561"/>
            <a:ext cx="52990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Data Structures of Harp and Intel® DAAL</a:t>
            </a:r>
          </a:p>
        </p:txBody>
      </p:sp>
      <p:sp>
        <p:nvSpPr>
          <p:cNvPr id="8" name="TextBox 7"/>
          <p:cNvSpPr txBox="1"/>
          <p:nvPr/>
        </p:nvSpPr>
        <p:spPr>
          <a:xfrm>
            <a:off x="1286329" y="3195979"/>
            <a:ext cx="3174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Harp Table consists of Partitions</a:t>
            </a:r>
          </a:p>
        </p:txBody>
      </p:sp>
      <p:sp>
        <p:nvSpPr>
          <p:cNvPr id="9" name="TextBox 8"/>
          <p:cNvSpPr txBox="1"/>
          <p:nvPr/>
        </p:nvSpPr>
        <p:spPr>
          <a:xfrm>
            <a:off x="501126" y="6088120"/>
            <a:ext cx="45175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DAAL Table has different types of Data storage</a:t>
            </a:r>
          </a:p>
        </p:txBody>
      </p:sp>
      <p:sp>
        <p:nvSpPr>
          <p:cNvPr id="10" name="TextBox 9"/>
          <p:cNvSpPr txBox="1"/>
          <p:nvPr/>
        </p:nvSpPr>
        <p:spPr>
          <a:xfrm>
            <a:off x="6211540" y="640226"/>
            <a:ext cx="429473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Table&lt;</a:t>
            </a:r>
            <a:r>
              <a:rPr kumimoji="0" lang="en-US" sz="1800" b="0" i="0" u="none" strike="noStrike" kern="1200" cap="none" spc="0" normalizeH="0" baseline="0" noProof="0" dirty="0" err="1">
                <a:ln>
                  <a:noFill/>
                </a:ln>
                <a:solidFill>
                  <a:prstClr val="white"/>
                </a:solidFill>
                <a:effectLst/>
                <a:uLnTx/>
                <a:uFillTx/>
                <a:latin typeface="Calibri"/>
                <a:ea typeface="+mn-ea"/>
                <a:cs typeface="+mn-cs"/>
              </a:rPr>
              <a:t>Obj</a:t>
            </a:r>
            <a:r>
              <a:rPr kumimoji="0" lang="en-US" sz="1800" b="0" i="0" u="none" strike="noStrike" kern="1200" cap="none" spc="0" normalizeH="0" baseline="0" noProof="0" dirty="0">
                <a:ln>
                  <a:noFill/>
                </a:ln>
                <a:solidFill>
                  <a:prstClr val="white"/>
                </a:solidFill>
                <a:effectLst/>
                <a:uLnTx/>
                <a:uFillTx/>
                <a:latin typeface="Calibri"/>
                <a:ea typeface="+mn-ea"/>
                <a:cs typeface="+mn-cs"/>
              </a:rPr>
              <a:t>&gt; in Harp has a three-level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Hierarchy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Table: consists of partitions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Partition: partition id, container</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Data container: wrap up Java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objs</a:t>
            </a:r>
            <a:r>
              <a:rPr kumimoji="0" lang="en-US" sz="1800" b="0" i="0" u="none" strike="noStrike" kern="1200" cap="none" spc="0" normalizeH="0" baseline="0" noProof="0" dirty="0">
                <a:ln>
                  <a:noFill/>
                </a:ln>
                <a:solidFill>
                  <a:prstClr val="white"/>
                </a:solidFill>
                <a:effectLst/>
                <a:uLnTx/>
                <a:uFillTx/>
                <a:latin typeface="Calibri"/>
                <a:ea typeface="+mn-ea"/>
                <a:cs typeface="+mn-cs"/>
              </a:rPr>
              <a:t>, primitive arrays</a:t>
            </a:r>
          </a:p>
        </p:txBody>
      </p:sp>
      <p:sp>
        <p:nvSpPr>
          <p:cNvPr id="11" name="TextBox 10"/>
          <p:cNvSpPr txBox="1"/>
          <p:nvPr/>
        </p:nvSpPr>
        <p:spPr>
          <a:xfrm>
            <a:off x="6347226" y="2825314"/>
            <a:ext cx="440492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Data in different partitions, non-contiguous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in memory</a:t>
            </a:r>
          </a:p>
        </p:txBody>
      </p:sp>
      <p:sp>
        <p:nvSpPr>
          <p:cNvPr id="12" name="TextBox 11"/>
          <p:cNvSpPr txBox="1"/>
          <p:nvPr/>
        </p:nvSpPr>
        <p:spPr>
          <a:xfrm>
            <a:off x="6347226" y="3741144"/>
            <a:ext cx="41953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a:ea typeface="+mn-ea"/>
                <a:cs typeface="+mn-cs"/>
              </a:rPr>
              <a:t> in DAAL stores data either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Contiguous memory space (native side)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or non-contiguous arrays (Java heap side)</a:t>
            </a:r>
          </a:p>
        </p:txBody>
      </p:sp>
      <p:sp>
        <p:nvSpPr>
          <p:cNvPr id="13" name="TextBox 12"/>
          <p:cNvSpPr txBox="1"/>
          <p:nvPr/>
        </p:nvSpPr>
        <p:spPr>
          <a:xfrm>
            <a:off x="6347226" y="5017494"/>
            <a:ext cx="4765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Data in contiguous memory space favors matrix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472C4">
                    <a:lumMod val="75000"/>
                  </a:srgbClr>
                </a:solidFill>
                <a:effectLst/>
                <a:uLnTx/>
                <a:uFillTx/>
                <a:latin typeface="Calibri"/>
                <a:ea typeface="+mn-ea"/>
                <a:cs typeface="+mn-cs"/>
              </a:rPr>
              <a:t>operations with regular memory accesses. </a:t>
            </a:r>
          </a:p>
        </p:txBody>
      </p:sp>
    </p:spTree>
    <p:extLst>
      <p:ext uri="{BB962C8B-B14F-4D97-AF65-F5344CB8AC3E}">
        <p14:creationId xmlns:p14="http://schemas.microsoft.com/office/powerpoint/2010/main" val="79830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60" y="823106"/>
            <a:ext cx="4420852" cy="3911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692" y="818146"/>
            <a:ext cx="4788568" cy="3820303"/>
          </a:xfrm>
          <a:prstGeom prst="rect">
            <a:avLst/>
          </a:prstGeom>
        </p:spPr>
      </p:pic>
      <p:sp>
        <p:nvSpPr>
          <p:cNvPr id="7" name="TextBox 6"/>
          <p:cNvSpPr txBox="1"/>
          <p:nvPr/>
        </p:nvSpPr>
        <p:spPr>
          <a:xfrm>
            <a:off x="697726" y="176981"/>
            <a:ext cx="40139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Two Types of Data Conversion</a:t>
            </a:r>
          </a:p>
        </p:txBody>
      </p:sp>
      <p:sp>
        <p:nvSpPr>
          <p:cNvPr id="8" name="TextBox 7"/>
          <p:cNvSpPr txBox="1"/>
          <p:nvPr/>
        </p:nvSpPr>
        <p:spPr>
          <a:xfrm>
            <a:off x="963491" y="5036656"/>
            <a:ext cx="427121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Calibri"/>
                <a:ea typeface="+mn-ea"/>
                <a:cs typeface="+mn-cs"/>
              </a:rPr>
              <a:t>JavaBulkCopy</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Dataflow: Harp Table&lt;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600" b="0" i="0" u="none" strike="noStrike" kern="1200" cap="none" spc="0" normalizeH="0" baseline="0" noProof="0" dirty="0">
                <a:ln>
                  <a:noFill/>
                </a:ln>
                <a:solidFill>
                  <a:prstClr val="black"/>
                </a:solidFill>
                <a:effectLst/>
                <a:uLnTx/>
                <a:uFillTx/>
                <a:latin typeface="Calibri"/>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Java primitive array ----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NumericTable</a:t>
            </a:r>
            <a:r>
              <a:rPr kumimoji="0" lang="en-US" sz="1600" b="0" i="0" u="none" strike="noStrike" kern="1200" cap="none" spc="0" normalizeH="0" baseline="0" noProof="0" dirty="0">
                <a:ln>
                  <a:noFill/>
                </a:ln>
                <a:solidFill>
                  <a:prstClr val="black"/>
                </a:solidFill>
                <a:effectLst/>
                <a:uLnTx/>
                <a:uFillTx/>
                <a:latin typeface="Calibri"/>
                <a:ea typeface="+mn-ea"/>
                <a:cs typeface="+mn-cs"/>
              </a:rPr>
              <a:t> (DAAL)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Pros: Simplicity in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Cons: high demand of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size</a:t>
            </a:r>
          </a:p>
        </p:txBody>
      </p:sp>
      <p:sp>
        <p:nvSpPr>
          <p:cNvPr id="10" name="TextBox 9"/>
          <p:cNvSpPr txBox="1"/>
          <p:nvPr/>
        </p:nvSpPr>
        <p:spPr>
          <a:xfrm>
            <a:off x="6283919" y="5004332"/>
            <a:ext cx="396813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err="1">
                <a:ln>
                  <a:noFill/>
                </a:ln>
                <a:solidFill>
                  <a:prstClr val="black"/>
                </a:solidFill>
                <a:effectLst/>
                <a:uLnTx/>
                <a:uFillTx/>
                <a:latin typeface="Calibri"/>
                <a:ea typeface="+mn-ea"/>
                <a:cs typeface="+mn-cs"/>
              </a:rPr>
              <a:t>NativeDiscreteCopy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Dataflow: Harp Table&lt;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Obj</a:t>
            </a:r>
            <a:r>
              <a:rPr kumimoji="0" lang="en-US" sz="1600" b="0" i="0" u="none" strike="noStrike" kern="1200" cap="none" spc="0" normalizeH="0" baseline="0" noProof="0" dirty="0">
                <a:ln>
                  <a:noFill/>
                </a:ln>
                <a:solidFill>
                  <a:prstClr val="black"/>
                </a:solidFill>
                <a:effectLst/>
                <a:uLnTx/>
                <a:uFillTx/>
                <a:latin typeface="Calibri"/>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DAAL Java API (SOANumericTable)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DirectByteBuffer</a:t>
            </a:r>
            <a:r>
              <a:rPr kumimoji="0" lang="en-US" sz="1600" b="0" i="0" u="none" strike="noStrike" kern="1200" cap="none" spc="0" normalizeH="0" baseline="0" noProof="0" dirty="0">
                <a:ln>
                  <a:noFill/>
                </a:ln>
                <a:solidFill>
                  <a:prstClr val="black"/>
                </a:solidFill>
                <a:effectLst/>
                <a:uLnTx/>
                <a:uFillTx/>
                <a:latin typeface="Calibri"/>
                <a:ea typeface="+mn-ea"/>
                <a:cs typeface="+mn-cs"/>
              </a:rPr>
              <a:t> ---- DAAL native memory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Pros: Efficiency in parallel data copy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Cons: Hard to implement at low-level kernels</a:t>
            </a:r>
          </a:p>
        </p:txBody>
      </p:sp>
    </p:spTree>
    <p:extLst>
      <p:ext uri="{BB962C8B-B14F-4D97-AF65-F5344CB8AC3E}">
        <p14:creationId xmlns:p14="http://schemas.microsoft.com/office/powerpoint/2010/main" val="97702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720" y="5398467"/>
            <a:ext cx="55237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err="1">
                <a:ln>
                  <a:noFill/>
                </a:ln>
                <a:solidFill>
                  <a:srgbClr val="263338"/>
                </a:solidFill>
                <a:effectLst/>
                <a:uLnTx/>
                <a:uFillTx/>
                <a:latin typeface="Montserrat" charset="0"/>
                <a:ea typeface="Montserrat" charset="0"/>
                <a:cs typeface="Montserrat" charset="0"/>
              </a:rPr>
              <a:t>NumericTable</a:t>
            </a:r>
            <a:endPar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500" b="0" i="0" u="none" strike="noStrike" kern="1200" cap="none" spc="0" normalizeH="0" baseline="0" noProof="0" dirty="0">
                <a:ln>
                  <a:noFill/>
                </a:ln>
                <a:solidFill>
                  <a:srgbClr val="72A1A8"/>
                </a:solidFill>
                <a:effectLst/>
                <a:uLnTx/>
                <a:uFillTx/>
                <a:latin typeface="Montserrat" charset="0"/>
                <a:ea typeface="+mj-ea"/>
                <a:cs typeface="+mj-cs"/>
              </a:rPr>
              <a:t>(Intel® DAAL)</a:t>
            </a:r>
            <a:endParaRPr kumimoji="0" lang="x-none" altLang="en-US" sz="3500" b="0" i="0" u="none" strike="noStrike" kern="1200" cap="none" spc="0" normalizeH="0" baseline="0" noProof="0" dirty="0">
              <a:ln>
                <a:noFill/>
              </a:ln>
              <a:solidFill>
                <a:srgbClr val="72A1A8"/>
              </a:solidFill>
              <a:effectLst/>
              <a:uLnTx/>
              <a:uFillTx/>
              <a:latin typeface="Montserrat" charset="0"/>
              <a:ea typeface="+mj-ea"/>
              <a:cs typeface="+mj-cs"/>
            </a:endParaRPr>
          </a:p>
        </p:txBody>
      </p:sp>
      <p:sp>
        <p:nvSpPr>
          <p:cNvPr id="5" name="TextBox 4"/>
          <p:cNvSpPr txBox="1"/>
          <p:nvPr/>
        </p:nvSpPr>
        <p:spPr>
          <a:xfrm>
            <a:off x="6857203" y="1977086"/>
            <a:ext cx="395741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Various Table type: Homogeneous, Structure of Array (SOA),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Data store at C++ Side or Java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Easy-to-use function to retrieve table data or meta-data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 y="3231919"/>
            <a:ext cx="5775195" cy="1917982"/>
          </a:xfrm>
          <a:prstGeom prst="rect">
            <a:avLst/>
          </a:prstGeom>
        </p:spPr>
      </p:pic>
      <p:grpSp>
        <p:nvGrpSpPr>
          <p:cNvPr id="3" name="Group 4">
            <a:extLst>
              <a:ext uri="{FF2B5EF4-FFF2-40B4-BE49-F238E27FC236}">
                <a16:creationId xmlns:a16="http://schemas.microsoft.com/office/drawing/2014/main" xmlns="" id="{56AD0D3D-DECE-4E92-84C4-48644D13173B}"/>
              </a:ext>
            </a:extLst>
          </p:cNvPr>
          <p:cNvGrpSpPr>
            <a:grpSpLocks noChangeAspect="1"/>
          </p:cNvGrpSpPr>
          <p:nvPr/>
        </p:nvGrpSpPr>
        <p:grpSpPr bwMode="auto">
          <a:xfrm>
            <a:off x="91866" y="426669"/>
            <a:ext cx="5690208" cy="2796394"/>
            <a:chOff x="320" y="266"/>
            <a:chExt cx="3853" cy="1579"/>
          </a:xfrm>
        </p:grpSpPr>
        <p:sp>
          <p:nvSpPr>
            <p:cNvPr id="7" name="AutoShape 3">
              <a:extLst>
                <a:ext uri="{FF2B5EF4-FFF2-40B4-BE49-F238E27FC236}">
                  <a16:creationId xmlns:a16="http://schemas.microsoft.com/office/drawing/2014/main" xmlns="" id="{3B6B5259-D501-476E-B6E5-907A7B7A8375}"/>
                </a:ext>
              </a:extLst>
            </p:cNvPr>
            <p:cNvSpPr>
              <a:spLocks noChangeAspect="1" noChangeArrowheads="1" noTextEdit="1"/>
            </p:cNvSpPr>
            <p:nvPr/>
          </p:nvSpPr>
          <p:spPr bwMode="auto">
            <a:xfrm>
              <a:off x="320" y="266"/>
              <a:ext cx="3850"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xmlns="" id="{837EA18A-227A-49AE-9DEF-99381A2B309A}"/>
                </a:ext>
              </a:extLst>
            </p:cNvPr>
            <p:cNvSpPr>
              <a:spLocks noEditPoints="1"/>
            </p:cNvSpPr>
            <p:nvPr/>
          </p:nvSpPr>
          <p:spPr bwMode="auto">
            <a:xfrm>
              <a:off x="325" y="266"/>
              <a:ext cx="1839" cy="267"/>
            </a:xfrm>
            <a:custGeom>
              <a:avLst/>
              <a:gdLst>
                <a:gd name="T0" fmla="*/ 3059 w 3112"/>
                <a:gd name="T1" fmla="*/ 0 h 453"/>
                <a:gd name="T2" fmla="*/ 3059 w 3112"/>
                <a:gd name="T3" fmla="*/ 0 h 453"/>
                <a:gd name="T4" fmla="*/ 53 w 3112"/>
                <a:gd name="T5" fmla="*/ 0 h 453"/>
                <a:gd name="T6" fmla="*/ 0 w 3112"/>
                <a:gd name="T7" fmla="*/ 53 h 453"/>
                <a:gd name="T8" fmla="*/ 0 w 3112"/>
                <a:gd name="T9" fmla="*/ 400 h 453"/>
                <a:gd name="T10" fmla="*/ 53 w 3112"/>
                <a:gd name="T11" fmla="*/ 453 h 453"/>
                <a:gd name="T12" fmla="*/ 3059 w 3112"/>
                <a:gd name="T13" fmla="*/ 453 h 453"/>
                <a:gd name="T14" fmla="*/ 3112 w 3112"/>
                <a:gd name="T15" fmla="*/ 400 h 453"/>
                <a:gd name="T16" fmla="*/ 3112 w 3112"/>
                <a:gd name="T17" fmla="*/ 53 h 453"/>
                <a:gd name="T18" fmla="*/ 3059 w 3112"/>
                <a:gd name="T19" fmla="*/ 0 h 453"/>
                <a:gd name="T20" fmla="*/ 3059 w 3112"/>
                <a:gd name="T21" fmla="*/ 0 h 453"/>
                <a:gd name="T22" fmla="*/ 3112 w 3112"/>
                <a:gd name="T23" fmla="*/ 225 h 453"/>
                <a:gd name="T24" fmla="*/ 3112 w 3112"/>
                <a:gd name="T25" fmla="*/ 225 h 453"/>
                <a:gd name="T26" fmla="*/ 0 w 3112"/>
                <a:gd name="T27"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2" h="453">
                  <a:moveTo>
                    <a:pt x="3059" y="0"/>
                  </a:moveTo>
                  <a:lnTo>
                    <a:pt x="3059" y="0"/>
                  </a:lnTo>
                  <a:lnTo>
                    <a:pt x="53" y="0"/>
                  </a:lnTo>
                  <a:cubicBezTo>
                    <a:pt x="24" y="0"/>
                    <a:pt x="0" y="24"/>
                    <a:pt x="0" y="53"/>
                  </a:cubicBezTo>
                  <a:lnTo>
                    <a:pt x="0" y="400"/>
                  </a:lnTo>
                  <a:cubicBezTo>
                    <a:pt x="0" y="429"/>
                    <a:pt x="24" y="453"/>
                    <a:pt x="53" y="453"/>
                  </a:cubicBezTo>
                  <a:lnTo>
                    <a:pt x="3059" y="453"/>
                  </a:lnTo>
                  <a:cubicBezTo>
                    <a:pt x="3088" y="453"/>
                    <a:pt x="3112" y="429"/>
                    <a:pt x="3112" y="400"/>
                  </a:cubicBezTo>
                  <a:lnTo>
                    <a:pt x="3112" y="53"/>
                  </a:lnTo>
                  <a:cubicBezTo>
                    <a:pt x="3112" y="24"/>
                    <a:pt x="3088" y="0"/>
                    <a:pt x="3059" y="0"/>
                  </a:cubicBezTo>
                  <a:lnTo>
                    <a:pt x="3059" y="0"/>
                  </a:lnTo>
                  <a:close/>
                  <a:moveTo>
                    <a:pt x="3112" y="225"/>
                  </a:moveTo>
                  <a:lnTo>
                    <a:pt x="3112" y="225"/>
                  </a:lnTo>
                  <a:lnTo>
                    <a:pt x="0" y="22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
              <a:extLst>
                <a:ext uri="{FF2B5EF4-FFF2-40B4-BE49-F238E27FC236}">
                  <a16:creationId xmlns:a16="http://schemas.microsoft.com/office/drawing/2014/main" xmlns="" id="{8FD3350A-56EE-47EB-A321-EF446DAFF497}"/>
                </a:ext>
              </a:extLst>
            </p:cNvPr>
            <p:cNvSpPr>
              <a:spLocks noEditPoints="1"/>
            </p:cNvSpPr>
            <p:nvPr/>
          </p:nvSpPr>
          <p:spPr bwMode="auto">
            <a:xfrm>
              <a:off x="325" y="266"/>
              <a:ext cx="1839" cy="267"/>
            </a:xfrm>
            <a:custGeom>
              <a:avLst/>
              <a:gdLst>
                <a:gd name="T0" fmla="*/ 3059 w 3112"/>
                <a:gd name="T1" fmla="*/ 0 h 453"/>
                <a:gd name="T2" fmla="*/ 3059 w 3112"/>
                <a:gd name="T3" fmla="*/ 0 h 453"/>
                <a:gd name="T4" fmla="*/ 53 w 3112"/>
                <a:gd name="T5" fmla="*/ 0 h 453"/>
                <a:gd name="T6" fmla="*/ 0 w 3112"/>
                <a:gd name="T7" fmla="*/ 53 h 453"/>
                <a:gd name="T8" fmla="*/ 0 w 3112"/>
                <a:gd name="T9" fmla="*/ 400 h 453"/>
                <a:gd name="T10" fmla="*/ 53 w 3112"/>
                <a:gd name="T11" fmla="*/ 453 h 453"/>
                <a:gd name="T12" fmla="*/ 3059 w 3112"/>
                <a:gd name="T13" fmla="*/ 453 h 453"/>
                <a:gd name="T14" fmla="*/ 3112 w 3112"/>
                <a:gd name="T15" fmla="*/ 400 h 453"/>
                <a:gd name="T16" fmla="*/ 3112 w 3112"/>
                <a:gd name="T17" fmla="*/ 53 h 453"/>
                <a:gd name="T18" fmla="*/ 3059 w 3112"/>
                <a:gd name="T19" fmla="*/ 0 h 453"/>
                <a:gd name="T20" fmla="*/ 3059 w 3112"/>
                <a:gd name="T21" fmla="*/ 0 h 453"/>
                <a:gd name="T22" fmla="*/ 3112 w 3112"/>
                <a:gd name="T23" fmla="*/ 225 h 453"/>
                <a:gd name="T24" fmla="*/ 3112 w 3112"/>
                <a:gd name="T25" fmla="*/ 225 h 453"/>
                <a:gd name="T26" fmla="*/ 0 w 3112"/>
                <a:gd name="T27"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2" h="453">
                  <a:moveTo>
                    <a:pt x="3059" y="0"/>
                  </a:moveTo>
                  <a:lnTo>
                    <a:pt x="3059" y="0"/>
                  </a:lnTo>
                  <a:lnTo>
                    <a:pt x="53" y="0"/>
                  </a:lnTo>
                  <a:cubicBezTo>
                    <a:pt x="24" y="0"/>
                    <a:pt x="0" y="24"/>
                    <a:pt x="0" y="53"/>
                  </a:cubicBezTo>
                  <a:lnTo>
                    <a:pt x="0" y="400"/>
                  </a:lnTo>
                  <a:cubicBezTo>
                    <a:pt x="0" y="429"/>
                    <a:pt x="24" y="453"/>
                    <a:pt x="53" y="453"/>
                  </a:cubicBezTo>
                  <a:lnTo>
                    <a:pt x="3059" y="453"/>
                  </a:lnTo>
                  <a:cubicBezTo>
                    <a:pt x="3088" y="453"/>
                    <a:pt x="3112" y="429"/>
                    <a:pt x="3112" y="400"/>
                  </a:cubicBezTo>
                  <a:lnTo>
                    <a:pt x="3112" y="53"/>
                  </a:lnTo>
                  <a:cubicBezTo>
                    <a:pt x="3112" y="24"/>
                    <a:pt x="3088" y="0"/>
                    <a:pt x="3059" y="0"/>
                  </a:cubicBezTo>
                  <a:lnTo>
                    <a:pt x="3059" y="0"/>
                  </a:lnTo>
                  <a:close/>
                  <a:moveTo>
                    <a:pt x="3112" y="225"/>
                  </a:moveTo>
                  <a:lnTo>
                    <a:pt x="3112" y="225"/>
                  </a:lnTo>
                  <a:lnTo>
                    <a:pt x="0" y="225"/>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7">
              <a:extLst>
                <a:ext uri="{FF2B5EF4-FFF2-40B4-BE49-F238E27FC236}">
                  <a16:creationId xmlns:a16="http://schemas.microsoft.com/office/drawing/2014/main" xmlns="" id="{8E012E34-B1CD-4C1D-905A-C41B015F662B}"/>
                </a:ext>
              </a:extLst>
            </p:cNvPr>
            <p:cNvSpPr>
              <a:spLocks noChangeArrowheads="1"/>
            </p:cNvSpPr>
            <p:nvPr/>
          </p:nvSpPr>
          <p:spPr bwMode="auto">
            <a:xfrm>
              <a:off x="813" y="277"/>
              <a:ext cx="77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HomogenNumericT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8">
              <a:extLst>
                <a:ext uri="{FF2B5EF4-FFF2-40B4-BE49-F238E27FC236}">
                  <a16:creationId xmlns:a16="http://schemas.microsoft.com/office/drawing/2014/main" xmlns="" id="{04D520D2-3FE7-4A1E-9F9C-F6D7A306CC1D}"/>
                </a:ext>
              </a:extLst>
            </p:cNvPr>
            <p:cNvSpPr>
              <a:spLocks noChangeArrowheads="1"/>
            </p:cNvSpPr>
            <p:nvPr/>
          </p:nvSpPr>
          <p:spPr bwMode="auto">
            <a:xfrm>
              <a:off x="1524" y="277"/>
              <a:ext cx="1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able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9">
              <a:extLst>
                <a:ext uri="{FF2B5EF4-FFF2-40B4-BE49-F238E27FC236}">
                  <a16:creationId xmlns:a16="http://schemas.microsoft.com/office/drawing/2014/main" xmlns="" id="{FEFB1D2B-5577-457D-9BBB-1EDF77387C09}"/>
                </a:ext>
              </a:extLst>
            </p:cNvPr>
            <p:cNvSpPr>
              <a:spLocks noChangeArrowheads="1"/>
            </p:cNvSpPr>
            <p:nvPr/>
          </p:nvSpPr>
          <p:spPr bwMode="auto">
            <a:xfrm>
              <a:off x="759" y="41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10">
              <a:extLst>
                <a:ext uri="{FF2B5EF4-FFF2-40B4-BE49-F238E27FC236}">
                  <a16:creationId xmlns:a16="http://schemas.microsoft.com/office/drawing/2014/main" xmlns="" id="{8FE7B0AA-21D6-4C92-BE9F-5E5AC56D6192}"/>
                </a:ext>
              </a:extLst>
            </p:cNvPr>
            <p:cNvSpPr>
              <a:spLocks noChangeArrowheads="1"/>
            </p:cNvSpPr>
            <p:nvPr/>
          </p:nvSpPr>
          <p:spPr bwMode="auto">
            <a:xfrm>
              <a:off x="950" y="414"/>
              <a:ext cx="3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Storage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Rectangle 11">
              <a:extLst>
                <a:ext uri="{FF2B5EF4-FFF2-40B4-BE49-F238E27FC236}">
                  <a16:creationId xmlns:a16="http://schemas.microsoft.com/office/drawing/2014/main" xmlns="" id="{126A9D84-E8B9-492F-B8E9-315D27083040}"/>
                </a:ext>
              </a:extLst>
            </p:cNvPr>
            <p:cNvSpPr>
              <a:spLocks noChangeArrowheads="1"/>
            </p:cNvSpPr>
            <p:nvPr/>
          </p:nvSpPr>
          <p:spPr bwMode="auto">
            <a:xfrm>
              <a:off x="1237" y="414"/>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12">
              <a:extLst>
                <a:ext uri="{FF2B5EF4-FFF2-40B4-BE49-F238E27FC236}">
                  <a16:creationId xmlns:a16="http://schemas.microsoft.com/office/drawing/2014/main" xmlns="" id="{C3630E20-CF02-4058-98B6-4FB0C6C475D8}"/>
                </a:ext>
              </a:extLst>
            </p:cNvPr>
            <p:cNvSpPr>
              <a:spLocks noChangeArrowheads="1"/>
            </p:cNvSpPr>
            <p:nvPr/>
          </p:nvSpPr>
          <p:spPr bwMode="auto">
            <a:xfrm>
              <a:off x="1328" y="414"/>
              <a:ext cx="2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Native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Rectangle 13">
              <a:extLst>
                <a:ext uri="{FF2B5EF4-FFF2-40B4-BE49-F238E27FC236}">
                  <a16:creationId xmlns:a16="http://schemas.microsoft.com/office/drawing/2014/main" xmlns="" id="{6C013FF0-CEA0-46BB-8EA4-6534C5627637}"/>
                </a:ext>
              </a:extLst>
            </p:cNvPr>
            <p:cNvSpPr>
              <a:spLocks noChangeArrowheads="1"/>
            </p:cNvSpPr>
            <p:nvPr/>
          </p:nvSpPr>
          <p:spPr bwMode="auto">
            <a:xfrm>
              <a:off x="1589" y="414"/>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side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14">
              <a:extLst>
                <a:ext uri="{FF2B5EF4-FFF2-40B4-BE49-F238E27FC236}">
                  <a16:creationId xmlns:a16="http://schemas.microsoft.com/office/drawing/2014/main" xmlns="" id="{ECB51779-4383-4184-91D2-046DF1BA4594}"/>
                </a:ext>
              </a:extLst>
            </p:cNvPr>
            <p:cNvSpPr>
              <a:spLocks/>
            </p:cNvSpPr>
            <p:nvPr/>
          </p:nvSpPr>
          <p:spPr bwMode="auto">
            <a:xfrm>
              <a:off x="407"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5">
              <a:extLst>
                <a:ext uri="{FF2B5EF4-FFF2-40B4-BE49-F238E27FC236}">
                  <a16:creationId xmlns:a16="http://schemas.microsoft.com/office/drawing/2014/main" xmlns="" id="{6FFEC33D-EB7C-4DED-B396-60D22C507F7C}"/>
                </a:ext>
              </a:extLst>
            </p:cNvPr>
            <p:cNvSpPr>
              <a:spLocks/>
            </p:cNvSpPr>
            <p:nvPr/>
          </p:nvSpPr>
          <p:spPr bwMode="auto">
            <a:xfrm>
              <a:off x="407"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6">
              <a:extLst>
                <a:ext uri="{FF2B5EF4-FFF2-40B4-BE49-F238E27FC236}">
                  <a16:creationId xmlns:a16="http://schemas.microsoft.com/office/drawing/2014/main" xmlns="" id="{E6184912-FBC7-4629-A243-28F3F23CF5E7}"/>
                </a:ext>
              </a:extLst>
            </p:cNvPr>
            <p:cNvSpPr>
              <a:spLocks/>
            </p:cNvSpPr>
            <p:nvPr/>
          </p:nvSpPr>
          <p:spPr bwMode="auto">
            <a:xfrm>
              <a:off x="407"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7">
              <a:extLst>
                <a:ext uri="{FF2B5EF4-FFF2-40B4-BE49-F238E27FC236}">
                  <a16:creationId xmlns:a16="http://schemas.microsoft.com/office/drawing/2014/main" xmlns="" id="{D453D9A5-F13F-43A5-875E-EB97B58E9BF5}"/>
                </a:ext>
              </a:extLst>
            </p:cNvPr>
            <p:cNvSpPr>
              <a:spLocks/>
            </p:cNvSpPr>
            <p:nvPr/>
          </p:nvSpPr>
          <p:spPr bwMode="auto">
            <a:xfrm>
              <a:off x="407"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8">
              <a:extLst>
                <a:ext uri="{FF2B5EF4-FFF2-40B4-BE49-F238E27FC236}">
                  <a16:creationId xmlns:a16="http://schemas.microsoft.com/office/drawing/2014/main" xmlns="" id="{A952811E-FB03-4E0B-A870-E6258A2D8172}"/>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9">
              <a:extLst>
                <a:ext uri="{FF2B5EF4-FFF2-40B4-BE49-F238E27FC236}">
                  <a16:creationId xmlns:a16="http://schemas.microsoft.com/office/drawing/2014/main" xmlns="" id="{7E4DE60B-E432-40A4-9990-9FAB7FE2E95B}"/>
                </a:ext>
              </a:extLst>
            </p:cNvPr>
            <p:cNvSpPr>
              <a:spLocks/>
            </p:cNvSpPr>
            <p:nvPr/>
          </p:nvSpPr>
          <p:spPr bwMode="auto">
            <a:xfrm>
              <a:off x="407"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0">
              <a:extLst>
                <a:ext uri="{FF2B5EF4-FFF2-40B4-BE49-F238E27FC236}">
                  <a16:creationId xmlns:a16="http://schemas.microsoft.com/office/drawing/2014/main" xmlns="" id="{B6393B93-13A7-4449-ABC0-CFB99462ADD6}"/>
                </a:ext>
              </a:extLst>
            </p:cNvPr>
            <p:cNvSpPr>
              <a:spLocks/>
            </p:cNvSpPr>
            <p:nvPr/>
          </p:nvSpPr>
          <p:spPr bwMode="auto">
            <a:xfrm>
              <a:off x="407"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1">
              <a:extLst>
                <a:ext uri="{FF2B5EF4-FFF2-40B4-BE49-F238E27FC236}">
                  <a16:creationId xmlns:a16="http://schemas.microsoft.com/office/drawing/2014/main" xmlns="" id="{C64B4CD5-D75F-4DC5-878F-E94A804AC898}"/>
                </a:ext>
              </a:extLst>
            </p:cNvPr>
            <p:cNvSpPr>
              <a:spLocks/>
            </p:cNvSpPr>
            <p:nvPr/>
          </p:nvSpPr>
          <p:spPr bwMode="auto">
            <a:xfrm>
              <a:off x="519"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2">
              <a:extLst>
                <a:ext uri="{FF2B5EF4-FFF2-40B4-BE49-F238E27FC236}">
                  <a16:creationId xmlns:a16="http://schemas.microsoft.com/office/drawing/2014/main" xmlns="" id="{65D20447-9E6C-44BD-AACF-D6EC186E34C9}"/>
                </a:ext>
              </a:extLst>
            </p:cNvPr>
            <p:cNvSpPr>
              <a:spLocks/>
            </p:cNvSpPr>
            <p:nvPr/>
          </p:nvSpPr>
          <p:spPr bwMode="auto">
            <a:xfrm>
              <a:off x="519"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3">
              <a:extLst>
                <a:ext uri="{FF2B5EF4-FFF2-40B4-BE49-F238E27FC236}">
                  <a16:creationId xmlns:a16="http://schemas.microsoft.com/office/drawing/2014/main" xmlns="" id="{7209EBE1-04A9-4B8D-8F40-9D7C1F26400F}"/>
                </a:ext>
              </a:extLst>
            </p:cNvPr>
            <p:cNvSpPr>
              <a:spLocks/>
            </p:cNvSpPr>
            <p:nvPr/>
          </p:nvSpPr>
          <p:spPr bwMode="auto">
            <a:xfrm>
              <a:off x="519"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4">
              <a:extLst>
                <a:ext uri="{FF2B5EF4-FFF2-40B4-BE49-F238E27FC236}">
                  <a16:creationId xmlns:a16="http://schemas.microsoft.com/office/drawing/2014/main" xmlns="" id="{0E06B7D5-643F-4282-A98B-72C32AA2546C}"/>
                </a:ext>
              </a:extLst>
            </p:cNvPr>
            <p:cNvSpPr>
              <a:spLocks/>
            </p:cNvSpPr>
            <p:nvPr/>
          </p:nvSpPr>
          <p:spPr bwMode="auto">
            <a:xfrm>
              <a:off x="519"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5">
              <a:extLst>
                <a:ext uri="{FF2B5EF4-FFF2-40B4-BE49-F238E27FC236}">
                  <a16:creationId xmlns:a16="http://schemas.microsoft.com/office/drawing/2014/main" xmlns="" id="{5B67C611-7082-49F9-AA5C-A04697412013}"/>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6">
              <a:extLst>
                <a:ext uri="{FF2B5EF4-FFF2-40B4-BE49-F238E27FC236}">
                  <a16:creationId xmlns:a16="http://schemas.microsoft.com/office/drawing/2014/main" xmlns="" id="{3F087A39-A555-406C-9608-8891E94AD58F}"/>
                </a:ext>
              </a:extLst>
            </p:cNvPr>
            <p:cNvSpPr>
              <a:spLocks/>
            </p:cNvSpPr>
            <p:nvPr/>
          </p:nvSpPr>
          <p:spPr bwMode="auto">
            <a:xfrm>
              <a:off x="519"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7">
              <a:extLst>
                <a:ext uri="{FF2B5EF4-FFF2-40B4-BE49-F238E27FC236}">
                  <a16:creationId xmlns:a16="http://schemas.microsoft.com/office/drawing/2014/main" xmlns="" id="{D51A7AFE-387B-4E16-BCA9-E2ED8B106134}"/>
                </a:ext>
              </a:extLst>
            </p:cNvPr>
            <p:cNvSpPr>
              <a:spLocks/>
            </p:cNvSpPr>
            <p:nvPr/>
          </p:nvSpPr>
          <p:spPr bwMode="auto">
            <a:xfrm>
              <a:off x="519"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8">
              <a:extLst>
                <a:ext uri="{FF2B5EF4-FFF2-40B4-BE49-F238E27FC236}">
                  <a16:creationId xmlns:a16="http://schemas.microsoft.com/office/drawing/2014/main" xmlns="" id="{6FFC1BE0-1233-4F45-92E1-47E88B0CAE89}"/>
                </a:ext>
              </a:extLst>
            </p:cNvPr>
            <p:cNvSpPr>
              <a:spLocks/>
            </p:cNvSpPr>
            <p:nvPr/>
          </p:nvSpPr>
          <p:spPr bwMode="auto">
            <a:xfrm>
              <a:off x="631" y="1323"/>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9">
              <a:extLst>
                <a:ext uri="{FF2B5EF4-FFF2-40B4-BE49-F238E27FC236}">
                  <a16:creationId xmlns:a16="http://schemas.microsoft.com/office/drawing/2014/main" xmlns="" id="{F150956D-62B5-4055-851F-B874B111CC91}"/>
                </a:ext>
              </a:extLst>
            </p:cNvPr>
            <p:cNvSpPr>
              <a:spLocks/>
            </p:cNvSpPr>
            <p:nvPr/>
          </p:nvSpPr>
          <p:spPr bwMode="auto">
            <a:xfrm>
              <a:off x="631" y="1212"/>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0">
              <a:extLst>
                <a:ext uri="{FF2B5EF4-FFF2-40B4-BE49-F238E27FC236}">
                  <a16:creationId xmlns:a16="http://schemas.microsoft.com/office/drawing/2014/main" xmlns="" id="{EC58E6BB-0821-4EA3-A491-DE535C63FA60}"/>
                </a:ext>
              </a:extLst>
            </p:cNvPr>
            <p:cNvSpPr>
              <a:spLocks/>
            </p:cNvSpPr>
            <p:nvPr/>
          </p:nvSpPr>
          <p:spPr bwMode="auto">
            <a:xfrm>
              <a:off x="631" y="1100"/>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1">
              <a:extLst>
                <a:ext uri="{FF2B5EF4-FFF2-40B4-BE49-F238E27FC236}">
                  <a16:creationId xmlns:a16="http://schemas.microsoft.com/office/drawing/2014/main" xmlns="" id="{BE2DAB57-EE2A-4AAF-B2B1-69396756F8A8}"/>
                </a:ext>
              </a:extLst>
            </p:cNvPr>
            <p:cNvSpPr>
              <a:spLocks/>
            </p:cNvSpPr>
            <p:nvPr/>
          </p:nvSpPr>
          <p:spPr bwMode="auto">
            <a:xfrm>
              <a:off x="631" y="989"/>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2">
              <a:extLst>
                <a:ext uri="{FF2B5EF4-FFF2-40B4-BE49-F238E27FC236}">
                  <a16:creationId xmlns:a16="http://schemas.microsoft.com/office/drawing/2014/main" xmlns="" id="{74ED9D22-471F-4EF9-AA64-FECC4E5BC739}"/>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3">
              <a:extLst>
                <a:ext uri="{FF2B5EF4-FFF2-40B4-BE49-F238E27FC236}">
                  <a16:creationId xmlns:a16="http://schemas.microsoft.com/office/drawing/2014/main" xmlns="" id="{A5932B82-85C5-41BC-8BF2-F4030C34EA62}"/>
                </a:ext>
              </a:extLst>
            </p:cNvPr>
            <p:cNvSpPr>
              <a:spLocks/>
            </p:cNvSpPr>
            <p:nvPr/>
          </p:nvSpPr>
          <p:spPr bwMode="auto">
            <a:xfrm>
              <a:off x="631" y="766"/>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4">
              <a:extLst>
                <a:ext uri="{FF2B5EF4-FFF2-40B4-BE49-F238E27FC236}">
                  <a16:creationId xmlns:a16="http://schemas.microsoft.com/office/drawing/2014/main" xmlns="" id="{3412EB79-0D4D-4ABC-A852-C8AB3302E0ED}"/>
                </a:ext>
              </a:extLst>
            </p:cNvPr>
            <p:cNvSpPr>
              <a:spLocks/>
            </p:cNvSpPr>
            <p:nvPr/>
          </p:nvSpPr>
          <p:spPr bwMode="auto">
            <a:xfrm>
              <a:off x="631" y="655"/>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5">
              <a:extLst>
                <a:ext uri="{FF2B5EF4-FFF2-40B4-BE49-F238E27FC236}">
                  <a16:creationId xmlns:a16="http://schemas.microsoft.com/office/drawing/2014/main" xmlns="" id="{AF649E65-547A-4308-AE9C-AADDA7C1123B}"/>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6">
              <a:extLst>
                <a:ext uri="{FF2B5EF4-FFF2-40B4-BE49-F238E27FC236}">
                  <a16:creationId xmlns:a16="http://schemas.microsoft.com/office/drawing/2014/main" xmlns="" id="{2AB80FF9-2D5B-4F3C-A7F4-3028BCB3202E}"/>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7">
              <a:extLst>
                <a:ext uri="{FF2B5EF4-FFF2-40B4-BE49-F238E27FC236}">
                  <a16:creationId xmlns:a16="http://schemas.microsoft.com/office/drawing/2014/main" xmlns="" id="{26C87B04-E98F-4DBF-A516-12411AAE7BB0}"/>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38">
              <a:extLst>
                <a:ext uri="{FF2B5EF4-FFF2-40B4-BE49-F238E27FC236}">
                  <a16:creationId xmlns:a16="http://schemas.microsoft.com/office/drawing/2014/main" xmlns="" id="{263670E7-4A85-4B35-8E62-C7E3311B4061}"/>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39">
              <a:extLst>
                <a:ext uri="{FF2B5EF4-FFF2-40B4-BE49-F238E27FC236}">
                  <a16:creationId xmlns:a16="http://schemas.microsoft.com/office/drawing/2014/main" xmlns="" id="{3D0E663D-1688-4E6B-AAA2-1B3AB0AAEF2C}"/>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40">
              <a:extLst>
                <a:ext uri="{FF2B5EF4-FFF2-40B4-BE49-F238E27FC236}">
                  <a16:creationId xmlns:a16="http://schemas.microsoft.com/office/drawing/2014/main" xmlns="" id="{EC27330E-6F44-47D5-B204-4DDC5481183D}"/>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41">
              <a:extLst>
                <a:ext uri="{FF2B5EF4-FFF2-40B4-BE49-F238E27FC236}">
                  <a16:creationId xmlns:a16="http://schemas.microsoft.com/office/drawing/2014/main" xmlns="" id="{6097A0B1-F172-4EA1-A3B5-A33F81A9BEBA}"/>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42">
              <a:extLst>
                <a:ext uri="{FF2B5EF4-FFF2-40B4-BE49-F238E27FC236}">
                  <a16:creationId xmlns:a16="http://schemas.microsoft.com/office/drawing/2014/main" xmlns="" id="{97F4489E-2916-410C-A48B-ED07C6FBF09C}"/>
                </a:ext>
              </a:extLst>
            </p:cNvPr>
            <p:cNvSpPr>
              <a:spLocks/>
            </p:cNvSpPr>
            <p:nvPr/>
          </p:nvSpPr>
          <p:spPr bwMode="auto">
            <a:xfrm>
              <a:off x="853"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43">
              <a:extLst>
                <a:ext uri="{FF2B5EF4-FFF2-40B4-BE49-F238E27FC236}">
                  <a16:creationId xmlns:a16="http://schemas.microsoft.com/office/drawing/2014/main" xmlns="" id="{CFE93FE3-A09F-4D70-92D1-C8CEAE12BDFE}"/>
                </a:ext>
              </a:extLst>
            </p:cNvPr>
            <p:cNvSpPr>
              <a:spLocks/>
            </p:cNvSpPr>
            <p:nvPr/>
          </p:nvSpPr>
          <p:spPr bwMode="auto">
            <a:xfrm>
              <a:off x="853"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44">
              <a:extLst>
                <a:ext uri="{FF2B5EF4-FFF2-40B4-BE49-F238E27FC236}">
                  <a16:creationId xmlns:a16="http://schemas.microsoft.com/office/drawing/2014/main" xmlns="" id="{2FA7B655-A5B6-488C-9585-77FF5C60DE29}"/>
                </a:ext>
              </a:extLst>
            </p:cNvPr>
            <p:cNvSpPr>
              <a:spLocks/>
            </p:cNvSpPr>
            <p:nvPr/>
          </p:nvSpPr>
          <p:spPr bwMode="auto">
            <a:xfrm>
              <a:off x="853"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5">
              <a:extLst>
                <a:ext uri="{FF2B5EF4-FFF2-40B4-BE49-F238E27FC236}">
                  <a16:creationId xmlns:a16="http://schemas.microsoft.com/office/drawing/2014/main" xmlns="" id="{07A29A1D-560D-4A43-A3F1-04A1E446E7D7}"/>
                </a:ext>
              </a:extLst>
            </p:cNvPr>
            <p:cNvSpPr>
              <a:spLocks/>
            </p:cNvSpPr>
            <p:nvPr/>
          </p:nvSpPr>
          <p:spPr bwMode="auto">
            <a:xfrm>
              <a:off x="853"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6">
              <a:extLst>
                <a:ext uri="{FF2B5EF4-FFF2-40B4-BE49-F238E27FC236}">
                  <a16:creationId xmlns:a16="http://schemas.microsoft.com/office/drawing/2014/main" xmlns="" id="{3C4D9C38-F78B-4B90-968D-12540E85A738}"/>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7">
              <a:extLst>
                <a:ext uri="{FF2B5EF4-FFF2-40B4-BE49-F238E27FC236}">
                  <a16:creationId xmlns:a16="http://schemas.microsoft.com/office/drawing/2014/main" xmlns="" id="{438275BC-4F32-4346-92A9-3DCB379C03A3}"/>
                </a:ext>
              </a:extLst>
            </p:cNvPr>
            <p:cNvSpPr>
              <a:spLocks/>
            </p:cNvSpPr>
            <p:nvPr/>
          </p:nvSpPr>
          <p:spPr bwMode="auto">
            <a:xfrm>
              <a:off x="853"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8">
              <a:extLst>
                <a:ext uri="{FF2B5EF4-FFF2-40B4-BE49-F238E27FC236}">
                  <a16:creationId xmlns:a16="http://schemas.microsoft.com/office/drawing/2014/main" xmlns="" id="{375BB130-44D3-46F9-9A76-8B911DDA8F74}"/>
                </a:ext>
              </a:extLst>
            </p:cNvPr>
            <p:cNvSpPr>
              <a:spLocks/>
            </p:cNvSpPr>
            <p:nvPr/>
          </p:nvSpPr>
          <p:spPr bwMode="auto">
            <a:xfrm>
              <a:off x="853"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49">
              <a:extLst>
                <a:ext uri="{FF2B5EF4-FFF2-40B4-BE49-F238E27FC236}">
                  <a16:creationId xmlns:a16="http://schemas.microsoft.com/office/drawing/2014/main" xmlns="" id="{6F77541E-EED1-49F7-BADF-43CBA12F99AC}"/>
                </a:ext>
              </a:extLst>
            </p:cNvPr>
            <p:cNvSpPr>
              <a:spLocks/>
            </p:cNvSpPr>
            <p:nvPr/>
          </p:nvSpPr>
          <p:spPr bwMode="auto">
            <a:xfrm>
              <a:off x="965" y="1323"/>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0">
              <a:extLst>
                <a:ext uri="{FF2B5EF4-FFF2-40B4-BE49-F238E27FC236}">
                  <a16:creationId xmlns:a16="http://schemas.microsoft.com/office/drawing/2014/main" xmlns="" id="{E3A9DFD2-392F-496B-8395-92D0A9390FAB}"/>
                </a:ext>
              </a:extLst>
            </p:cNvPr>
            <p:cNvSpPr>
              <a:spLocks/>
            </p:cNvSpPr>
            <p:nvPr/>
          </p:nvSpPr>
          <p:spPr bwMode="auto">
            <a:xfrm>
              <a:off x="965" y="1212"/>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1">
              <a:extLst>
                <a:ext uri="{FF2B5EF4-FFF2-40B4-BE49-F238E27FC236}">
                  <a16:creationId xmlns:a16="http://schemas.microsoft.com/office/drawing/2014/main" xmlns="" id="{85C07B1F-3351-4DE8-A373-6AEAFDFD7A29}"/>
                </a:ext>
              </a:extLst>
            </p:cNvPr>
            <p:cNvSpPr>
              <a:spLocks/>
            </p:cNvSpPr>
            <p:nvPr/>
          </p:nvSpPr>
          <p:spPr bwMode="auto">
            <a:xfrm>
              <a:off x="965" y="1100"/>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2">
              <a:extLst>
                <a:ext uri="{FF2B5EF4-FFF2-40B4-BE49-F238E27FC236}">
                  <a16:creationId xmlns:a16="http://schemas.microsoft.com/office/drawing/2014/main" xmlns="" id="{5BFDF4D0-3EBA-4AE9-B2F6-94BBFFDFF615}"/>
                </a:ext>
              </a:extLst>
            </p:cNvPr>
            <p:cNvSpPr>
              <a:spLocks/>
            </p:cNvSpPr>
            <p:nvPr/>
          </p:nvSpPr>
          <p:spPr bwMode="auto">
            <a:xfrm>
              <a:off x="965" y="989"/>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3">
              <a:extLst>
                <a:ext uri="{FF2B5EF4-FFF2-40B4-BE49-F238E27FC236}">
                  <a16:creationId xmlns:a16="http://schemas.microsoft.com/office/drawing/2014/main" xmlns="" id="{64A883A0-C557-4B0A-AE61-B96AC4C4BE2F}"/>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4">
              <a:extLst>
                <a:ext uri="{FF2B5EF4-FFF2-40B4-BE49-F238E27FC236}">
                  <a16:creationId xmlns:a16="http://schemas.microsoft.com/office/drawing/2014/main" xmlns="" id="{682ADCDC-2A43-4444-B73C-C6B7E966A9AF}"/>
                </a:ext>
              </a:extLst>
            </p:cNvPr>
            <p:cNvSpPr>
              <a:spLocks/>
            </p:cNvSpPr>
            <p:nvPr/>
          </p:nvSpPr>
          <p:spPr bwMode="auto">
            <a:xfrm>
              <a:off x="965" y="766"/>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5">
              <a:extLst>
                <a:ext uri="{FF2B5EF4-FFF2-40B4-BE49-F238E27FC236}">
                  <a16:creationId xmlns:a16="http://schemas.microsoft.com/office/drawing/2014/main" xmlns="" id="{06A50D48-050D-4362-8C0E-96E14D2AB65D}"/>
                </a:ext>
              </a:extLst>
            </p:cNvPr>
            <p:cNvSpPr>
              <a:spLocks/>
            </p:cNvSpPr>
            <p:nvPr/>
          </p:nvSpPr>
          <p:spPr bwMode="auto">
            <a:xfrm>
              <a:off x="965" y="655"/>
              <a:ext cx="112"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6">
              <a:extLst>
                <a:ext uri="{FF2B5EF4-FFF2-40B4-BE49-F238E27FC236}">
                  <a16:creationId xmlns:a16="http://schemas.microsoft.com/office/drawing/2014/main" xmlns="" id="{45E90698-C843-468E-9F43-7252150B04F8}"/>
                </a:ext>
              </a:extLst>
            </p:cNvPr>
            <p:cNvSpPr>
              <a:spLocks/>
            </p:cNvSpPr>
            <p:nvPr/>
          </p:nvSpPr>
          <p:spPr bwMode="auto">
            <a:xfrm>
              <a:off x="1077" y="1323"/>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57">
              <a:extLst>
                <a:ext uri="{FF2B5EF4-FFF2-40B4-BE49-F238E27FC236}">
                  <a16:creationId xmlns:a16="http://schemas.microsoft.com/office/drawing/2014/main" xmlns="" id="{B699934F-4EB1-452C-9886-4007DA56EC6E}"/>
                </a:ext>
              </a:extLst>
            </p:cNvPr>
            <p:cNvSpPr>
              <a:spLocks/>
            </p:cNvSpPr>
            <p:nvPr/>
          </p:nvSpPr>
          <p:spPr bwMode="auto">
            <a:xfrm>
              <a:off x="1077" y="1212"/>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58">
              <a:extLst>
                <a:ext uri="{FF2B5EF4-FFF2-40B4-BE49-F238E27FC236}">
                  <a16:creationId xmlns:a16="http://schemas.microsoft.com/office/drawing/2014/main" xmlns="" id="{806CB269-2D22-4D58-BFCC-FB6AEAB7FB5B}"/>
                </a:ext>
              </a:extLst>
            </p:cNvPr>
            <p:cNvSpPr>
              <a:spLocks/>
            </p:cNvSpPr>
            <p:nvPr/>
          </p:nvSpPr>
          <p:spPr bwMode="auto">
            <a:xfrm>
              <a:off x="1077" y="1100"/>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59">
              <a:extLst>
                <a:ext uri="{FF2B5EF4-FFF2-40B4-BE49-F238E27FC236}">
                  <a16:creationId xmlns:a16="http://schemas.microsoft.com/office/drawing/2014/main" xmlns="" id="{6D87355E-DC51-4A75-9C5E-A1F92C2CA211}"/>
                </a:ext>
              </a:extLst>
            </p:cNvPr>
            <p:cNvSpPr>
              <a:spLocks/>
            </p:cNvSpPr>
            <p:nvPr/>
          </p:nvSpPr>
          <p:spPr bwMode="auto">
            <a:xfrm>
              <a:off x="1077" y="989"/>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0">
              <a:extLst>
                <a:ext uri="{FF2B5EF4-FFF2-40B4-BE49-F238E27FC236}">
                  <a16:creationId xmlns:a16="http://schemas.microsoft.com/office/drawing/2014/main" xmlns="" id="{E4B73561-8F23-4586-8901-6B618A15C7DC}"/>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1">
              <a:extLst>
                <a:ext uri="{FF2B5EF4-FFF2-40B4-BE49-F238E27FC236}">
                  <a16:creationId xmlns:a16="http://schemas.microsoft.com/office/drawing/2014/main" xmlns="" id="{35C6B624-0566-4D43-9ADC-36E22380A1C3}"/>
                </a:ext>
              </a:extLst>
            </p:cNvPr>
            <p:cNvSpPr>
              <a:spLocks/>
            </p:cNvSpPr>
            <p:nvPr/>
          </p:nvSpPr>
          <p:spPr bwMode="auto">
            <a:xfrm>
              <a:off x="1077" y="766"/>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2">
              <a:extLst>
                <a:ext uri="{FF2B5EF4-FFF2-40B4-BE49-F238E27FC236}">
                  <a16:creationId xmlns:a16="http://schemas.microsoft.com/office/drawing/2014/main" xmlns="" id="{48090206-DB6D-426F-87C2-2B51C11D44BD}"/>
                </a:ext>
              </a:extLst>
            </p:cNvPr>
            <p:cNvSpPr>
              <a:spLocks/>
            </p:cNvSpPr>
            <p:nvPr/>
          </p:nvSpPr>
          <p:spPr bwMode="auto">
            <a:xfrm>
              <a:off x="1077" y="655"/>
              <a:ext cx="111" cy="111"/>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3">
              <a:extLst>
                <a:ext uri="{FF2B5EF4-FFF2-40B4-BE49-F238E27FC236}">
                  <a16:creationId xmlns:a16="http://schemas.microsoft.com/office/drawing/2014/main" xmlns="" id="{2AA20D46-A9D5-400B-86B9-05FFA9923C29}"/>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4">
              <a:extLst>
                <a:ext uri="{FF2B5EF4-FFF2-40B4-BE49-F238E27FC236}">
                  <a16:creationId xmlns:a16="http://schemas.microsoft.com/office/drawing/2014/main" xmlns="" id="{9A6B9B6F-290C-4E77-AD83-5A2F57522D6C}"/>
                </a:ext>
              </a:extLst>
            </p:cNvPr>
            <p:cNvSpPr>
              <a:spLocks/>
            </p:cNvSpPr>
            <p:nvPr/>
          </p:nvSpPr>
          <p:spPr bwMode="auto">
            <a:xfrm>
              <a:off x="407"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5">
              <a:extLst>
                <a:ext uri="{FF2B5EF4-FFF2-40B4-BE49-F238E27FC236}">
                  <a16:creationId xmlns:a16="http://schemas.microsoft.com/office/drawing/2014/main" xmlns="" id="{3ABE64C2-FFB9-47CE-B916-6EB9A2D4BC3B}"/>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6">
              <a:extLst>
                <a:ext uri="{FF2B5EF4-FFF2-40B4-BE49-F238E27FC236}">
                  <a16:creationId xmlns:a16="http://schemas.microsoft.com/office/drawing/2014/main" xmlns="" id="{5D496126-37D5-4AE6-818F-79A6547AA647}"/>
                </a:ext>
              </a:extLst>
            </p:cNvPr>
            <p:cNvSpPr>
              <a:spLocks/>
            </p:cNvSpPr>
            <p:nvPr/>
          </p:nvSpPr>
          <p:spPr bwMode="auto">
            <a:xfrm>
              <a:off x="519"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7">
              <a:extLst>
                <a:ext uri="{FF2B5EF4-FFF2-40B4-BE49-F238E27FC236}">
                  <a16:creationId xmlns:a16="http://schemas.microsoft.com/office/drawing/2014/main" xmlns="" id="{5274C045-9F0A-495B-96D7-9720BCAB8819}"/>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68">
              <a:extLst>
                <a:ext uri="{FF2B5EF4-FFF2-40B4-BE49-F238E27FC236}">
                  <a16:creationId xmlns:a16="http://schemas.microsoft.com/office/drawing/2014/main" xmlns="" id="{8B51B070-EDB7-4A8B-9A8C-41B9A5BF9AEE}"/>
                </a:ext>
              </a:extLst>
            </p:cNvPr>
            <p:cNvSpPr>
              <a:spLocks/>
            </p:cNvSpPr>
            <p:nvPr/>
          </p:nvSpPr>
          <p:spPr bwMode="auto">
            <a:xfrm>
              <a:off x="631"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69">
              <a:extLst>
                <a:ext uri="{FF2B5EF4-FFF2-40B4-BE49-F238E27FC236}">
                  <a16:creationId xmlns:a16="http://schemas.microsoft.com/office/drawing/2014/main" xmlns="" id="{E37354B9-E765-4DF8-A5D3-EC4CF518A1F2}"/>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00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0">
              <a:extLst>
                <a:ext uri="{FF2B5EF4-FFF2-40B4-BE49-F238E27FC236}">
                  <a16:creationId xmlns:a16="http://schemas.microsoft.com/office/drawing/2014/main" xmlns="" id="{7C967FF6-190F-45A6-A824-366647ACB7B0}"/>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1">
              <a:extLst>
                <a:ext uri="{FF2B5EF4-FFF2-40B4-BE49-F238E27FC236}">
                  <a16:creationId xmlns:a16="http://schemas.microsoft.com/office/drawing/2014/main" xmlns="" id="{304BEE2F-9318-4821-A533-42AF4B12D121}"/>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2">
              <a:extLst>
                <a:ext uri="{FF2B5EF4-FFF2-40B4-BE49-F238E27FC236}">
                  <a16:creationId xmlns:a16="http://schemas.microsoft.com/office/drawing/2014/main" xmlns="" id="{DDE1DA86-5669-4F22-B470-16A8F35126A7}"/>
                </a:ext>
              </a:extLst>
            </p:cNvPr>
            <p:cNvSpPr>
              <a:spLocks/>
            </p:cNvSpPr>
            <p:nvPr/>
          </p:nvSpPr>
          <p:spPr bwMode="auto">
            <a:xfrm>
              <a:off x="853"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3">
              <a:extLst>
                <a:ext uri="{FF2B5EF4-FFF2-40B4-BE49-F238E27FC236}">
                  <a16:creationId xmlns:a16="http://schemas.microsoft.com/office/drawing/2014/main" xmlns="" id="{600F0807-53CF-46A8-B2EC-5657A7535A4E}"/>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4">
              <a:extLst>
                <a:ext uri="{FF2B5EF4-FFF2-40B4-BE49-F238E27FC236}">
                  <a16:creationId xmlns:a16="http://schemas.microsoft.com/office/drawing/2014/main" xmlns="" id="{5B1278EA-2162-4CBC-A5B0-11221C62188F}"/>
                </a:ext>
              </a:extLst>
            </p:cNvPr>
            <p:cNvSpPr>
              <a:spLocks/>
            </p:cNvSpPr>
            <p:nvPr/>
          </p:nvSpPr>
          <p:spPr bwMode="auto">
            <a:xfrm>
              <a:off x="965" y="877"/>
              <a:ext cx="112"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5">
              <a:extLst>
                <a:ext uri="{FF2B5EF4-FFF2-40B4-BE49-F238E27FC236}">
                  <a16:creationId xmlns:a16="http://schemas.microsoft.com/office/drawing/2014/main" xmlns="" id="{0FAFBE14-1597-416A-A61B-C89C35F18673}"/>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6">
              <a:extLst>
                <a:ext uri="{FF2B5EF4-FFF2-40B4-BE49-F238E27FC236}">
                  <a16:creationId xmlns:a16="http://schemas.microsoft.com/office/drawing/2014/main" xmlns="" id="{6C0DA20E-2209-4A76-9B44-3607733EF187}"/>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77">
              <a:extLst>
                <a:ext uri="{FF2B5EF4-FFF2-40B4-BE49-F238E27FC236}">
                  <a16:creationId xmlns:a16="http://schemas.microsoft.com/office/drawing/2014/main" xmlns="" id="{323BCEEB-439F-4C2B-A729-69A6F42EE183}"/>
                </a:ext>
              </a:extLst>
            </p:cNvPr>
            <p:cNvSpPr>
              <a:spLocks/>
            </p:cNvSpPr>
            <p:nvPr/>
          </p:nvSpPr>
          <p:spPr bwMode="auto">
            <a:xfrm>
              <a:off x="1077" y="877"/>
              <a:ext cx="111" cy="112"/>
            </a:xfrm>
            <a:custGeom>
              <a:avLst/>
              <a:gdLst>
                <a:gd name="T0" fmla="*/ 0 w 189"/>
                <a:gd name="T1" fmla="*/ 189 h 189"/>
                <a:gd name="T2" fmla="*/ 0 w 189"/>
                <a:gd name="T3" fmla="*/ 189 h 189"/>
                <a:gd name="T4" fmla="*/ 189 w 189"/>
                <a:gd name="T5" fmla="*/ 189 h 189"/>
                <a:gd name="T6" fmla="*/ 189 w 189"/>
                <a:gd name="T7" fmla="*/ 0 h 189"/>
                <a:gd name="T8" fmla="*/ 0 w 189"/>
                <a:gd name="T9" fmla="*/ 0 h 189"/>
                <a:gd name="T10" fmla="*/ 0 w 189"/>
                <a:gd name="T11" fmla="*/ 189 h 189"/>
              </a:gdLst>
              <a:ahLst/>
              <a:cxnLst>
                <a:cxn ang="0">
                  <a:pos x="T0" y="T1"/>
                </a:cxn>
                <a:cxn ang="0">
                  <a:pos x="T2" y="T3"/>
                </a:cxn>
                <a:cxn ang="0">
                  <a:pos x="T4" y="T5"/>
                </a:cxn>
                <a:cxn ang="0">
                  <a:pos x="T6" y="T7"/>
                </a:cxn>
                <a:cxn ang="0">
                  <a:pos x="T8" y="T9"/>
                </a:cxn>
                <a:cxn ang="0">
                  <a:pos x="T10" y="T11"/>
                </a:cxn>
              </a:cxnLst>
              <a:rect l="0" t="0" r="r" b="b"/>
              <a:pathLst>
                <a:path w="189" h="189">
                  <a:moveTo>
                    <a:pt x="0" y="189"/>
                  </a:moveTo>
                  <a:lnTo>
                    <a:pt x="0" y="189"/>
                  </a:lnTo>
                  <a:lnTo>
                    <a:pt x="189" y="189"/>
                  </a:lnTo>
                  <a:lnTo>
                    <a:pt x="189"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78">
              <a:extLst>
                <a:ext uri="{FF2B5EF4-FFF2-40B4-BE49-F238E27FC236}">
                  <a16:creationId xmlns:a16="http://schemas.microsoft.com/office/drawing/2014/main" xmlns="" id="{F5904E48-6ED1-49E5-9082-DD92896CBC95}"/>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79">
              <a:extLst>
                <a:ext uri="{FF2B5EF4-FFF2-40B4-BE49-F238E27FC236}">
                  <a16:creationId xmlns:a16="http://schemas.microsoft.com/office/drawing/2014/main" xmlns="" id="{23D80A16-91F4-4D31-AC93-EF66B629850D}"/>
                </a:ext>
              </a:extLst>
            </p:cNvPr>
            <p:cNvSpPr>
              <a:spLocks/>
            </p:cNvSpPr>
            <p:nvPr/>
          </p:nvSpPr>
          <p:spPr bwMode="auto">
            <a:xfrm>
              <a:off x="742" y="1323"/>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80">
              <a:extLst>
                <a:ext uri="{FF2B5EF4-FFF2-40B4-BE49-F238E27FC236}">
                  <a16:creationId xmlns:a16="http://schemas.microsoft.com/office/drawing/2014/main" xmlns="" id="{63B21C4A-9D22-4A4A-B292-7B4B4A839F77}"/>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81">
              <a:extLst>
                <a:ext uri="{FF2B5EF4-FFF2-40B4-BE49-F238E27FC236}">
                  <a16:creationId xmlns:a16="http://schemas.microsoft.com/office/drawing/2014/main" xmlns="" id="{53AD62B9-4056-4A1D-B3D2-93BEC88B8869}"/>
                </a:ext>
              </a:extLst>
            </p:cNvPr>
            <p:cNvSpPr>
              <a:spLocks/>
            </p:cNvSpPr>
            <p:nvPr/>
          </p:nvSpPr>
          <p:spPr bwMode="auto">
            <a:xfrm>
              <a:off x="742" y="1212"/>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82">
              <a:extLst>
                <a:ext uri="{FF2B5EF4-FFF2-40B4-BE49-F238E27FC236}">
                  <a16:creationId xmlns:a16="http://schemas.microsoft.com/office/drawing/2014/main" xmlns="" id="{BCBDDD78-A88A-4F95-AC1E-ABA05A630CA6}"/>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83">
              <a:extLst>
                <a:ext uri="{FF2B5EF4-FFF2-40B4-BE49-F238E27FC236}">
                  <a16:creationId xmlns:a16="http://schemas.microsoft.com/office/drawing/2014/main" xmlns="" id="{A0519487-1219-4C90-BCB0-96B049BF8459}"/>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84">
              <a:extLst>
                <a:ext uri="{FF2B5EF4-FFF2-40B4-BE49-F238E27FC236}">
                  <a16:creationId xmlns:a16="http://schemas.microsoft.com/office/drawing/2014/main" xmlns="" id="{3651B07F-7C1E-40BC-AAD1-48033EDD563A}"/>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85">
              <a:extLst>
                <a:ext uri="{FF2B5EF4-FFF2-40B4-BE49-F238E27FC236}">
                  <a16:creationId xmlns:a16="http://schemas.microsoft.com/office/drawing/2014/main" xmlns="" id="{8C94B405-F7B4-4B91-851D-B89BC54425AB}"/>
                </a:ext>
              </a:extLst>
            </p:cNvPr>
            <p:cNvSpPr>
              <a:spLocks/>
            </p:cNvSpPr>
            <p:nvPr/>
          </p:nvSpPr>
          <p:spPr bwMode="auto">
            <a:xfrm>
              <a:off x="742" y="989"/>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86">
              <a:extLst>
                <a:ext uri="{FF2B5EF4-FFF2-40B4-BE49-F238E27FC236}">
                  <a16:creationId xmlns:a16="http://schemas.microsoft.com/office/drawing/2014/main" xmlns="" id="{F55CD801-BD29-42E0-8DDF-0CB67986E907}"/>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87">
              <a:extLst>
                <a:ext uri="{FF2B5EF4-FFF2-40B4-BE49-F238E27FC236}">
                  <a16:creationId xmlns:a16="http://schemas.microsoft.com/office/drawing/2014/main" xmlns="" id="{C13B8C90-9696-44C8-A97C-E9191716F796}"/>
                </a:ext>
              </a:extLst>
            </p:cNvPr>
            <p:cNvSpPr>
              <a:spLocks/>
            </p:cNvSpPr>
            <p:nvPr/>
          </p:nvSpPr>
          <p:spPr bwMode="auto">
            <a:xfrm>
              <a:off x="742" y="877"/>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88">
              <a:extLst>
                <a:ext uri="{FF2B5EF4-FFF2-40B4-BE49-F238E27FC236}">
                  <a16:creationId xmlns:a16="http://schemas.microsoft.com/office/drawing/2014/main" xmlns="" id="{A3523133-97F6-4983-8409-93C9FDF76E84}"/>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89">
              <a:extLst>
                <a:ext uri="{FF2B5EF4-FFF2-40B4-BE49-F238E27FC236}">
                  <a16:creationId xmlns:a16="http://schemas.microsoft.com/office/drawing/2014/main" xmlns="" id="{A0887638-F30E-4507-833B-DFF2F540B357}"/>
                </a:ext>
              </a:extLst>
            </p:cNvPr>
            <p:cNvSpPr>
              <a:spLocks/>
            </p:cNvSpPr>
            <p:nvPr/>
          </p:nvSpPr>
          <p:spPr bwMode="auto">
            <a:xfrm>
              <a:off x="742" y="766"/>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90">
              <a:extLst>
                <a:ext uri="{FF2B5EF4-FFF2-40B4-BE49-F238E27FC236}">
                  <a16:creationId xmlns:a16="http://schemas.microsoft.com/office/drawing/2014/main" xmlns="" id="{6419D4C0-E43E-4927-A11E-B2F3781F8D72}"/>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solidFill>
              <a:srgbClr val="AFABA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91">
              <a:extLst>
                <a:ext uri="{FF2B5EF4-FFF2-40B4-BE49-F238E27FC236}">
                  <a16:creationId xmlns:a16="http://schemas.microsoft.com/office/drawing/2014/main" xmlns="" id="{C8785FC0-FAF5-46D1-B566-A2EBC43D481D}"/>
                </a:ext>
              </a:extLst>
            </p:cNvPr>
            <p:cNvSpPr>
              <a:spLocks/>
            </p:cNvSpPr>
            <p:nvPr/>
          </p:nvSpPr>
          <p:spPr bwMode="auto">
            <a:xfrm>
              <a:off x="742" y="655"/>
              <a:ext cx="111" cy="111"/>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92">
              <a:extLst>
                <a:ext uri="{FF2B5EF4-FFF2-40B4-BE49-F238E27FC236}">
                  <a16:creationId xmlns:a16="http://schemas.microsoft.com/office/drawing/2014/main" xmlns="" id="{C35C202C-7E41-4ABF-8398-5A6E5ED8DEFA}"/>
                </a:ext>
              </a:extLst>
            </p:cNvPr>
            <p:cNvSpPr>
              <a:spLocks/>
            </p:cNvSpPr>
            <p:nvPr/>
          </p:nvSpPr>
          <p:spPr bwMode="auto">
            <a:xfrm>
              <a:off x="742" y="1100"/>
              <a:ext cx="111" cy="112"/>
            </a:xfrm>
            <a:custGeom>
              <a:avLst/>
              <a:gdLst>
                <a:gd name="T0" fmla="*/ 0 w 188"/>
                <a:gd name="T1" fmla="*/ 189 h 189"/>
                <a:gd name="T2" fmla="*/ 0 w 188"/>
                <a:gd name="T3" fmla="*/ 189 h 189"/>
                <a:gd name="T4" fmla="*/ 188 w 188"/>
                <a:gd name="T5" fmla="*/ 189 h 189"/>
                <a:gd name="T6" fmla="*/ 188 w 188"/>
                <a:gd name="T7" fmla="*/ 0 h 189"/>
                <a:gd name="T8" fmla="*/ 0 w 188"/>
                <a:gd name="T9" fmla="*/ 0 h 189"/>
                <a:gd name="T10" fmla="*/ 0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0" y="189"/>
                  </a:moveTo>
                  <a:lnTo>
                    <a:pt x="0" y="189"/>
                  </a:lnTo>
                  <a:lnTo>
                    <a:pt x="188" y="189"/>
                  </a:lnTo>
                  <a:lnTo>
                    <a:pt x="188" y="0"/>
                  </a:lnTo>
                  <a:lnTo>
                    <a:pt x="0" y="0"/>
                  </a:lnTo>
                  <a:lnTo>
                    <a:pt x="0" y="189"/>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93">
              <a:extLst>
                <a:ext uri="{FF2B5EF4-FFF2-40B4-BE49-F238E27FC236}">
                  <a16:creationId xmlns:a16="http://schemas.microsoft.com/office/drawing/2014/main" xmlns="" id="{3E9028AA-AFC6-42AF-A364-B45F9D0759D2}"/>
                </a:ext>
              </a:extLst>
            </p:cNvPr>
            <p:cNvSpPr>
              <a:spLocks noEditPoints="1"/>
            </p:cNvSpPr>
            <p:nvPr/>
          </p:nvSpPr>
          <p:spPr bwMode="auto">
            <a:xfrm>
              <a:off x="1442" y="701"/>
              <a:ext cx="498" cy="734"/>
            </a:xfrm>
            <a:custGeom>
              <a:avLst/>
              <a:gdLst>
                <a:gd name="T0" fmla="*/ 791 w 844"/>
                <a:gd name="T1" fmla="*/ 0 h 1244"/>
                <a:gd name="T2" fmla="*/ 791 w 844"/>
                <a:gd name="T3" fmla="*/ 0 h 1244"/>
                <a:gd name="T4" fmla="*/ 53 w 844"/>
                <a:gd name="T5" fmla="*/ 0 h 1244"/>
                <a:gd name="T6" fmla="*/ 0 w 844"/>
                <a:gd name="T7" fmla="*/ 54 h 1244"/>
                <a:gd name="T8" fmla="*/ 0 w 844"/>
                <a:gd name="T9" fmla="*/ 1191 h 1244"/>
                <a:gd name="T10" fmla="*/ 53 w 844"/>
                <a:gd name="T11" fmla="*/ 1244 h 1244"/>
                <a:gd name="T12" fmla="*/ 791 w 844"/>
                <a:gd name="T13" fmla="*/ 1244 h 1244"/>
                <a:gd name="T14" fmla="*/ 844 w 844"/>
                <a:gd name="T15" fmla="*/ 1191 h 1244"/>
                <a:gd name="T16" fmla="*/ 844 w 844"/>
                <a:gd name="T17" fmla="*/ 54 h 1244"/>
                <a:gd name="T18" fmla="*/ 791 w 844"/>
                <a:gd name="T19" fmla="*/ 0 h 1244"/>
                <a:gd name="T20" fmla="*/ 791 w 844"/>
                <a:gd name="T21" fmla="*/ 0 h 1244"/>
                <a:gd name="T22" fmla="*/ 844 w 844"/>
                <a:gd name="T23" fmla="*/ 351 h 1244"/>
                <a:gd name="T24" fmla="*/ 844 w 844"/>
                <a:gd name="T25" fmla="*/ 351 h 1244"/>
                <a:gd name="T26" fmla="*/ 0 w 844"/>
                <a:gd name="T27" fmla="*/ 351 h 1244"/>
                <a:gd name="T28" fmla="*/ 844 w 844"/>
                <a:gd name="T29" fmla="*/ 700 h 1244"/>
                <a:gd name="T30" fmla="*/ 844 w 844"/>
                <a:gd name="T31" fmla="*/ 700 h 1244"/>
                <a:gd name="T32" fmla="*/ 0 w 844"/>
                <a:gd name="T33" fmla="*/ 700 h 1244"/>
                <a:gd name="T34" fmla="*/ 844 w 844"/>
                <a:gd name="T35" fmla="*/ 1052 h 1244"/>
                <a:gd name="T36" fmla="*/ 844 w 844"/>
                <a:gd name="T37" fmla="*/ 1052 h 1244"/>
                <a:gd name="T38" fmla="*/ 0 w 844"/>
                <a:gd name="T39" fmla="*/ 1052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1244">
                  <a:moveTo>
                    <a:pt x="791" y="0"/>
                  </a:moveTo>
                  <a:lnTo>
                    <a:pt x="791" y="0"/>
                  </a:lnTo>
                  <a:lnTo>
                    <a:pt x="53" y="0"/>
                  </a:lnTo>
                  <a:cubicBezTo>
                    <a:pt x="23" y="0"/>
                    <a:pt x="0" y="24"/>
                    <a:pt x="0" y="54"/>
                  </a:cubicBezTo>
                  <a:lnTo>
                    <a:pt x="0" y="1191"/>
                  </a:lnTo>
                  <a:cubicBezTo>
                    <a:pt x="0" y="1221"/>
                    <a:pt x="23" y="1244"/>
                    <a:pt x="53" y="1244"/>
                  </a:cubicBezTo>
                  <a:lnTo>
                    <a:pt x="791" y="1244"/>
                  </a:lnTo>
                  <a:cubicBezTo>
                    <a:pt x="820" y="1244"/>
                    <a:pt x="844" y="1221"/>
                    <a:pt x="844" y="1191"/>
                  </a:cubicBezTo>
                  <a:lnTo>
                    <a:pt x="844" y="54"/>
                  </a:lnTo>
                  <a:cubicBezTo>
                    <a:pt x="844" y="24"/>
                    <a:pt x="820" y="0"/>
                    <a:pt x="791" y="0"/>
                  </a:cubicBezTo>
                  <a:lnTo>
                    <a:pt x="791" y="0"/>
                  </a:lnTo>
                  <a:close/>
                  <a:moveTo>
                    <a:pt x="844" y="351"/>
                  </a:moveTo>
                  <a:lnTo>
                    <a:pt x="844" y="351"/>
                  </a:lnTo>
                  <a:lnTo>
                    <a:pt x="0" y="351"/>
                  </a:lnTo>
                  <a:moveTo>
                    <a:pt x="844" y="700"/>
                  </a:moveTo>
                  <a:lnTo>
                    <a:pt x="844" y="700"/>
                  </a:lnTo>
                  <a:lnTo>
                    <a:pt x="0" y="700"/>
                  </a:lnTo>
                  <a:moveTo>
                    <a:pt x="844" y="1052"/>
                  </a:moveTo>
                  <a:lnTo>
                    <a:pt x="844" y="1052"/>
                  </a:lnTo>
                  <a:lnTo>
                    <a:pt x="0" y="105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94">
              <a:extLst>
                <a:ext uri="{FF2B5EF4-FFF2-40B4-BE49-F238E27FC236}">
                  <a16:creationId xmlns:a16="http://schemas.microsoft.com/office/drawing/2014/main" xmlns="" id="{24672259-2F11-4920-AFE2-5658C03396B7}"/>
                </a:ext>
              </a:extLst>
            </p:cNvPr>
            <p:cNvSpPr>
              <a:spLocks noEditPoints="1"/>
            </p:cNvSpPr>
            <p:nvPr/>
          </p:nvSpPr>
          <p:spPr bwMode="auto">
            <a:xfrm>
              <a:off x="1442" y="701"/>
              <a:ext cx="498" cy="734"/>
            </a:xfrm>
            <a:custGeom>
              <a:avLst/>
              <a:gdLst>
                <a:gd name="T0" fmla="*/ 791 w 844"/>
                <a:gd name="T1" fmla="*/ 0 h 1244"/>
                <a:gd name="T2" fmla="*/ 791 w 844"/>
                <a:gd name="T3" fmla="*/ 0 h 1244"/>
                <a:gd name="T4" fmla="*/ 53 w 844"/>
                <a:gd name="T5" fmla="*/ 0 h 1244"/>
                <a:gd name="T6" fmla="*/ 0 w 844"/>
                <a:gd name="T7" fmla="*/ 54 h 1244"/>
                <a:gd name="T8" fmla="*/ 0 w 844"/>
                <a:gd name="T9" fmla="*/ 1191 h 1244"/>
                <a:gd name="T10" fmla="*/ 53 w 844"/>
                <a:gd name="T11" fmla="*/ 1244 h 1244"/>
                <a:gd name="T12" fmla="*/ 791 w 844"/>
                <a:gd name="T13" fmla="*/ 1244 h 1244"/>
                <a:gd name="T14" fmla="*/ 844 w 844"/>
                <a:gd name="T15" fmla="*/ 1191 h 1244"/>
                <a:gd name="T16" fmla="*/ 844 w 844"/>
                <a:gd name="T17" fmla="*/ 54 h 1244"/>
                <a:gd name="T18" fmla="*/ 791 w 844"/>
                <a:gd name="T19" fmla="*/ 0 h 1244"/>
                <a:gd name="T20" fmla="*/ 791 w 844"/>
                <a:gd name="T21" fmla="*/ 0 h 1244"/>
                <a:gd name="T22" fmla="*/ 844 w 844"/>
                <a:gd name="T23" fmla="*/ 351 h 1244"/>
                <a:gd name="T24" fmla="*/ 844 w 844"/>
                <a:gd name="T25" fmla="*/ 351 h 1244"/>
                <a:gd name="T26" fmla="*/ 0 w 844"/>
                <a:gd name="T27" fmla="*/ 351 h 1244"/>
                <a:gd name="T28" fmla="*/ 844 w 844"/>
                <a:gd name="T29" fmla="*/ 700 h 1244"/>
                <a:gd name="T30" fmla="*/ 844 w 844"/>
                <a:gd name="T31" fmla="*/ 700 h 1244"/>
                <a:gd name="T32" fmla="*/ 0 w 844"/>
                <a:gd name="T33" fmla="*/ 700 h 1244"/>
                <a:gd name="T34" fmla="*/ 844 w 844"/>
                <a:gd name="T35" fmla="*/ 1052 h 1244"/>
                <a:gd name="T36" fmla="*/ 844 w 844"/>
                <a:gd name="T37" fmla="*/ 1052 h 1244"/>
                <a:gd name="T38" fmla="*/ 0 w 844"/>
                <a:gd name="T39" fmla="*/ 1052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1244">
                  <a:moveTo>
                    <a:pt x="791" y="0"/>
                  </a:moveTo>
                  <a:lnTo>
                    <a:pt x="791" y="0"/>
                  </a:lnTo>
                  <a:lnTo>
                    <a:pt x="53" y="0"/>
                  </a:lnTo>
                  <a:cubicBezTo>
                    <a:pt x="23" y="0"/>
                    <a:pt x="0" y="24"/>
                    <a:pt x="0" y="54"/>
                  </a:cubicBezTo>
                  <a:lnTo>
                    <a:pt x="0" y="1191"/>
                  </a:lnTo>
                  <a:cubicBezTo>
                    <a:pt x="0" y="1221"/>
                    <a:pt x="23" y="1244"/>
                    <a:pt x="53" y="1244"/>
                  </a:cubicBezTo>
                  <a:lnTo>
                    <a:pt x="791" y="1244"/>
                  </a:lnTo>
                  <a:cubicBezTo>
                    <a:pt x="820" y="1244"/>
                    <a:pt x="844" y="1221"/>
                    <a:pt x="844" y="1191"/>
                  </a:cubicBezTo>
                  <a:lnTo>
                    <a:pt x="844" y="54"/>
                  </a:lnTo>
                  <a:cubicBezTo>
                    <a:pt x="844" y="24"/>
                    <a:pt x="820" y="0"/>
                    <a:pt x="791" y="0"/>
                  </a:cubicBezTo>
                  <a:lnTo>
                    <a:pt x="791" y="0"/>
                  </a:lnTo>
                  <a:close/>
                  <a:moveTo>
                    <a:pt x="844" y="351"/>
                  </a:moveTo>
                  <a:lnTo>
                    <a:pt x="844" y="351"/>
                  </a:lnTo>
                  <a:lnTo>
                    <a:pt x="0" y="351"/>
                  </a:lnTo>
                  <a:moveTo>
                    <a:pt x="844" y="700"/>
                  </a:moveTo>
                  <a:lnTo>
                    <a:pt x="844" y="700"/>
                  </a:lnTo>
                  <a:lnTo>
                    <a:pt x="0" y="700"/>
                  </a:lnTo>
                  <a:moveTo>
                    <a:pt x="844" y="1052"/>
                  </a:moveTo>
                  <a:lnTo>
                    <a:pt x="844" y="1052"/>
                  </a:lnTo>
                  <a:lnTo>
                    <a:pt x="0" y="105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Rectangle 95">
              <a:extLst>
                <a:ext uri="{FF2B5EF4-FFF2-40B4-BE49-F238E27FC236}">
                  <a16:creationId xmlns:a16="http://schemas.microsoft.com/office/drawing/2014/main" xmlns="" id="{29E5D26D-2D76-4735-8132-DA15D74F4947}"/>
                </a:ext>
              </a:extLst>
            </p:cNvPr>
            <p:cNvSpPr>
              <a:spLocks noChangeArrowheads="1"/>
            </p:cNvSpPr>
            <p:nvPr/>
          </p:nvSpPr>
          <p:spPr bwMode="auto">
            <a:xfrm>
              <a:off x="1539" y="713"/>
              <a:ext cx="3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Member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Rectangle 96">
              <a:extLst>
                <a:ext uri="{FF2B5EF4-FFF2-40B4-BE49-F238E27FC236}">
                  <a16:creationId xmlns:a16="http://schemas.microsoft.com/office/drawing/2014/main" xmlns="" id="{089C0691-8502-452E-AC33-5239D0E2DBA2}"/>
                </a:ext>
              </a:extLst>
            </p:cNvPr>
            <p:cNvSpPr>
              <a:spLocks noChangeArrowheads="1"/>
            </p:cNvSpPr>
            <p:nvPr/>
          </p:nvSpPr>
          <p:spPr bwMode="auto">
            <a:xfrm>
              <a:off x="1515" y="807"/>
              <a:ext cx="42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Functions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Rectangle 97">
              <a:extLst>
                <a:ext uri="{FF2B5EF4-FFF2-40B4-BE49-F238E27FC236}">
                  <a16:creationId xmlns:a16="http://schemas.microsoft.com/office/drawing/2014/main" xmlns="" id="{63F70736-2AD8-4472-B222-BB721EE37B69}"/>
                </a:ext>
              </a:extLst>
            </p:cNvPr>
            <p:cNvSpPr>
              <a:spLocks noChangeArrowheads="1"/>
            </p:cNvSpPr>
            <p:nvPr/>
          </p:nvSpPr>
          <p:spPr bwMode="auto">
            <a:xfrm>
              <a:off x="1558" y="921"/>
              <a:ext cx="3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getRow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Rectangle 98">
              <a:extLst>
                <a:ext uri="{FF2B5EF4-FFF2-40B4-BE49-F238E27FC236}">
                  <a16:creationId xmlns:a16="http://schemas.microsoft.com/office/drawing/2014/main" xmlns="" id="{D712C4A9-F700-4560-B56A-45A4465C957B}"/>
                </a:ext>
              </a:extLst>
            </p:cNvPr>
            <p:cNvSpPr>
              <a:spLocks noChangeArrowheads="1"/>
            </p:cNvSpPr>
            <p:nvPr/>
          </p:nvSpPr>
          <p:spPr bwMode="auto">
            <a:xfrm>
              <a:off x="1563" y="1015"/>
              <a:ext cx="3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setRow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Rectangle 99">
              <a:extLst>
                <a:ext uri="{FF2B5EF4-FFF2-40B4-BE49-F238E27FC236}">
                  <a16:creationId xmlns:a16="http://schemas.microsoft.com/office/drawing/2014/main" xmlns="" id="{D80BC3CA-0DAB-47DE-B0F6-7D7696595F84}"/>
                </a:ext>
              </a:extLst>
            </p:cNvPr>
            <p:cNvSpPr>
              <a:spLocks noChangeArrowheads="1"/>
            </p:cNvSpPr>
            <p:nvPr/>
          </p:nvSpPr>
          <p:spPr bwMode="auto">
            <a:xfrm>
              <a:off x="1496" y="1129"/>
              <a:ext cx="4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getColumn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Rectangle 100">
              <a:extLst>
                <a:ext uri="{FF2B5EF4-FFF2-40B4-BE49-F238E27FC236}">
                  <a16:creationId xmlns:a16="http://schemas.microsoft.com/office/drawing/2014/main" xmlns="" id="{4EB9A3CF-3146-4C8B-ADE0-59B8A350D2D6}"/>
                </a:ext>
              </a:extLst>
            </p:cNvPr>
            <p:cNvSpPr>
              <a:spLocks noChangeArrowheads="1"/>
            </p:cNvSpPr>
            <p:nvPr/>
          </p:nvSpPr>
          <p:spPr bwMode="auto">
            <a:xfrm>
              <a:off x="1501" y="1223"/>
              <a:ext cx="41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setColumn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Rectangle 101">
              <a:extLst>
                <a:ext uri="{FF2B5EF4-FFF2-40B4-BE49-F238E27FC236}">
                  <a16:creationId xmlns:a16="http://schemas.microsoft.com/office/drawing/2014/main" xmlns="" id="{E5233AAF-D6E8-4ED3-BD17-040BFF42029C}"/>
                </a:ext>
              </a:extLst>
            </p:cNvPr>
            <p:cNvSpPr>
              <a:spLocks noChangeArrowheads="1"/>
            </p:cNvSpPr>
            <p:nvPr/>
          </p:nvSpPr>
          <p:spPr bwMode="auto">
            <a:xfrm>
              <a:off x="1584" y="1336"/>
              <a:ext cx="25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others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5" name="Rectangle 102">
              <a:extLst>
                <a:ext uri="{FF2B5EF4-FFF2-40B4-BE49-F238E27FC236}">
                  <a16:creationId xmlns:a16="http://schemas.microsoft.com/office/drawing/2014/main" xmlns="" id="{31C3706F-039A-4935-B096-0AB20D109CB3}"/>
                </a:ext>
              </a:extLst>
            </p:cNvPr>
            <p:cNvSpPr>
              <a:spLocks noChangeArrowheads="1"/>
            </p:cNvSpPr>
            <p:nvPr/>
          </p:nvSpPr>
          <p:spPr bwMode="auto">
            <a:xfrm>
              <a:off x="464" y="1525"/>
              <a:ext cx="2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Native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103">
              <a:extLst>
                <a:ext uri="{FF2B5EF4-FFF2-40B4-BE49-F238E27FC236}">
                  <a16:creationId xmlns:a16="http://schemas.microsoft.com/office/drawing/2014/main" xmlns="" id="{D746B88B-33FF-4B51-8B11-B2612D6B44FF}"/>
                </a:ext>
              </a:extLst>
            </p:cNvPr>
            <p:cNvSpPr>
              <a:spLocks noChangeArrowheads="1"/>
            </p:cNvSpPr>
            <p:nvPr/>
          </p:nvSpPr>
          <p:spPr bwMode="auto">
            <a:xfrm>
              <a:off x="724" y="1525"/>
              <a:ext cx="4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Contiguous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Rectangle 104">
              <a:extLst>
                <a:ext uri="{FF2B5EF4-FFF2-40B4-BE49-F238E27FC236}">
                  <a16:creationId xmlns:a16="http://schemas.microsoft.com/office/drawing/2014/main" xmlns="" id="{2044866C-ABB3-4C38-8790-CC37B68D60FC}"/>
                </a:ext>
              </a:extLst>
            </p:cNvPr>
            <p:cNvSpPr>
              <a:spLocks noChangeArrowheads="1"/>
            </p:cNvSpPr>
            <p:nvPr/>
          </p:nvSpPr>
          <p:spPr bwMode="auto">
            <a:xfrm>
              <a:off x="464" y="1619"/>
              <a:ext cx="3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Memory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Rectangle 105">
              <a:extLst>
                <a:ext uri="{FF2B5EF4-FFF2-40B4-BE49-F238E27FC236}">
                  <a16:creationId xmlns:a16="http://schemas.microsoft.com/office/drawing/2014/main" xmlns="" id="{FA44CC27-A2EE-4BA2-A149-2E61EA8D40A7}"/>
                </a:ext>
              </a:extLst>
            </p:cNvPr>
            <p:cNvSpPr>
              <a:spLocks noChangeArrowheads="1"/>
            </p:cNvSpPr>
            <p:nvPr/>
          </p:nvSpPr>
          <p:spPr bwMode="auto">
            <a:xfrm>
              <a:off x="788" y="1619"/>
              <a:ext cx="2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Space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106">
              <a:extLst>
                <a:ext uri="{FF2B5EF4-FFF2-40B4-BE49-F238E27FC236}">
                  <a16:creationId xmlns:a16="http://schemas.microsoft.com/office/drawing/2014/main" xmlns="" id="{684950B1-E617-4069-8CD9-35D3083EDB1D}"/>
                </a:ext>
              </a:extLst>
            </p:cNvPr>
            <p:cNvSpPr>
              <a:spLocks/>
            </p:cNvSpPr>
            <p:nvPr/>
          </p:nvSpPr>
          <p:spPr bwMode="auto">
            <a:xfrm>
              <a:off x="1245" y="514"/>
              <a:ext cx="446" cy="206"/>
            </a:xfrm>
            <a:custGeom>
              <a:avLst/>
              <a:gdLst>
                <a:gd name="T0" fmla="*/ 0 w 756"/>
                <a:gd name="T1" fmla="*/ 35 h 349"/>
                <a:gd name="T2" fmla="*/ 0 w 756"/>
                <a:gd name="T3" fmla="*/ 35 h 349"/>
                <a:gd name="T4" fmla="*/ 756 w 756"/>
                <a:gd name="T5" fmla="*/ 240 h 349"/>
              </a:gdLst>
              <a:ahLst/>
              <a:cxnLst>
                <a:cxn ang="0">
                  <a:pos x="T0" y="T1"/>
                </a:cxn>
                <a:cxn ang="0">
                  <a:pos x="T2" y="T3"/>
                </a:cxn>
                <a:cxn ang="0">
                  <a:pos x="T4" y="T5"/>
                </a:cxn>
              </a:cxnLst>
              <a:rect l="0" t="0" r="r" b="b"/>
              <a:pathLst>
                <a:path w="756" h="349">
                  <a:moveTo>
                    <a:pt x="0" y="35"/>
                  </a:moveTo>
                  <a:lnTo>
                    <a:pt x="0" y="35"/>
                  </a:lnTo>
                  <a:cubicBezTo>
                    <a:pt x="0" y="349"/>
                    <a:pt x="756" y="0"/>
                    <a:pt x="756" y="240"/>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107">
              <a:extLst>
                <a:ext uri="{FF2B5EF4-FFF2-40B4-BE49-F238E27FC236}">
                  <a16:creationId xmlns:a16="http://schemas.microsoft.com/office/drawing/2014/main" xmlns="" id="{A3AB13C0-FE46-4150-BBB2-975D08DBA0B2}"/>
                </a:ext>
              </a:extLst>
            </p:cNvPr>
            <p:cNvSpPr>
              <a:spLocks/>
            </p:cNvSpPr>
            <p:nvPr/>
          </p:nvSpPr>
          <p:spPr bwMode="auto">
            <a:xfrm>
              <a:off x="1653" y="656"/>
              <a:ext cx="76" cy="37"/>
            </a:xfrm>
            <a:custGeom>
              <a:avLst/>
              <a:gdLst>
                <a:gd name="T0" fmla="*/ 0 w 128"/>
                <a:gd name="T1" fmla="*/ 0 h 63"/>
                <a:gd name="T2" fmla="*/ 0 w 128"/>
                <a:gd name="T3" fmla="*/ 0 h 63"/>
                <a:gd name="T4" fmla="*/ 64 w 128"/>
                <a:gd name="T5" fmla="*/ 63 h 63"/>
                <a:gd name="T6" fmla="*/ 128 w 128"/>
                <a:gd name="T7" fmla="*/ 0 h 63"/>
                <a:gd name="T8" fmla="*/ 0 w 128"/>
                <a:gd name="T9" fmla="*/ 0 h 63"/>
              </a:gdLst>
              <a:ahLst/>
              <a:cxnLst>
                <a:cxn ang="0">
                  <a:pos x="T0" y="T1"/>
                </a:cxn>
                <a:cxn ang="0">
                  <a:pos x="T2" y="T3"/>
                </a:cxn>
                <a:cxn ang="0">
                  <a:pos x="T4" y="T5"/>
                </a:cxn>
                <a:cxn ang="0">
                  <a:pos x="T6" y="T7"/>
                </a:cxn>
                <a:cxn ang="0">
                  <a:pos x="T8" y="T9"/>
                </a:cxn>
              </a:cxnLst>
              <a:rect l="0" t="0" r="r" b="b"/>
              <a:pathLst>
                <a:path w="128" h="63">
                  <a:moveTo>
                    <a:pt x="0" y="0"/>
                  </a:moveTo>
                  <a:lnTo>
                    <a:pt x="0" y="0"/>
                  </a:lnTo>
                  <a:lnTo>
                    <a:pt x="64" y="63"/>
                  </a:lnTo>
                  <a:lnTo>
                    <a:pt x="128" y="0"/>
                  </a:lnTo>
                  <a:lnTo>
                    <a:pt x="0" y="0"/>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108">
              <a:extLst>
                <a:ext uri="{FF2B5EF4-FFF2-40B4-BE49-F238E27FC236}">
                  <a16:creationId xmlns:a16="http://schemas.microsoft.com/office/drawing/2014/main" xmlns="" id="{272C47ED-C300-40D3-AB10-B30678DE2B15}"/>
                </a:ext>
              </a:extLst>
            </p:cNvPr>
            <p:cNvSpPr>
              <a:spLocks/>
            </p:cNvSpPr>
            <p:nvPr/>
          </p:nvSpPr>
          <p:spPr bwMode="auto">
            <a:xfrm>
              <a:off x="1236" y="933"/>
              <a:ext cx="204" cy="68"/>
            </a:xfrm>
            <a:custGeom>
              <a:avLst/>
              <a:gdLst>
                <a:gd name="T0" fmla="*/ 345 w 345"/>
                <a:gd name="T1" fmla="*/ 116 h 116"/>
                <a:gd name="T2" fmla="*/ 345 w 345"/>
                <a:gd name="T3" fmla="*/ 116 h 116"/>
                <a:gd name="T4" fmla="*/ 0 w 345"/>
                <a:gd name="T5" fmla="*/ 0 h 116"/>
              </a:gdLst>
              <a:ahLst/>
              <a:cxnLst>
                <a:cxn ang="0">
                  <a:pos x="T0" y="T1"/>
                </a:cxn>
                <a:cxn ang="0">
                  <a:pos x="T2" y="T3"/>
                </a:cxn>
                <a:cxn ang="0">
                  <a:pos x="T4" y="T5"/>
                </a:cxn>
              </a:cxnLst>
              <a:rect l="0" t="0" r="r" b="b"/>
              <a:pathLst>
                <a:path w="345" h="116">
                  <a:moveTo>
                    <a:pt x="345" y="116"/>
                  </a:moveTo>
                  <a:lnTo>
                    <a:pt x="345" y="116"/>
                  </a:lnTo>
                  <a:cubicBezTo>
                    <a:pt x="175" y="116"/>
                    <a:pt x="95" y="0"/>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09">
              <a:extLst>
                <a:ext uri="{FF2B5EF4-FFF2-40B4-BE49-F238E27FC236}">
                  <a16:creationId xmlns:a16="http://schemas.microsoft.com/office/drawing/2014/main" xmlns="" id="{C5415516-03B9-4478-A05E-9C3F87BD21F4}"/>
                </a:ext>
              </a:extLst>
            </p:cNvPr>
            <p:cNvSpPr>
              <a:spLocks/>
            </p:cNvSpPr>
            <p:nvPr/>
          </p:nvSpPr>
          <p:spPr bwMode="auto">
            <a:xfrm>
              <a:off x="1198" y="896"/>
              <a:ext cx="38" cy="75"/>
            </a:xfrm>
            <a:custGeom>
              <a:avLst/>
              <a:gdLst>
                <a:gd name="T0" fmla="*/ 64 w 64"/>
                <a:gd name="T1" fmla="*/ 0 h 127"/>
                <a:gd name="T2" fmla="*/ 64 w 64"/>
                <a:gd name="T3" fmla="*/ 0 h 127"/>
                <a:gd name="T4" fmla="*/ 0 w 64"/>
                <a:gd name="T5" fmla="*/ 63 h 127"/>
                <a:gd name="T6" fmla="*/ 64 w 64"/>
                <a:gd name="T7" fmla="*/ 127 h 127"/>
                <a:gd name="T8" fmla="*/ 64 w 64"/>
                <a:gd name="T9" fmla="*/ 0 h 127"/>
              </a:gdLst>
              <a:ahLst/>
              <a:cxnLst>
                <a:cxn ang="0">
                  <a:pos x="T0" y="T1"/>
                </a:cxn>
                <a:cxn ang="0">
                  <a:pos x="T2" y="T3"/>
                </a:cxn>
                <a:cxn ang="0">
                  <a:pos x="T4" y="T5"/>
                </a:cxn>
                <a:cxn ang="0">
                  <a:pos x="T6" y="T7"/>
                </a:cxn>
                <a:cxn ang="0">
                  <a:pos x="T8" y="T9"/>
                </a:cxn>
              </a:cxnLst>
              <a:rect l="0" t="0" r="r" b="b"/>
              <a:pathLst>
                <a:path w="64" h="127">
                  <a:moveTo>
                    <a:pt x="64" y="0"/>
                  </a:moveTo>
                  <a:lnTo>
                    <a:pt x="64" y="0"/>
                  </a:lnTo>
                  <a:lnTo>
                    <a:pt x="0" y="63"/>
                  </a:lnTo>
                  <a:lnTo>
                    <a:pt x="64" y="127"/>
                  </a:lnTo>
                  <a:lnTo>
                    <a:pt x="64" y="0"/>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0">
              <a:extLst>
                <a:ext uri="{FF2B5EF4-FFF2-40B4-BE49-F238E27FC236}">
                  <a16:creationId xmlns:a16="http://schemas.microsoft.com/office/drawing/2014/main" xmlns="" id="{78E685EA-5C6E-4E25-95EA-0419F7255E96}"/>
                </a:ext>
              </a:extLst>
            </p:cNvPr>
            <p:cNvSpPr>
              <a:spLocks/>
            </p:cNvSpPr>
            <p:nvPr/>
          </p:nvSpPr>
          <p:spPr bwMode="auto">
            <a:xfrm>
              <a:off x="901" y="1156"/>
              <a:ext cx="539" cy="46"/>
            </a:xfrm>
            <a:custGeom>
              <a:avLst/>
              <a:gdLst>
                <a:gd name="T0" fmla="*/ 912 w 912"/>
                <a:gd name="T1" fmla="*/ 78 h 78"/>
                <a:gd name="T2" fmla="*/ 912 w 912"/>
                <a:gd name="T3" fmla="*/ 78 h 78"/>
                <a:gd name="T4" fmla="*/ 0 w 912"/>
                <a:gd name="T5" fmla="*/ 0 h 78"/>
              </a:gdLst>
              <a:ahLst/>
              <a:cxnLst>
                <a:cxn ang="0">
                  <a:pos x="T0" y="T1"/>
                </a:cxn>
                <a:cxn ang="0">
                  <a:pos x="T2" y="T3"/>
                </a:cxn>
                <a:cxn ang="0">
                  <a:pos x="T4" y="T5"/>
                </a:cxn>
              </a:cxnLst>
              <a:rect l="0" t="0" r="r" b="b"/>
              <a:pathLst>
                <a:path w="912" h="78">
                  <a:moveTo>
                    <a:pt x="912" y="78"/>
                  </a:moveTo>
                  <a:lnTo>
                    <a:pt x="912" y="78"/>
                  </a:lnTo>
                  <a:cubicBezTo>
                    <a:pt x="525" y="78"/>
                    <a:pt x="311" y="0"/>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1">
              <a:extLst>
                <a:ext uri="{FF2B5EF4-FFF2-40B4-BE49-F238E27FC236}">
                  <a16:creationId xmlns:a16="http://schemas.microsoft.com/office/drawing/2014/main" xmlns="" id="{18AE48E0-6177-465F-8733-26B4572E3DD6}"/>
                </a:ext>
              </a:extLst>
            </p:cNvPr>
            <p:cNvSpPr>
              <a:spLocks/>
            </p:cNvSpPr>
            <p:nvPr/>
          </p:nvSpPr>
          <p:spPr bwMode="auto">
            <a:xfrm>
              <a:off x="863" y="1119"/>
              <a:ext cx="38" cy="75"/>
            </a:xfrm>
            <a:custGeom>
              <a:avLst/>
              <a:gdLst>
                <a:gd name="T0" fmla="*/ 64 w 64"/>
                <a:gd name="T1" fmla="*/ 0 h 127"/>
                <a:gd name="T2" fmla="*/ 64 w 64"/>
                <a:gd name="T3" fmla="*/ 0 h 127"/>
                <a:gd name="T4" fmla="*/ 0 w 64"/>
                <a:gd name="T5" fmla="*/ 63 h 127"/>
                <a:gd name="T6" fmla="*/ 64 w 64"/>
                <a:gd name="T7" fmla="*/ 127 h 127"/>
                <a:gd name="T8" fmla="*/ 64 w 64"/>
                <a:gd name="T9" fmla="*/ 0 h 127"/>
              </a:gdLst>
              <a:ahLst/>
              <a:cxnLst>
                <a:cxn ang="0">
                  <a:pos x="T0" y="T1"/>
                </a:cxn>
                <a:cxn ang="0">
                  <a:pos x="T2" y="T3"/>
                </a:cxn>
                <a:cxn ang="0">
                  <a:pos x="T4" y="T5"/>
                </a:cxn>
                <a:cxn ang="0">
                  <a:pos x="T6" y="T7"/>
                </a:cxn>
                <a:cxn ang="0">
                  <a:pos x="T8" y="T9"/>
                </a:cxn>
              </a:cxnLst>
              <a:rect l="0" t="0" r="r" b="b"/>
              <a:pathLst>
                <a:path w="64" h="127">
                  <a:moveTo>
                    <a:pt x="64" y="0"/>
                  </a:moveTo>
                  <a:lnTo>
                    <a:pt x="64" y="0"/>
                  </a:lnTo>
                  <a:lnTo>
                    <a:pt x="0" y="63"/>
                  </a:lnTo>
                  <a:lnTo>
                    <a:pt x="64" y="127"/>
                  </a:lnTo>
                  <a:lnTo>
                    <a:pt x="64" y="0"/>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112">
              <a:extLst>
                <a:ext uri="{FF2B5EF4-FFF2-40B4-BE49-F238E27FC236}">
                  <a16:creationId xmlns:a16="http://schemas.microsoft.com/office/drawing/2014/main" xmlns="" id="{01E8AE36-8B45-4CF2-B2DA-5FF1DA715892}"/>
                </a:ext>
              </a:extLst>
            </p:cNvPr>
            <p:cNvSpPr>
              <a:spLocks noEditPoints="1"/>
            </p:cNvSpPr>
            <p:nvPr/>
          </p:nvSpPr>
          <p:spPr bwMode="auto">
            <a:xfrm>
              <a:off x="2334" y="266"/>
              <a:ext cx="1839" cy="248"/>
            </a:xfrm>
            <a:custGeom>
              <a:avLst/>
              <a:gdLst>
                <a:gd name="T0" fmla="*/ 3060 w 3113"/>
                <a:gd name="T1" fmla="*/ 0 h 420"/>
                <a:gd name="T2" fmla="*/ 3060 w 3113"/>
                <a:gd name="T3" fmla="*/ 0 h 420"/>
                <a:gd name="T4" fmla="*/ 54 w 3113"/>
                <a:gd name="T5" fmla="*/ 0 h 420"/>
                <a:gd name="T6" fmla="*/ 0 w 3113"/>
                <a:gd name="T7" fmla="*/ 53 h 420"/>
                <a:gd name="T8" fmla="*/ 0 w 3113"/>
                <a:gd name="T9" fmla="*/ 367 h 420"/>
                <a:gd name="T10" fmla="*/ 54 w 3113"/>
                <a:gd name="T11" fmla="*/ 420 h 420"/>
                <a:gd name="T12" fmla="*/ 3060 w 3113"/>
                <a:gd name="T13" fmla="*/ 420 h 420"/>
                <a:gd name="T14" fmla="*/ 3113 w 3113"/>
                <a:gd name="T15" fmla="*/ 367 h 420"/>
                <a:gd name="T16" fmla="*/ 3113 w 3113"/>
                <a:gd name="T17" fmla="*/ 53 h 420"/>
                <a:gd name="T18" fmla="*/ 3060 w 3113"/>
                <a:gd name="T19" fmla="*/ 0 h 420"/>
                <a:gd name="T20" fmla="*/ 3060 w 3113"/>
                <a:gd name="T21" fmla="*/ 0 h 420"/>
                <a:gd name="T22" fmla="*/ 3113 w 3113"/>
                <a:gd name="T23" fmla="*/ 192 h 420"/>
                <a:gd name="T24" fmla="*/ 3113 w 3113"/>
                <a:gd name="T25" fmla="*/ 192 h 420"/>
                <a:gd name="T26" fmla="*/ 0 w 3113"/>
                <a:gd name="T27" fmla="*/ 19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3" h="420">
                  <a:moveTo>
                    <a:pt x="3060" y="0"/>
                  </a:moveTo>
                  <a:lnTo>
                    <a:pt x="3060" y="0"/>
                  </a:lnTo>
                  <a:lnTo>
                    <a:pt x="54" y="0"/>
                  </a:lnTo>
                  <a:cubicBezTo>
                    <a:pt x="24" y="0"/>
                    <a:pt x="0" y="24"/>
                    <a:pt x="0" y="53"/>
                  </a:cubicBezTo>
                  <a:lnTo>
                    <a:pt x="0" y="367"/>
                  </a:lnTo>
                  <a:cubicBezTo>
                    <a:pt x="0" y="396"/>
                    <a:pt x="24" y="420"/>
                    <a:pt x="54" y="420"/>
                  </a:cubicBezTo>
                  <a:lnTo>
                    <a:pt x="3060" y="420"/>
                  </a:lnTo>
                  <a:cubicBezTo>
                    <a:pt x="3089" y="420"/>
                    <a:pt x="3113" y="396"/>
                    <a:pt x="3113" y="367"/>
                  </a:cubicBezTo>
                  <a:lnTo>
                    <a:pt x="3113" y="53"/>
                  </a:lnTo>
                  <a:cubicBezTo>
                    <a:pt x="3113" y="24"/>
                    <a:pt x="3089" y="0"/>
                    <a:pt x="3060" y="0"/>
                  </a:cubicBezTo>
                  <a:lnTo>
                    <a:pt x="3060" y="0"/>
                  </a:lnTo>
                  <a:close/>
                  <a:moveTo>
                    <a:pt x="3113" y="192"/>
                  </a:moveTo>
                  <a:lnTo>
                    <a:pt x="3113" y="192"/>
                  </a:lnTo>
                  <a:lnTo>
                    <a:pt x="0" y="19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113">
              <a:extLst>
                <a:ext uri="{FF2B5EF4-FFF2-40B4-BE49-F238E27FC236}">
                  <a16:creationId xmlns:a16="http://schemas.microsoft.com/office/drawing/2014/main" xmlns="" id="{402FC4BB-D0BA-42FA-B6A3-1F3E5BF60BE0}"/>
                </a:ext>
              </a:extLst>
            </p:cNvPr>
            <p:cNvSpPr>
              <a:spLocks noEditPoints="1"/>
            </p:cNvSpPr>
            <p:nvPr/>
          </p:nvSpPr>
          <p:spPr bwMode="auto">
            <a:xfrm>
              <a:off x="2334" y="266"/>
              <a:ext cx="1839" cy="248"/>
            </a:xfrm>
            <a:custGeom>
              <a:avLst/>
              <a:gdLst>
                <a:gd name="T0" fmla="*/ 3060 w 3113"/>
                <a:gd name="T1" fmla="*/ 0 h 420"/>
                <a:gd name="T2" fmla="*/ 3060 w 3113"/>
                <a:gd name="T3" fmla="*/ 0 h 420"/>
                <a:gd name="T4" fmla="*/ 54 w 3113"/>
                <a:gd name="T5" fmla="*/ 0 h 420"/>
                <a:gd name="T6" fmla="*/ 0 w 3113"/>
                <a:gd name="T7" fmla="*/ 53 h 420"/>
                <a:gd name="T8" fmla="*/ 0 w 3113"/>
                <a:gd name="T9" fmla="*/ 367 h 420"/>
                <a:gd name="T10" fmla="*/ 54 w 3113"/>
                <a:gd name="T11" fmla="*/ 420 h 420"/>
                <a:gd name="T12" fmla="*/ 3060 w 3113"/>
                <a:gd name="T13" fmla="*/ 420 h 420"/>
                <a:gd name="T14" fmla="*/ 3113 w 3113"/>
                <a:gd name="T15" fmla="*/ 367 h 420"/>
                <a:gd name="T16" fmla="*/ 3113 w 3113"/>
                <a:gd name="T17" fmla="*/ 53 h 420"/>
                <a:gd name="T18" fmla="*/ 3060 w 3113"/>
                <a:gd name="T19" fmla="*/ 0 h 420"/>
                <a:gd name="T20" fmla="*/ 3060 w 3113"/>
                <a:gd name="T21" fmla="*/ 0 h 420"/>
                <a:gd name="T22" fmla="*/ 3113 w 3113"/>
                <a:gd name="T23" fmla="*/ 192 h 420"/>
                <a:gd name="T24" fmla="*/ 3113 w 3113"/>
                <a:gd name="T25" fmla="*/ 192 h 420"/>
                <a:gd name="T26" fmla="*/ 0 w 3113"/>
                <a:gd name="T27" fmla="*/ 19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13" h="420">
                  <a:moveTo>
                    <a:pt x="3060" y="0"/>
                  </a:moveTo>
                  <a:lnTo>
                    <a:pt x="3060" y="0"/>
                  </a:lnTo>
                  <a:lnTo>
                    <a:pt x="54" y="0"/>
                  </a:lnTo>
                  <a:cubicBezTo>
                    <a:pt x="24" y="0"/>
                    <a:pt x="0" y="24"/>
                    <a:pt x="0" y="53"/>
                  </a:cubicBezTo>
                  <a:lnTo>
                    <a:pt x="0" y="367"/>
                  </a:lnTo>
                  <a:cubicBezTo>
                    <a:pt x="0" y="396"/>
                    <a:pt x="24" y="420"/>
                    <a:pt x="54" y="420"/>
                  </a:cubicBezTo>
                  <a:lnTo>
                    <a:pt x="3060" y="420"/>
                  </a:lnTo>
                  <a:cubicBezTo>
                    <a:pt x="3089" y="420"/>
                    <a:pt x="3113" y="396"/>
                    <a:pt x="3113" y="367"/>
                  </a:cubicBezTo>
                  <a:lnTo>
                    <a:pt x="3113" y="53"/>
                  </a:lnTo>
                  <a:cubicBezTo>
                    <a:pt x="3113" y="24"/>
                    <a:pt x="3089" y="0"/>
                    <a:pt x="3060" y="0"/>
                  </a:cubicBezTo>
                  <a:lnTo>
                    <a:pt x="3060" y="0"/>
                  </a:lnTo>
                  <a:close/>
                  <a:moveTo>
                    <a:pt x="3113" y="192"/>
                  </a:moveTo>
                  <a:lnTo>
                    <a:pt x="3113" y="192"/>
                  </a:lnTo>
                  <a:lnTo>
                    <a:pt x="0" y="192"/>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Rectangle 114">
              <a:extLst>
                <a:ext uri="{FF2B5EF4-FFF2-40B4-BE49-F238E27FC236}">
                  <a16:creationId xmlns:a16="http://schemas.microsoft.com/office/drawing/2014/main" xmlns="" id="{1EB832CB-3B83-4558-80BD-210B33480374}"/>
                </a:ext>
              </a:extLst>
            </p:cNvPr>
            <p:cNvSpPr>
              <a:spLocks noChangeArrowheads="1"/>
            </p:cNvSpPr>
            <p:nvPr/>
          </p:nvSpPr>
          <p:spPr bwMode="auto">
            <a:xfrm>
              <a:off x="2912" y="277"/>
              <a:ext cx="57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SOANumericT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Rectangle 115">
              <a:extLst>
                <a:ext uri="{FF2B5EF4-FFF2-40B4-BE49-F238E27FC236}">
                  <a16:creationId xmlns:a16="http://schemas.microsoft.com/office/drawing/2014/main" xmlns="" id="{88B65AFA-3E1C-402C-B86D-D10440C79453}"/>
                </a:ext>
              </a:extLst>
            </p:cNvPr>
            <p:cNvSpPr>
              <a:spLocks noChangeArrowheads="1"/>
            </p:cNvSpPr>
            <p:nvPr/>
          </p:nvSpPr>
          <p:spPr bwMode="auto">
            <a:xfrm>
              <a:off x="3444" y="277"/>
              <a:ext cx="19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able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Rectangle 116">
              <a:extLst>
                <a:ext uri="{FF2B5EF4-FFF2-40B4-BE49-F238E27FC236}">
                  <a16:creationId xmlns:a16="http://schemas.microsoft.com/office/drawing/2014/main" xmlns="" id="{BE459A70-01C8-4219-8DA8-A55F8DAEA4AA}"/>
                </a:ext>
              </a:extLst>
            </p:cNvPr>
            <p:cNvSpPr>
              <a:spLocks noChangeArrowheads="1"/>
            </p:cNvSpPr>
            <p:nvPr/>
          </p:nvSpPr>
          <p:spPr bwMode="auto">
            <a:xfrm>
              <a:off x="2811" y="3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Rectangle 117">
              <a:extLst>
                <a:ext uri="{FF2B5EF4-FFF2-40B4-BE49-F238E27FC236}">
                  <a16:creationId xmlns:a16="http://schemas.microsoft.com/office/drawing/2014/main" xmlns="" id="{0E6D0A80-E4D9-48AB-8880-DE2D98F958D5}"/>
                </a:ext>
              </a:extLst>
            </p:cNvPr>
            <p:cNvSpPr>
              <a:spLocks noChangeArrowheads="1"/>
            </p:cNvSpPr>
            <p:nvPr/>
          </p:nvSpPr>
          <p:spPr bwMode="auto">
            <a:xfrm>
              <a:off x="3002" y="394"/>
              <a:ext cx="3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Storage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Rectangle 118">
              <a:extLst>
                <a:ext uri="{FF2B5EF4-FFF2-40B4-BE49-F238E27FC236}">
                  <a16:creationId xmlns:a16="http://schemas.microsoft.com/office/drawing/2014/main" xmlns="" id="{330EA598-8344-4B90-A746-C103895E6E67}"/>
                </a:ext>
              </a:extLst>
            </p:cNvPr>
            <p:cNvSpPr>
              <a:spLocks noChangeArrowheads="1"/>
            </p:cNvSpPr>
            <p:nvPr/>
          </p:nvSpPr>
          <p:spPr bwMode="auto">
            <a:xfrm>
              <a:off x="3290" y="394"/>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Rectangle 119">
              <a:extLst>
                <a:ext uri="{FF2B5EF4-FFF2-40B4-BE49-F238E27FC236}">
                  <a16:creationId xmlns:a16="http://schemas.microsoft.com/office/drawing/2014/main" xmlns="" id="{6ED8F33A-46B8-4412-94FB-045755B6AD3D}"/>
                </a:ext>
              </a:extLst>
            </p:cNvPr>
            <p:cNvSpPr>
              <a:spLocks noChangeArrowheads="1"/>
            </p:cNvSpPr>
            <p:nvPr/>
          </p:nvSpPr>
          <p:spPr bwMode="auto">
            <a:xfrm>
              <a:off x="3381" y="394"/>
              <a:ext cx="20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Java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Rectangle 120">
              <a:extLst>
                <a:ext uri="{FF2B5EF4-FFF2-40B4-BE49-F238E27FC236}">
                  <a16:creationId xmlns:a16="http://schemas.microsoft.com/office/drawing/2014/main" xmlns="" id="{D19B082D-CE92-4F50-BE92-546C296FE10A}"/>
                </a:ext>
              </a:extLst>
            </p:cNvPr>
            <p:cNvSpPr>
              <a:spLocks noChangeArrowheads="1"/>
            </p:cNvSpPr>
            <p:nvPr/>
          </p:nvSpPr>
          <p:spPr bwMode="auto">
            <a:xfrm>
              <a:off x="3555" y="394"/>
              <a:ext cx="18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side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121">
              <a:extLst>
                <a:ext uri="{FF2B5EF4-FFF2-40B4-BE49-F238E27FC236}">
                  <a16:creationId xmlns:a16="http://schemas.microsoft.com/office/drawing/2014/main" xmlns="" id="{CC1898E6-BA6E-4A6A-BBE9-463C9A675827}"/>
                </a:ext>
              </a:extLst>
            </p:cNvPr>
            <p:cNvSpPr>
              <a:spLocks noEditPoints="1"/>
            </p:cNvSpPr>
            <p:nvPr/>
          </p:nvSpPr>
          <p:spPr bwMode="auto">
            <a:xfrm>
              <a:off x="2334" y="725"/>
              <a:ext cx="276" cy="667"/>
            </a:xfrm>
            <a:custGeom>
              <a:avLst/>
              <a:gdLst>
                <a:gd name="T0" fmla="*/ 414 w 467"/>
                <a:gd name="T1" fmla="*/ 0 h 1132"/>
                <a:gd name="T2" fmla="*/ 414 w 467"/>
                <a:gd name="T3" fmla="*/ 0 h 1132"/>
                <a:gd name="T4" fmla="*/ 54 w 467"/>
                <a:gd name="T5" fmla="*/ 0 h 1132"/>
                <a:gd name="T6" fmla="*/ 0 w 467"/>
                <a:gd name="T7" fmla="*/ 53 h 1132"/>
                <a:gd name="T8" fmla="*/ 0 w 467"/>
                <a:gd name="T9" fmla="*/ 1079 h 1132"/>
                <a:gd name="T10" fmla="*/ 54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4" y="0"/>
                  </a:lnTo>
                  <a:cubicBezTo>
                    <a:pt x="24" y="0"/>
                    <a:pt x="0" y="24"/>
                    <a:pt x="0" y="53"/>
                  </a:cubicBezTo>
                  <a:lnTo>
                    <a:pt x="0" y="1079"/>
                  </a:lnTo>
                  <a:cubicBezTo>
                    <a:pt x="0" y="1108"/>
                    <a:pt x="24" y="1132"/>
                    <a:pt x="54"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122">
              <a:extLst>
                <a:ext uri="{FF2B5EF4-FFF2-40B4-BE49-F238E27FC236}">
                  <a16:creationId xmlns:a16="http://schemas.microsoft.com/office/drawing/2014/main" xmlns="" id="{D30A62E8-6C15-4E41-9609-D55376E435C8}"/>
                </a:ext>
              </a:extLst>
            </p:cNvPr>
            <p:cNvSpPr>
              <a:spLocks noEditPoints="1"/>
            </p:cNvSpPr>
            <p:nvPr/>
          </p:nvSpPr>
          <p:spPr bwMode="auto">
            <a:xfrm>
              <a:off x="2334" y="725"/>
              <a:ext cx="276" cy="667"/>
            </a:xfrm>
            <a:custGeom>
              <a:avLst/>
              <a:gdLst>
                <a:gd name="T0" fmla="*/ 414 w 467"/>
                <a:gd name="T1" fmla="*/ 0 h 1132"/>
                <a:gd name="T2" fmla="*/ 414 w 467"/>
                <a:gd name="T3" fmla="*/ 0 h 1132"/>
                <a:gd name="T4" fmla="*/ 54 w 467"/>
                <a:gd name="T5" fmla="*/ 0 h 1132"/>
                <a:gd name="T6" fmla="*/ 0 w 467"/>
                <a:gd name="T7" fmla="*/ 53 h 1132"/>
                <a:gd name="T8" fmla="*/ 0 w 467"/>
                <a:gd name="T9" fmla="*/ 1079 h 1132"/>
                <a:gd name="T10" fmla="*/ 54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4" y="0"/>
                  </a:lnTo>
                  <a:cubicBezTo>
                    <a:pt x="24" y="0"/>
                    <a:pt x="0" y="24"/>
                    <a:pt x="0" y="53"/>
                  </a:cubicBezTo>
                  <a:lnTo>
                    <a:pt x="0" y="1079"/>
                  </a:lnTo>
                  <a:cubicBezTo>
                    <a:pt x="0" y="1108"/>
                    <a:pt x="24" y="1132"/>
                    <a:pt x="54"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Rectangle 123">
              <a:extLst>
                <a:ext uri="{FF2B5EF4-FFF2-40B4-BE49-F238E27FC236}">
                  <a16:creationId xmlns:a16="http://schemas.microsoft.com/office/drawing/2014/main" xmlns="" id="{761C8201-3F79-485B-A30D-EBD13C57194E}"/>
                </a:ext>
              </a:extLst>
            </p:cNvPr>
            <p:cNvSpPr>
              <a:spLocks noChangeArrowheads="1"/>
            </p:cNvSpPr>
            <p:nvPr/>
          </p:nvSpPr>
          <p:spPr bwMode="auto">
            <a:xfrm>
              <a:off x="2391"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Rectangle 124">
              <a:extLst>
                <a:ext uri="{FF2B5EF4-FFF2-40B4-BE49-F238E27FC236}">
                  <a16:creationId xmlns:a16="http://schemas.microsoft.com/office/drawing/2014/main" xmlns="" id="{702B6445-2421-492A-A779-00DA4000155B}"/>
                </a:ext>
              </a:extLst>
            </p:cNvPr>
            <p:cNvSpPr>
              <a:spLocks noChangeArrowheads="1"/>
            </p:cNvSpPr>
            <p:nvPr/>
          </p:nvSpPr>
          <p:spPr bwMode="auto">
            <a:xfrm>
              <a:off x="2391"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Rectangle 125">
              <a:extLst>
                <a:ext uri="{FF2B5EF4-FFF2-40B4-BE49-F238E27FC236}">
                  <a16:creationId xmlns:a16="http://schemas.microsoft.com/office/drawing/2014/main" xmlns="" id="{4D93D70E-014A-4399-9D02-95A50AD5BEFC}"/>
                </a:ext>
              </a:extLst>
            </p:cNvPr>
            <p:cNvSpPr>
              <a:spLocks noChangeArrowheads="1"/>
            </p:cNvSpPr>
            <p:nvPr/>
          </p:nvSpPr>
          <p:spPr bwMode="auto">
            <a:xfrm>
              <a:off x="2391"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Rectangle 126">
              <a:extLst>
                <a:ext uri="{FF2B5EF4-FFF2-40B4-BE49-F238E27FC236}">
                  <a16:creationId xmlns:a16="http://schemas.microsoft.com/office/drawing/2014/main" xmlns="" id="{84246EAE-4CB0-49B2-A2B5-01089091DD70}"/>
                </a:ext>
              </a:extLst>
            </p:cNvPr>
            <p:cNvSpPr>
              <a:spLocks noChangeArrowheads="1"/>
            </p:cNvSpPr>
            <p:nvPr/>
          </p:nvSpPr>
          <p:spPr bwMode="auto">
            <a:xfrm>
              <a:off x="2391"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Rectangle 127">
              <a:extLst>
                <a:ext uri="{FF2B5EF4-FFF2-40B4-BE49-F238E27FC236}">
                  <a16:creationId xmlns:a16="http://schemas.microsoft.com/office/drawing/2014/main" xmlns="" id="{47A2C754-BFF5-420A-95AC-7D0854EAC22A}"/>
                </a:ext>
              </a:extLst>
            </p:cNvPr>
            <p:cNvSpPr>
              <a:spLocks noChangeArrowheads="1"/>
            </p:cNvSpPr>
            <p:nvPr/>
          </p:nvSpPr>
          <p:spPr bwMode="auto">
            <a:xfrm>
              <a:off x="2391"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Rectangle 128">
              <a:extLst>
                <a:ext uri="{FF2B5EF4-FFF2-40B4-BE49-F238E27FC236}">
                  <a16:creationId xmlns:a16="http://schemas.microsoft.com/office/drawing/2014/main" xmlns="" id="{7CE14D5E-DEAB-4CCA-B072-C9CB5FDE618E}"/>
                </a:ext>
              </a:extLst>
            </p:cNvPr>
            <p:cNvSpPr>
              <a:spLocks noChangeArrowheads="1"/>
            </p:cNvSpPr>
            <p:nvPr/>
          </p:nvSpPr>
          <p:spPr bwMode="auto">
            <a:xfrm>
              <a:off x="2391"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2" name="Freeform 129">
              <a:extLst>
                <a:ext uri="{FF2B5EF4-FFF2-40B4-BE49-F238E27FC236}">
                  <a16:creationId xmlns:a16="http://schemas.microsoft.com/office/drawing/2014/main" xmlns="" id="{70AF9E84-E1C3-4873-9BF2-974895DBBE9D}"/>
                </a:ext>
              </a:extLst>
            </p:cNvPr>
            <p:cNvSpPr>
              <a:spLocks noEditPoints="1"/>
            </p:cNvSpPr>
            <p:nvPr/>
          </p:nvSpPr>
          <p:spPr bwMode="auto">
            <a:xfrm>
              <a:off x="2669"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30">
              <a:extLst>
                <a:ext uri="{FF2B5EF4-FFF2-40B4-BE49-F238E27FC236}">
                  <a16:creationId xmlns:a16="http://schemas.microsoft.com/office/drawing/2014/main" xmlns="" id="{AFE8AB21-B989-4D9B-8F0F-BF783B7A79C4}"/>
                </a:ext>
              </a:extLst>
            </p:cNvPr>
            <p:cNvSpPr>
              <a:spLocks noEditPoints="1"/>
            </p:cNvSpPr>
            <p:nvPr/>
          </p:nvSpPr>
          <p:spPr bwMode="auto">
            <a:xfrm>
              <a:off x="2669"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Rectangle 131">
              <a:extLst>
                <a:ext uri="{FF2B5EF4-FFF2-40B4-BE49-F238E27FC236}">
                  <a16:creationId xmlns:a16="http://schemas.microsoft.com/office/drawing/2014/main" xmlns="" id="{ACCC802E-E616-4988-BDD6-FFD8CA014B42}"/>
                </a:ext>
              </a:extLst>
            </p:cNvPr>
            <p:cNvSpPr>
              <a:spLocks noChangeArrowheads="1"/>
            </p:cNvSpPr>
            <p:nvPr/>
          </p:nvSpPr>
          <p:spPr bwMode="auto">
            <a:xfrm>
              <a:off x="2725"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5" name="Rectangle 132">
              <a:extLst>
                <a:ext uri="{FF2B5EF4-FFF2-40B4-BE49-F238E27FC236}">
                  <a16:creationId xmlns:a16="http://schemas.microsoft.com/office/drawing/2014/main" xmlns="" id="{7818728A-99EE-4036-9115-70C4B6CB94BC}"/>
                </a:ext>
              </a:extLst>
            </p:cNvPr>
            <p:cNvSpPr>
              <a:spLocks noChangeArrowheads="1"/>
            </p:cNvSpPr>
            <p:nvPr/>
          </p:nvSpPr>
          <p:spPr bwMode="auto">
            <a:xfrm>
              <a:off x="2725"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Rectangle 133">
              <a:extLst>
                <a:ext uri="{FF2B5EF4-FFF2-40B4-BE49-F238E27FC236}">
                  <a16:creationId xmlns:a16="http://schemas.microsoft.com/office/drawing/2014/main" xmlns="" id="{FDC19451-7A4D-49E2-9178-D9CE243BAB48}"/>
                </a:ext>
              </a:extLst>
            </p:cNvPr>
            <p:cNvSpPr>
              <a:spLocks noChangeArrowheads="1"/>
            </p:cNvSpPr>
            <p:nvPr/>
          </p:nvSpPr>
          <p:spPr bwMode="auto">
            <a:xfrm>
              <a:off x="2725"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Rectangle 134">
              <a:extLst>
                <a:ext uri="{FF2B5EF4-FFF2-40B4-BE49-F238E27FC236}">
                  <a16:creationId xmlns:a16="http://schemas.microsoft.com/office/drawing/2014/main" xmlns="" id="{C1F64988-48A9-4235-A05F-AA2D1E37E8BE}"/>
                </a:ext>
              </a:extLst>
            </p:cNvPr>
            <p:cNvSpPr>
              <a:spLocks noChangeArrowheads="1"/>
            </p:cNvSpPr>
            <p:nvPr/>
          </p:nvSpPr>
          <p:spPr bwMode="auto">
            <a:xfrm>
              <a:off x="2725"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Rectangle 135">
              <a:extLst>
                <a:ext uri="{FF2B5EF4-FFF2-40B4-BE49-F238E27FC236}">
                  <a16:creationId xmlns:a16="http://schemas.microsoft.com/office/drawing/2014/main" xmlns="" id="{2C592B3A-F8D2-4E01-A139-F4040DEC0843}"/>
                </a:ext>
              </a:extLst>
            </p:cNvPr>
            <p:cNvSpPr>
              <a:spLocks noChangeArrowheads="1"/>
            </p:cNvSpPr>
            <p:nvPr/>
          </p:nvSpPr>
          <p:spPr bwMode="auto">
            <a:xfrm>
              <a:off x="2725"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Rectangle 136">
              <a:extLst>
                <a:ext uri="{FF2B5EF4-FFF2-40B4-BE49-F238E27FC236}">
                  <a16:creationId xmlns:a16="http://schemas.microsoft.com/office/drawing/2014/main" xmlns="" id="{5B6AE0E3-4ED7-4E5C-80B9-FFF4B115E296}"/>
                </a:ext>
              </a:extLst>
            </p:cNvPr>
            <p:cNvSpPr>
              <a:spLocks noChangeArrowheads="1"/>
            </p:cNvSpPr>
            <p:nvPr/>
          </p:nvSpPr>
          <p:spPr bwMode="auto">
            <a:xfrm>
              <a:off x="2725"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0" name="Freeform 137">
              <a:extLst>
                <a:ext uri="{FF2B5EF4-FFF2-40B4-BE49-F238E27FC236}">
                  <a16:creationId xmlns:a16="http://schemas.microsoft.com/office/drawing/2014/main" xmlns="" id="{081E3E64-A499-408D-A06B-D35BB0776F28}"/>
                </a:ext>
              </a:extLst>
            </p:cNvPr>
            <p:cNvSpPr>
              <a:spLocks noEditPoints="1"/>
            </p:cNvSpPr>
            <p:nvPr/>
          </p:nvSpPr>
          <p:spPr bwMode="auto">
            <a:xfrm>
              <a:off x="3004"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solidFill>
              <a:schemeClr val="accent1">
                <a:lumMod val="40000"/>
                <a:lumOff val="6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138">
              <a:extLst>
                <a:ext uri="{FF2B5EF4-FFF2-40B4-BE49-F238E27FC236}">
                  <a16:creationId xmlns:a16="http://schemas.microsoft.com/office/drawing/2014/main" xmlns="" id="{4F863B69-2435-46E1-B879-0542C203ADAC}"/>
                </a:ext>
              </a:extLst>
            </p:cNvPr>
            <p:cNvSpPr>
              <a:spLocks noEditPoints="1"/>
            </p:cNvSpPr>
            <p:nvPr/>
          </p:nvSpPr>
          <p:spPr bwMode="auto">
            <a:xfrm>
              <a:off x="3004" y="725"/>
              <a:ext cx="276" cy="667"/>
            </a:xfrm>
            <a:custGeom>
              <a:avLst/>
              <a:gdLst>
                <a:gd name="T0" fmla="*/ 414 w 467"/>
                <a:gd name="T1" fmla="*/ 0 h 1132"/>
                <a:gd name="T2" fmla="*/ 414 w 467"/>
                <a:gd name="T3" fmla="*/ 0 h 1132"/>
                <a:gd name="T4" fmla="*/ 53 w 467"/>
                <a:gd name="T5" fmla="*/ 0 h 1132"/>
                <a:gd name="T6" fmla="*/ 0 w 467"/>
                <a:gd name="T7" fmla="*/ 53 h 1132"/>
                <a:gd name="T8" fmla="*/ 0 w 467"/>
                <a:gd name="T9" fmla="*/ 1079 h 1132"/>
                <a:gd name="T10" fmla="*/ 53 w 467"/>
                <a:gd name="T11" fmla="*/ 1132 h 1132"/>
                <a:gd name="T12" fmla="*/ 414 w 467"/>
                <a:gd name="T13" fmla="*/ 1132 h 1132"/>
                <a:gd name="T14" fmla="*/ 467 w 467"/>
                <a:gd name="T15" fmla="*/ 1079 h 1132"/>
                <a:gd name="T16" fmla="*/ 467 w 467"/>
                <a:gd name="T17" fmla="*/ 53 h 1132"/>
                <a:gd name="T18" fmla="*/ 414 w 467"/>
                <a:gd name="T19" fmla="*/ 0 h 1132"/>
                <a:gd name="T20" fmla="*/ 414 w 467"/>
                <a:gd name="T21" fmla="*/ 0 h 1132"/>
                <a:gd name="T22" fmla="*/ 467 w 467"/>
                <a:gd name="T23" fmla="*/ 189 h 1132"/>
                <a:gd name="T24" fmla="*/ 467 w 467"/>
                <a:gd name="T25" fmla="*/ 189 h 1132"/>
                <a:gd name="T26" fmla="*/ 0 w 467"/>
                <a:gd name="T27" fmla="*/ 189 h 1132"/>
                <a:gd name="T28" fmla="*/ 467 w 467"/>
                <a:gd name="T29" fmla="*/ 377 h 1132"/>
                <a:gd name="T30" fmla="*/ 467 w 467"/>
                <a:gd name="T31" fmla="*/ 377 h 1132"/>
                <a:gd name="T32" fmla="*/ 0 w 467"/>
                <a:gd name="T33" fmla="*/ 377 h 1132"/>
                <a:gd name="T34" fmla="*/ 467 w 467"/>
                <a:gd name="T35" fmla="*/ 566 h 1132"/>
                <a:gd name="T36" fmla="*/ 467 w 467"/>
                <a:gd name="T37" fmla="*/ 566 h 1132"/>
                <a:gd name="T38" fmla="*/ 0 w 467"/>
                <a:gd name="T39" fmla="*/ 566 h 1132"/>
                <a:gd name="T40" fmla="*/ 467 w 467"/>
                <a:gd name="T41" fmla="*/ 755 h 1132"/>
                <a:gd name="T42" fmla="*/ 467 w 467"/>
                <a:gd name="T43" fmla="*/ 755 h 1132"/>
                <a:gd name="T44" fmla="*/ 0 w 467"/>
                <a:gd name="T45" fmla="*/ 755 h 1132"/>
                <a:gd name="T46" fmla="*/ 467 w 467"/>
                <a:gd name="T47" fmla="*/ 943 h 1132"/>
                <a:gd name="T48" fmla="*/ 467 w 467"/>
                <a:gd name="T49" fmla="*/ 943 h 1132"/>
                <a:gd name="T50" fmla="*/ 0 w 467"/>
                <a:gd name="T51" fmla="*/ 94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7" h="1132">
                  <a:moveTo>
                    <a:pt x="414" y="0"/>
                  </a:moveTo>
                  <a:lnTo>
                    <a:pt x="414" y="0"/>
                  </a:lnTo>
                  <a:lnTo>
                    <a:pt x="53" y="0"/>
                  </a:lnTo>
                  <a:cubicBezTo>
                    <a:pt x="24" y="0"/>
                    <a:pt x="0" y="24"/>
                    <a:pt x="0" y="53"/>
                  </a:cubicBezTo>
                  <a:lnTo>
                    <a:pt x="0" y="1079"/>
                  </a:lnTo>
                  <a:cubicBezTo>
                    <a:pt x="0" y="1108"/>
                    <a:pt x="24" y="1132"/>
                    <a:pt x="53" y="1132"/>
                  </a:cubicBezTo>
                  <a:lnTo>
                    <a:pt x="414" y="1132"/>
                  </a:lnTo>
                  <a:cubicBezTo>
                    <a:pt x="443" y="1132"/>
                    <a:pt x="467" y="1108"/>
                    <a:pt x="467" y="1079"/>
                  </a:cubicBezTo>
                  <a:lnTo>
                    <a:pt x="467" y="53"/>
                  </a:lnTo>
                  <a:cubicBezTo>
                    <a:pt x="467" y="24"/>
                    <a:pt x="443" y="0"/>
                    <a:pt x="414" y="0"/>
                  </a:cubicBezTo>
                  <a:lnTo>
                    <a:pt x="414" y="0"/>
                  </a:lnTo>
                  <a:close/>
                  <a:moveTo>
                    <a:pt x="467" y="189"/>
                  </a:moveTo>
                  <a:lnTo>
                    <a:pt x="467" y="189"/>
                  </a:lnTo>
                  <a:lnTo>
                    <a:pt x="0" y="189"/>
                  </a:lnTo>
                  <a:moveTo>
                    <a:pt x="467" y="377"/>
                  </a:moveTo>
                  <a:lnTo>
                    <a:pt x="467" y="377"/>
                  </a:lnTo>
                  <a:lnTo>
                    <a:pt x="0" y="377"/>
                  </a:lnTo>
                  <a:moveTo>
                    <a:pt x="467" y="566"/>
                  </a:moveTo>
                  <a:lnTo>
                    <a:pt x="467" y="566"/>
                  </a:lnTo>
                  <a:lnTo>
                    <a:pt x="0" y="566"/>
                  </a:lnTo>
                  <a:moveTo>
                    <a:pt x="467" y="755"/>
                  </a:moveTo>
                  <a:lnTo>
                    <a:pt x="467" y="755"/>
                  </a:lnTo>
                  <a:lnTo>
                    <a:pt x="0" y="755"/>
                  </a:lnTo>
                  <a:moveTo>
                    <a:pt x="467" y="943"/>
                  </a:moveTo>
                  <a:lnTo>
                    <a:pt x="467" y="943"/>
                  </a:lnTo>
                  <a:lnTo>
                    <a:pt x="0" y="94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Rectangle 139">
              <a:extLst>
                <a:ext uri="{FF2B5EF4-FFF2-40B4-BE49-F238E27FC236}">
                  <a16:creationId xmlns:a16="http://schemas.microsoft.com/office/drawing/2014/main" xmlns="" id="{EF647663-2DC5-421E-BBA1-953A028DAB2F}"/>
                </a:ext>
              </a:extLst>
            </p:cNvPr>
            <p:cNvSpPr>
              <a:spLocks noChangeArrowheads="1"/>
            </p:cNvSpPr>
            <p:nvPr/>
          </p:nvSpPr>
          <p:spPr bwMode="auto">
            <a:xfrm>
              <a:off x="3060" y="737"/>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Rectangle 140">
              <a:extLst>
                <a:ext uri="{FF2B5EF4-FFF2-40B4-BE49-F238E27FC236}">
                  <a16:creationId xmlns:a16="http://schemas.microsoft.com/office/drawing/2014/main" xmlns="" id="{29FF246A-7511-4E58-88D5-62B5B5D5A7DD}"/>
                </a:ext>
              </a:extLst>
            </p:cNvPr>
            <p:cNvSpPr>
              <a:spLocks noChangeArrowheads="1"/>
            </p:cNvSpPr>
            <p:nvPr/>
          </p:nvSpPr>
          <p:spPr bwMode="auto">
            <a:xfrm>
              <a:off x="3060" y="849"/>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Rectangle 141">
              <a:extLst>
                <a:ext uri="{FF2B5EF4-FFF2-40B4-BE49-F238E27FC236}">
                  <a16:creationId xmlns:a16="http://schemas.microsoft.com/office/drawing/2014/main" xmlns="" id="{65231AB1-BE82-422C-B8BB-048F7DDF59BF}"/>
                </a:ext>
              </a:extLst>
            </p:cNvPr>
            <p:cNvSpPr>
              <a:spLocks noChangeArrowheads="1"/>
            </p:cNvSpPr>
            <p:nvPr/>
          </p:nvSpPr>
          <p:spPr bwMode="auto">
            <a:xfrm>
              <a:off x="3060" y="960"/>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Rectangle 142">
              <a:extLst>
                <a:ext uri="{FF2B5EF4-FFF2-40B4-BE49-F238E27FC236}">
                  <a16:creationId xmlns:a16="http://schemas.microsoft.com/office/drawing/2014/main" xmlns="" id="{C03B1526-6EBA-45D7-83A7-4B1D24A022CB}"/>
                </a:ext>
              </a:extLst>
            </p:cNvPr>
            <p:cNvSpPr>
              <a:spLocks noChangeArrowheads="1"/>
            </p:cNvSpPr>
            <p:nvPr/>
          </p:nvSpPr>
          <p:spPr bwMode="auto">
            <a:xfrm>
              <a:off x="3060" y="1071"/>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Rectangle 143">
              <a:extLst>
                <a:ext uri="{FF2B5EF4-FFF2-40B4-BE49-F238E27FC236}">
                  <a16:creationId xmlns:a16="http://schemas.microsoft.com/office/drawing/2014/main" xmlns="" id="{A267A32F-C66F-40FF-88E6-F0AB73D493F5}"/>
                </a:ext>
              </a:extLst>
            </p:cNvPr>
            <p:cNvSpPr>
              <a:spLocks noChangeArrowheads="1"/>
            </p:cNvSpPr>
            <p:nvPr/>
          </p:nvSpPr>
          <p:spPr bwMode="auto">
            <a:xfrm>
              <a:off x="3060" y="1183"/>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Rectangle 144">
              <a:extLst>
                <a:ext uri="{FF2B5EF4-FFF2-40B4-BE49-F238E27FC236}">
                  <a16:creationId xmlns:a16="http://schemas.microsoft.com/office/drawing/2014/main" xmlns="" id="{5905EE02-3F1D-4F19-B821-858619BAB6F8}"/>
                </a:ext>
              </a:extLst>
            </p:cNvPr>
            <p:cNvSpPr>
              <a:spLocks noChangeArrowheads="1"/>
            </p:cNvSpPr>
            <p:nvPr/>
          </p:nvSpPr>
          <p:spPr bwMode="auto">
            <a:xfrm>
              <a:off x="3060" y="1294"/>
              <a:ext cx="2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145">
              <a:extLst>
                <a:ext uri="{FF2B5EF4-FFF2-40B4-BE49-F238E27FC236}">
                  <a16:creationId xmlns:a16="http://schemas.microsoft.com/office/drawing/2014/main" xmlns="" id="{1A2F02BA-76B2-460C-A4B5-380E1E676606}"/>
                </a:ext>
              </a:extLst>
            </p:cNvPr>
            <p:cNvSpPr>
              <a:spLocks noEditPoints="1"/>
            </p:cNvSpPr>
            <p:nvPr/>
          </p:nvSpPr>
          <p:spPr bwMode="auto">
            <a:xfrm>
              <a:off x="3563" y="730"/>
              <a:ext cx="499" cy="657"/>
            </a:xfrm>
            <a:custGeom>
              <a:avLst/>
              <a:gdLst>
                <a:gd name="T0" fmla="*/ 792 w 845"/>
                <a:gd name="T1" fmla="*/ 0 h 1114"/>
                <a:gd name="T2" fmla="*/ 792 w 845"/>
                <a:gd name="T3" fmla="*/ 0 h 1114"/>
                <a:gd name="T4" fmla="*/ 53 w 845"/>
                <a:gd name="T5" fmla="*/ 0 h 1114"/>
                <a:gd name="T6" fmla="*/ 0 w 845"/>
                <a:gd name="T7" fmla="*/ 53 h 1114"/>
                <a:gd name="T8" fmla="*/ 0 w 845"/>
                <a:gd name="T9" fmla="*/ 1061 h 1114"/>
                <a:gd name="T10" fmla="*/ 53 w 845"/>
                <a:gd name="T11" fmla="*/ 1114 h 1114"/>
                <a:gd name="T12" fmla="*/ 792 w 845"/>
                <a:gd name="T13" fmla="*/ 1114 h 1114"/>
                <a:gd name="T14" fmla="*/ 845 w 845"/>
                <a:gd name="T15" fmla="*/ 1061 h 1114"/>
                <a:gd name="T16" fmla="*/ 845 w 845"/>
                <a:gd name="T17" fmla="*/ 53 h 1114"/>
                <a:gd name="T18" fmla="*/ 792 w 845"/>
                <a:gd name="T19" fmla="*/ 0 h 1114"/>
                <a:gd name="T20" fmla="*/ 792 w 845"/>
                <a:gd name="T21" fmla="*/ 0 h 1114"/>
                <a:gd name="T22" fmla="*/ 845 w 845"/>
                <a:gd name="T23" fmla="*/ 351 h 1114"/>
                <a:gd name="T24" fmla="*/ 845 w 845"/>
                <a:gd name="T25" fmla="*/ 351 h 1114"/>
                <a:gd name="T26" fmla="*/ 0 w 845"/>
                <a:gd name="T27" fmla="*/ 351 h 1114"/>
                <a:gd name="T28" fmla="*/ 845 w 845"/>
                <a:gd name="T29" fmla="*/ 573 h 1114"/>
                <a:gd name="T30" fmla="*/ 845 w 845"/>
                <a:gd name="T31" fmla="*/ 573 h 1114"/>
                <a:gd name="T32" fmla="*/ 0 w 845"/>
                <a:gd name="T33" fmla="*/ 573 h 1114"/>
                <a:gd name="T34" fmla="*/ 845 w 845"/>
                <a:gd name="T35" fmla="*/ 921 h 1114"/>
                <a:gd name="T36" fmla="*/ 845 w 845"/>
                <a:gd name="T37" fmla="*/ 921 h 1114"/>
                <a:gd name="T38" fmla="*/ 0 w 845"/>
                <a:gd name="T39" fmla="*/ 921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114">
                  <a:moveTo>
                    <a:pt x="792" y="0"/>
                  </a:moveTo>
                  <a:lnTo>
                    <a:pt x="792" y="0"/>
                  </a:lnTo>
                  <a:lnTo>
                    <a:pt x="53" y="0"/>
                  </a:lnTo>
                  <a:cubicBezTo>
                    <a:pt x="24" y="0"/>
                    <a:pt x="0" y="24"/>
                    <a:pt x="0" y="53"/>
                  </a:cubicBezTo>
                  <a:lnTo>
                    <a:pt x="0" y="1061"/>
                  </a:lnTo>
                  <a:cubicBezTo>
                    <a:pt x="0" y="1090"/>
                    <a:pt x="24" y="1114"/>
                    <a:pt x="53" y="1114"/>
                  </a:cubicBezTo>
                  <a:lnTo>
                    <a:pt x="792" y="1114"/>
                  </a:lnTo>
                  <a:cubicBezTo>
                    <a:pt x="821" y="1114"/>
                    <a:pt x="845" y="1090"/>
                    <a:pt x="845" y="1061"/>
                  </a:cubicBezTo>
                  <a:lnTo>
                    <a:pt x="845" y="53"/>
                  </a:lnTo>
                  <a:cubicBezTo>
                    <a:pt x="845" y="24"/>
                    <a:pt x="821" y="0"/>
                    <a:pt x="792" y="0"/>
                  </a:cubicBezTo>
                  <a:lnTo>
                    <a:pt x="792" y="0"/>
                  </a:lnTo>
                  <a:close/>
                  <a:moveTo>
                    <a:pt x="845" y="351"/>
                  </a:moveTo>
                  <a:lnTo>
                    <a:pt x="845" y="351"/>
                  </a:lnTo>
                  <a:lnTo>
                    <a:pt x="0" y="351"/>
                  </a:lnTo>
                  <a:moveTo>
                    <a:pt x="845" y="573"/>
                  </a:moveTo>
                  <a:lnTo>
                    <a:pt x="845" y="573"/>
                  </a:lnTo>
                  <a:lnTo>
                    <a:pt x="0" y="573"/>
                  </a:lnTo>
                  <a:moveTo>
                    <a:pt x="845" y="921"/>
                  </a:moveTo>
                  <a:lnTo>
                    <a:pt x="845" y="921"/>
                  </a:lnTo>
                  <a:lnTo>
                    <a:pt x="0" y="921"/>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146">
              <a:extLst>
                <a:ext uri="{FF2B5EF4-FFF2-40B4-BE49-F238E27FC236}">
                  <a16:creationId xmlns:a16="http://schemas.microsoft.com/office/drawing/2014/main" xmlns="" id="{B5EFBA0F-B9E3-401B-BE01-DCDE85D9D47A}"/>
                </a:ext>
              </a:extLst>
            </p:cNvPr>
            <p:cNvSpPr>
              <a:spLocks noEditPoints="1"/>
            </p:cNvSpPr>
            <p:nvPr/>
          </p:nvSpPr>
          <p:spPr bwMode="auto">
            <a:xfrm>
              <a:off x="3563" y="730"/>
              <a:ext cx="499" cy="657"/>
            </a:xfrm>
            <a:custGeom>
              <a:avLst/>
              <a:gdLst>
                <a:gd name="T0" fmla="*/ 792 w 845"/>
                <a:gd name="T1" fmla="*/ 0 h 1114"/>
                <a:gd name="T2" fmla="*/ 792 w 845"/>
                <a:gd name="T3" fmla="*/ 0 h 1114"/>
                <a:gd name="T4" fmla="*/ 53 w 845"/>
                <a:gd name="T5" fmla="*/ 0 h 1114"/>
                <a:gd name="T6" fmla="*/ 0 w 845"/>
                <a:gd name="T7" fmla="*/ 53 h 1114"/>
                <a:gd name="T8" fmla="*/ 0 w 845"/>
                <a:gd name="T9" fmla="*/ 1061 h 1114"/>
                <a:gd name="T10" fmla="*/ 53 w 845"/>
                <a:gd name="T11" fmla="*/ 1114 h 1114"/>
                <a:gd name="T12" fmla="*/ 792 w 845"/>
                <a:gd name="T13" fmla="*/ 1114 h 1114"/>
                <a:gd name="T14" fmla="*/ 845 w 845"/>
                <a:gd name="T15" fmla="*/ 1061 h 1114"/>
                <a:gd name="T16" fmla="*/ 845 w 845"/>
                <a:gd name="T17" fmla="*/ 53 h 1114"/>
                <a:gd name="T18" fmla="*/ 792 w 845"/>
                <a:gd name="T19" fmla="*/ 0 h 1114"/>
                <a:gd name="T20" fmla="*/ 792 w 845"/>
                <a:gd name="T21" fmla="*/ 0 h 1114"/>
                <a:gd name="T22" fmla="*/ 845 w 845"/>
                <a:gd name="T23" fmla="*/ 351 h 1114"/>
                <a:gd name="T24" fmla="*/ 845 w 845"/>
                <a:gd name="T25" fmla="*/ 351 h 1114"/>
                <a:gd name="T26" fmla="*/ 0 w 845"/>
                <a:gd name="T27" fmla="*/ 351 h 1114"/>
                <a:gd name="T28" fmla="*/ 845 w 845"/>
                <a:gd name="T29" fmla="*/ 573 h 1114"/>
                <a:gd name="T30" fmla="*/ 845 w 845"/>
                <a:gd name="T31" fmla="*/ 573 h 1114"/>
                <a:gd name="T32" fmla="*/ 0 w 845"/>
                <a:gd name="T33" fmla="*/ 573 h 1114"/>
                <a:gd name="T34" fmla="*/ 845 w 845"/>
                <a:gd name="T35" fmla="*/ 921 h 1114"/>
                <a:gd name="T36" fmla="*/ 845 w 845"/>
                <a:gd name="T37" fmla="*/ 921 h 1114"/>
                <a:gd name="T38" fmla="*/ 0 w 845"/>
                <a:gd name="T39" fmla="*/ 921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5" h="1114">
                  <a:moveTo>
                    <a:pt x="792" y="0"/>
                  </a:moveTo>
                  <a:lnTo>
                    <a:pt x="792" y="0"/>
                  </a:lnTo>
                  <a:lnTo>
                    <a:pt x="53" y="0"/>
                  </a:lnTo>
                  <a:cubicBezTo>
                    <a:pt x="24" y="0"/>
                    <a:pt x="0" y="24"/>
                    <a:pt x="0" y="53"/>
                  </a:cubicBezTo>
                  <a:lnTo>
                    <a:pt x="0" y="1061"/>
                  </a:lnTo>
                  <a:cubicBezTo>
                    <a:pt x="0" y="1090"/>
                    <a:pt x="24" y="1114"/>
                    <a:pt x="53" y="1114"/>
                  </a:cubicBezTo>
                  <a:lnTo>
                    <a:pt x="792" y="1114"/>
                  </a:lnTo>
                  <a:cubicBezTo>
                    <a:pt x="821" y="1114"/>
                    <a:pt x="845" y="1090"/>
                    <a:pt x="845" y="1061"/>
                  </a:cubicBezTo>
                  <a:lnTo>
                    <a:pt x="845" y="53"/>
                  </a:lnTo>
                  <a:cubicBezTo>
                    <a:pt x="845" y="24"/>
                    <a:pt x="821" y="0"/>
                    <a:pt x="792" y="0"/>
                  </a:cubicBezTo>
                  <a:lnTo>
                    <a:pt x="792" y="0"/>
                  </a:lnTo>
                  <a:close/>
                  <a:moveTo>
                    <a:pt x="845" y="351"/>
                  </a:moveTo>
                  <a:lnTo>
                    <a:pt x="845" y="351"/>
                  </a:lnTo>
                  <a:lnTo>
                    <a:pt x="0" y="351"/>
                  </a:lnTo>
                  <a:moveTo>
                    <a:pt x="845" y="573"/>
                  </a:moveTo>
                  <a:lnTo>
                    <a:pt x="845" y="573"/>
                  </a:lnTo>
                  <a:lnTo>
                    <a:pt x="0" y="573"/>
                  </a:lnTo>
                  <a:moveTo>
                    <a:pt x="845" y="921"/>
                  </a:moveTo>
                  <a:lnTo>
                    <a:pt x="845" y="921"/>
                  </a:lnTo>
                  <a:lnTo>
                    <a:pt x="0" y="921"/>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Rectangle 147">
              <a:extLst>
                <a:ext uri="{FF2B5EF4-FFF2-40B4-BE49-F238E27FC236}">
                  <a16:creationId xmlns:a16="http://schemas.microsoft.com/office/drawing/2014/main" xmlns="" id="{6ECF4B0D-C9ED-402F-BB4C-4EE9D6614F1F}"/>
                </a:ext>
              </a:extLst>
            </p:cNvPr>
            <p:cNvSpPr>
              <a:spLocks noChangeArrowheads="1"/>
            </p:cNvSpPr>
            <p:nvPr/>
          </p:nvSpPr>
          <p:spPr bwMode="auto">
            <a:xfrm>
              <a:off x="3660" y="741"/>
              <a:ext cx="34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Member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Rectangle 148">
              <a:extLst>
                <a:ext uri="{FF2B5EF4-FFF2-40B4-BE49-F238E27FC236}">
                  <a16:creationId xmlns:a16="http://schemas.microsoft.com/office/drawing/2014/main" xmlns="" id="{E9F0E0EF-571B-4E29-9614-8C6331900470}"/>
                </a:ext>
              </a:extLst>
            </p:cNvPr>
            <p:cNvSpPr>
              <a:spLocks noChangeArrowheads="1"/>
            </p:cNvSpPr>
            <p:nvPr/>
          </p:nvSpPr>
          <p:spPr bwMode="auto">
            <a:xfrm>
              <a:off x="3636" y="835"/>
              <a:ext cx="42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Functions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Rectangle 149">
              <a:extLst>
                <a:ext uri="{FF2B5EF4-FFF2-40B4-BE49-F238E27FC236}">
                  <a16:creationId xmlns:a16="http://schemas.microsoft.com/office/drawing/2014/main" xmlns="" id="{24B4AD95-72DF-4285-A32B-939AE360C417}"/>
                </a:ext>
              </a:extLst>
            </p:cNvPr>
            <p:cNvSpPr>
              <a:spLocks noChangeArrowheads="1"/>
            </p:cNvSpPr>
            <p:nvPr/>
          </p:nvSpPr>
          <p:spPr bwMode="auto">
            <a:xfrm>
              <a:off x="3607" y="948"/>
              <a:ext cx="1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Rectangle 150">
              <a:extLst>
                <a:ext uri="{FF2B5EF4-FFF2-40B4-BE49-F238E27FC236}">
                  <a16:creationId xmlns:a16="http://schemas.microsoft.com/office/drawing/2014/main" xmlns="" id="{E1F3815E-B7D2-4B08-887A-9EBBF32D93FB}"/>
                </a:ext>
              </a:extLst>
            </p:cNvPr>
            <p:cNvSpPr>
              <a:spLocks noChangeArrowheads="1"/>
            </p:cNvSpPr>
            <p:nvPr/>
          </p:nvSpPr>
          <p:spPr bwMode="auto">
            <a:xfrm>
              <a:off x="3765" y="948"/>
              <a:ext cx="27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URWPalladioLRoma"/>
                  <a:ea typeface="+mn-ea"/>
                  <a:cs typeface="+mn-cs"/>
                </a:rPr>
                <a:t>pointer</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4" name="Rectangle 151">
              <a:extLst>
                <a:ext uri="{FF2B5EF4-FFF2-40B4-BE49-F238E27FC236}">
                  <a16:creationId xmlns:a16="http://schemas.microsoft.com/office/drawing/2014/main" xmlns="" id="{94FEFBDF-2179-43D5-A5AE-B66EFD6DD1FF}"/>
                </a:ext>
              </a:extLst>
            </p:cNvPr>
            <p:cNvSpPr>
              <a:spLocks noChangeArrowheads="1"/>
            </p:cNvSpPr>
            <p:nvPr/>
          </p:nvSpPr>
          <p:spPr bwMode="auto">
            <a:xfrm>
              <a:off x="3658" y="1081"/>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Accessor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Rectangle 152">
              <a:extLst>
                <a:ext uri="{FF2B5EF4-FFF2-40B4-BE49-F238E27FC236}">
                  <a16:creationId xmlns:a16="http://schemas.microsoft.com/office/drawing/2014/main" xmlns="" id="{C89728B7-3A19-4101-A837-5427265167C9}"/>
                </a:ext>
              </a:extLst>
            </p:cNvPr>
            <p:cNvSpPr>
              <a:spLocks noChangeArrowheads="1"/>
            </p:cNvSpPr>
            <p:nvPr/>
          </p:nvSpPr>
          <p:spPr bwMode="auto">
            <a:xfrm>
              <a:off x="3672" y="1175"/>
              <a:ext cx="3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mutator</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Rectangle 153">
              <a:extLst>
                <a:ext uri="{FF2B5EF4-FFF2-40B4-BE49-F238E27FC236}">
                  <a16:creationId xmlns:a16="http://schemas.microsoft.com/office/drawing/2014/main" xmlns="" id="{DB75223C-59EE-4F92-8434-6F5F54704539}"/>
                </a:ext>
              </a:extLst>
            </p:cNvPr>
            <p:cNvSpPr>
              <a:spLocks noChangeArrowheads="1"/>
            </p:cNvSpPr>
            <p:nvPr/>
          </p:nvSpPr>
          <p:spPr bwMode="auto">
            <a:xfrm>
              <a:off x="3704" y="1288"/>
              <a:ext cx="25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others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154">
              <a:extLst>
                <a:ext uri="{FF2B5EF4-FFF2-40B4-BE49-F238E27FC236}">
                  <a16:creationId xmlns:a16="http://schemas.microsoft.com/office/drawing/2014/main" xmlns="" id="{EB144499-41FC-4BD8-8F03-4346A72F10C8}"/>
                </a:ext>
              </a:extLst>
            </p:cNvPr>
            <p:cNvSpPr>
              <a:spLocks noEditPoints="1"/>
            </p:cNvSpPr>
            <p:nvPr/>
          </p:nvSpPr>
          <p:spPr bwMode="auto">
            <a:xfrm>
              <a:off x="3674" y="1443"/>
              <a:ext cx="276" cy="123"/>
            </a:xfrm>
            <a:custGeom>
              <a:avLst/>
              <a:gdLst>
                <a:gd name="T0" fmla="*/ 414 w 467"/>
                <a:gd name="T1" fmla="*/ 0 h 208"/>
                <a:gd name="T2" fmla="*/ 414 w 467"/>
                <a:gd name="T3" fmla="*/ 0 h 208"/>
                <a:gd name="T4" fmla="*/ 53 w 467"/>
                <a:gd name="T5" fmla="*/ 0 h 208"/>
                <a:gd name="T6" fmla="*/ 0 w 467"/>
                <a:gd name="T7" fmla="*/ 53 h 208"/>
                <a:gd name="T8" fmla="*/ 0 w 467"/>
                <a:gd name="T9" fmla="*/ 155 h 208"/>
                <a:gd name="T10" fmla="*/ 53 w 467"/>
                <a:gd name="T11" fmla="*/ 208 h 208"/>
                <a:gd name="T12" fmla="*/ 414 w 467"/>
                <a:gd name="T13" fmla="*/ 208 h 208"/>
                <a:gd name="T14" fmla="*/ 467 w 467"/>
                <a:gd name="T15" fmla="*/ 155 h 208"/>
                <a:gd name="T16" fmla="*/ 467 w 467"/>
                <a:gd name="T17" fmla="*/ 53 h 208"/>
                <a:gd name="T18" fmla="*/ 414 w 467"/>
                <a:gd name="T19" fmla="*/ 0 h 208"/>
                <a:gd name="T20" fmla="*/ 414 w 467"/>
                <a:gd name="T21" fmla="*/ 0 h 208"/>
                <a:gd name="T22" fmla="*/ 0 w 467"/>
                <a:gd name="T23" fmla="*/ 208 h 208"/>
                <a:gd name="T24" fmla="*/ 0 w 46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208">
                  <a:moveTo>
                    <a:pt x="414" y="0"/>
                  </a:moveTo>
                  <a:lnTo>
                    <a:pt x="414" y="0"/>
                  </a:lnTo>
                  <a:lnTo>
                    <a:pt x="53" y="0"/>
                  </a:lnTo>
                  <a:cubicBezTo>
                    <a:pt x="24" y="0"/>
                    <a:pt x="0" y="24"/>
                    <a:pt x="0" y="53"/>
                  </a:cubicBezTo>
                  <a:lnTo>
                    <a:pt x="0" y="155"/>
                  </a:lnTo>
                  <a:cubicBezTo>
                    <a:pt x="0" y="184"/>
                    <a:pt x="24" y="208"/>
                    <a:pt x="53" y="208"/>
                  </a:cubicBezTo>
                  <a:lnTo>
                    <a:pt x="414" y="208"/>
                  </a:lnTo>
                  <a:cubicBezTo>
                    <a:pt x="443" y="208"/>
                    <a:pt x="467" y="184"/>
                    <a:pt x="467" y="155"/>
                  </a:cubicBezTo>
                  <a:lnTo>
                    <a:pt x="467" y="53"/>
                  </a:lnTo>
                  <a:cubicBezTo>
                    <a:pt x="467" y="24"/>
                    <a:pt x="443" y="0"/>
                    <a:pt x="414" y="0"/>
                  </a:cubicBezTo>
                  <a:lnTo>
                    <a:pt x="414" y="0"/>
                  </a:lnTo>
                  <a:close/>
                  <a:moveTo>
                    <a:pt x="0" y="208"/>
                  </a:moveTo>
                  <a:lnTo>
                    <a:pt x="0" y="208"/>
                  </a:lnTo>
                  <a:close/>
                </a:path>
              </a:pathLst>
            </a:custGeom>
            <a:solidFill>
              <a:srgbClr val="02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155">
              <a:extLst>
                <a:ext uri="{FF2B5EF4-FFF2-40B4-BE49-F238E27FC236}">
                  <a16:creationId xmlns:a16="http://schemas.microsoft.com/office/drawing/2014/main" xmlns="" id="{EE9FE6A0-4947-4074-9CD7-34E8213DE823}"/>
                </a:ext>
              </a:extLst>
            </p:cNvPr>
            <p:cNvSpPr>
              <a:spLocks noEditPoints="1"/>
            </p:cNvSpPr>
            <p:nvPr/>
          </p:nvSpPr>
          <p:spPr bwMode="auto">
            <a:xfrm>
              <a:off x="3674" y="1443"/>
              <a:ext cx="276" cy="123"/>
            </a:xfrm>
            <a:custGeom>
              <a:avLst/>
              <a:gdLst>
                <a:gd name="T0" fmla="*/ 414 w 467"/>
                <a:gd name="T1" fmla="*/ 0 h 208"/>
                <a:gd name="T2" fmla="*/ 414 w 467"/>
                <a:gd name="T3" fmla="*/ 0 h 208"/>
                <a:gd name="T4" fmla="*/ 53 w 467"/>
                <a:gd name="T5" fmla="*/ 0 h 208"/>
                <a:gd name="T6" fmla="*/ 0 w 467"/>
                <a:gd name="T7" fmla="*/ 53 h 208"/>
                <a:gd name="T8" fmla="*/ 0 w 467"/>
                <a:gd name="T9" fmla="*/ 155 h 208"/>
                <a:gd name="T10" fmla="*/ 53 w 467"/>
                <a:gd name="T11" fmla="*/ 208 h 208"/>
                <a:gd name="T12" fmla="*/ 414 w 467"/>
                <a:gd name="T13" fmla="*/ 208 h 208"/>
                <a:gd name="T14" fmla="*/ 467 w 467"/>
                <a:gd name="T15" fmla="*/ 155 h 208"/>
                <a:gd name="T16" fmla="*/ 467 w 467"/>
                <a:gd name="T17" fmla="*/ 53 h 208"/>
                <a:gd name="T18" fmla="*/ 414 w 467"/>
                <a:gd name="T19" fmla="*/ 0 h 208"/>
                <a:gd name="T20" fmla="*/ 414 w 467"/>
                <a:gd name="T21" fmla="*/ 0 h 208"/>
                <a:gd name="T22" fmla="*/ 0 w 467"/>
                <a:gd name="T23" fmla="*/ 208 h 208"/>
                <a:gd name="T24" fmla="*/ 0 w 467"/>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208">
                  <a:moveTo>
                    <a:pt x="414" y="0"/>
                  </a:moveTo>
                  <a:lnTo>
                    <a:pt x="414" y="0"/>
                  </a:lnTo>
                  <a:lnTo>
                    <a:pt x="53" y="0"/>
                  </a:lnTo>
                  <a:cubicBezTo>
                    <a:pt x="24" y="0"/>
                    <a:pt x="0" y="24"/>
                    <a:pt x="0" y="53"/>
                  </a:cubicBezTo>
                  <a:lnTo>
                    <a:pt x="0" y="155"/>
                  </a:lnTo>
                  <a:cubicBezTo>
                    <a:pt x="0" y="184"/>
                    <a:pt x="24" y="208"/>
                    <a:pt x="53" y="208"/>
                  </a:cubicBezTo>
                  <a:lnTo>
                    <a:pt x="414" y="208"/>
                  </a:lnTo>
                  <a:cubicBezTo>
                    <a:pt x="443" y="208"/>
                    <a:pt x="467" y="184"/>
                    <a:pt x="467" y="155"/>
                  </a:cubicBezTo>
                  <a:lnTo>
                    <a:pt x="467" y="53"/>
                  </a:lnTo>
                  <a:cubicBezTo>
                    <a:pt x="467" y="24"/>
                    <a:pt x="443" y="0"/>
                    <a:pt x="414" y="0"/>
                  </a:cubicBezTo>
                  <a:lnTo>
                    <a:pt x="414" y="0"/>
                  </a:lnTo>
                  <a:close/>
                  <a:moveTo>
                    <a:pt x="0" y="208"/>
                  </a:moveTo>
                  <a:lnTo>
                    <a:pt x="0" y="20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Rectangle 156">
              <a:extLst>
                <a:ext uri="{FF2B5EF4-FFF2-40B4-BE49-F238E27FC236}">
                  <a16:creationId xmlns:a16="http://schemas.microsoft.com/office/drawing/2014/main" xmlns="" id="{7D0F1702-A591-409B-8A33-7E34DCBC228B}"/>
                </a:ext>
              </a:extLst>
            </p:cNvPr>
            <p:cNvSpPr>
              <a:spLocks noChangeArrowheads="1"/>
            </p:cNvSpPr>
            <p:nvPr/>
          </p:nvSpPr>
          <p:spPr bwMode="auto">
            <a:xfrm>
              <a:off x="3727" y="1450"/>
              <a:ext cx="20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URWPalladio L Bold"/>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157">
              <a:extLst>
                <a:ext uri="{FF2B5EF4-FFF2-40B4-BE49-F238E27FC236}">
                  <a16:creationId xmlns:a16="http://schemas.microsoft.com/office/drawing/2014/main" xmlns="" id="{9F22534F-2E9D-4056-8C87-F1F9B5BEFF17}"/>
                </a:ext>
              </a:extLst>
            </p:cNvPr>
            <p:cNvSpPr>
              <a:spLocks/>
            </p:cNvSpPr>
            <p:nvPr/>
          </p:nvSpPr>
          <p:spPr bwMode="auto">
            <a:xfrm>
              <a:off x="3254" y="496"/>
              <a:ext cx="558" cy="252"/>
            </a:xfrm>
            <a:custGeom>
              <a:avLst/>
              <a:gdLst>
                <a:gd name="T0" fmla="*/ 0 w 944"/>
                <a:gd name="T1" fmla="*/ 33 h 427"/>
                <a:gd name="T2" fmla="*/ 0 w 944"/>
                <a:gd name="T3" fmla="*/ 33 h 427"/>
                <a:gd name="T4" fmla="*/ 944 w 944"/>
                <a:gd name="T5" fmla="*/ 319 h 427"/>
              </a:gdLst>
              <a:ahLst/>
              <a:cxnLst>
                <a:cxn ang="0">
                  <a:pos x="T0" y="T1"/>
                </a:cxn>
                <a:cxn ang="0">
                  <a:pos x="T2" y="T3"/>
                </a:cxn>
                <a:cxn ang="0">
                  <a:pos x="T4" y="T5"/>
                </a:cxn>
              </a:cxnLst>
              <a:rect l="0" t="0" r="r" b="b"/>
              <a:pathLst>
                <a:path w="944" h="427">
                  <a:moveTo>
                    <a:pt x="0" y="33"/>
                  </a:moveTo>
                  <a:lnTo>
                    <a:pt x="0" y="33"/>
                  </a:lnTo>
                  <a:cubicBezTo>
                    <a:pt x="0" y="427"/>
                    <a:pt x="944" y="0"/>
                    <a:pt x="944" y="319"/>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158">
              <a:extLst>
                <a:ext uri="{FF2B5EF4-FFF2-40B4-BE49-F238E27FC236}">
                  <a16:creationId xmlns:a16="http://schemas.microsoft.com/office/drawing/2014/main" xmlns="" id="{20A9E84D-DBAA-4854-BCCC-46011EF09F71}"/>
                </a:ext>
              </a:extLst>
            </p:cNvPr>
            <p:cNvSpPr>
              <a:spLocks/>
            </p:cNvSpPr>
            <p:nvPr/>
          </p:nvSpPr>
          <p:spPr bwMode="auto">
            <a:xfrm>
              <a:off x="3775" y="684"/>
              <a:ext cx="75" cy="38"/>
            </a:xfrm>
            <a:custGeom>
              <a:avLst/>
              <a:gdLst>
                <a:gd name="T0" fmla="*/ 0 w 127"/>
                <a:gd name="T1" fmla="*/ 0 h 64"/>
                <a:gd name="T2" fmla="*/ 0 w 127"/>
                <a:gd name="T3" fmla="*/ 0 h 64"/>
                <a:gd name="T4" fmla="*/ 63 w 127"/>
                <a:gd name="T5" fmla="*/ 64 h 64"/>
                <a:gd name="T6" fmla="*/ 127 w 127"/>
                <a:gd name="T7" fmla="*/ 0 h 64"/>
                <a:gd name="T8" fmla="*/ 0 w 127"/>
                <a:gd name="T9" fmla="*/ 0 h 64"/>
              </a:gdLst>
              <a:ahLst/>
              <a:cxnLst>
                <a:cxn ang="0">
                  <a:pos x="T0" y="T1"/>
                </a:cxn>
                <a:cxn ang="0">
                  <a:pos x="T2" y="T3"/>
                </a:cxn>
                <a:cxn ang="0">
                  <a:pos x="T4" y="T5"/>
                </a:cxn>
                <a:cxn ang="0">
                  <a:pos x="T6" y="T7"/>
                </a:cxn>
                <a:cxn ang="0">
                  <a:pos x="T8" y="T9"/>
                </a:cxn>
              </a:cxnLst>
              <a:rect l="0" t="0" r="r" b="b"/>
              <a:pathLst>
                <a:path w="127" h="64">
                  <a:moveTo>
                    <a:pt x="0" y="0"/>
                  </a:moveTo>
                  <a:lnTo>
                    <a:pt x="0" y="0"/>
                  </a:lnTo>
                  <a:lnTo>
                    <a:pt x="63" y="64"/>
                  </a:lnTo>
                  <a:lnTo>
                    <a:pt x="127" y="0"/>
                  </a:lnTo>
                  <a:lnTo>
                    <a:pt x="0" y="0"/>
                  </a:lnTo>
                  <a:close/>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159">
              <a:extLst>
                <a:ext uri="{FF2B5EF4-FFF2-40B4-BE49-F238E27FC236}">
                  <a16:creationId xmlns:a16="http://schemas.microsoft.com/office/drawing/2014/main" xmlns="" id="{74297A75-5BC6-4DA0-A0AF-FFEC909898DA}"/>
                </a:ext>
              </a:extLst>
            </p:cNvPr>
            <p:cNvSpPr>
              <a:spLocks/>
            </p:cNvSpPr>
            <p:nvPr/>
          </p:nvSpPr>
          <p:spPr bwMode="auto">
            <a:xfrm>
              <a:off x="3431" y="1192"/>
              <a:ext cx="197" cy="312"/>
            </a:xfrm>
            <a:custGeom>
              <a:avLst/>
              <a:gdLst>
                <a:gd name="T0" fmla="*/ 220 w 333"/>
                <a:gd name="T1" fmla="*/ 0 h 529"/>
                <a:gd name="T2" fmla="*/ 220 w 333"/>
                <a:gd name="T3" fmla="*/ 0 h 529"/>
                <a:gd name="T4" fmla="*/ 333 w 333"/>
                <a:gd name="T5" fmla="*/ 529 h 529"/>
              </a:gdLst>
              <a:ahLst/>
              <a:cxnLst>
                <a:cxn ang="0">
                  <a:pos x="T0" y="T1"/>
                </a:cxn>
                <a:cxn ang="0">
                  <a:pos x="T2" y="T3"/>
                </a:cxn>
                <a:cxn ang="0">
                  <a:pos x="T4" y="T5"/>
                </a:cxn>
              </a:cxnLst>
              <a:rect l="0" t="0" r="r" b="b"/>
              <a:pathLst>
                <a:path w="333" h="529">
                  <a:moveTo>
                    <a:pt x="220" y="0"/>
                  </a:moveTo>
                  <a:lnTo>
                    <a:pt x="220" y="0"/>
                  </a:lnTo>
                  <a:cubicBezTo>
                    <a:pt x="0" y="0"/>
                    <a:pt x="189" y="529"/>
                    <a:pt x="333" y="529"/>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60">
              <a:extLst>
                <a:ext uri="{FF2B5EF4-FFF2-40B4-BE49-F238E27FC236}">
                  <a16:creationId xmlns:a16="http://schemas.microsoft.com/office/drawing/2014/main" xmlns="" id="{6BD0BB64-EB2E-4893-999C-17EC5B06B5BC}"/>
                </a:ext>
              </a:extLst>
            </p:cNvPr>
            <p:cNvSpPr>
              <a:spLocks/>
            </p:cNvSpPr>
            <p:nvPr/>
          </p:nvSpPr>
          <p:spPr bwMode="auto">
            <a:xfrm>
              <a:off x="3628" y="1467"/>
              <a:ext cx="38" cy="75"/>
            </a:xfrm>
            <a:custGeom>
              <a:avLst/>
              <a:gdLst>
                <a:gd name="T0" fmla="*/ 0 w 64"/>
                <a:gd name="T1" fmla="*/ 128 h 128"/>
                <a:gd name="T2" fmla="*/ 0 w 64"/>
                <a:gd name="T3" fmla="*/ 128 h 128"/>
                <a:gd name="T4" fmla="*/ 64 w 64"/>
                <a:gd name="T5" fmla="*/ 64 h 128"/>
                <a:gd name="T6" fmla="*/ 0 w 64"/>
                <a:gd name="T7" fmla="*/ 0 h 128"/>
                <a:gd name="T8" fmla="*/ 0 w 64"/>
                <a:gd name="T9" fmla="*/ 128 h 128"/>
              </a:gdLst>
              <a:ahLst/>
              <a:cxnLst>
                <a:cxn ang="0">
                  <a:pos x="T0" y="T1"/>
                </a:cxn>
                <a:cxn ang="0">
                  <a:pos x="T2" y="T3"/>
                </a:cxn>
                <a:cxn ang="0">
                  <a:pos x="T4" y="T5"/>
                </a:cxn>
                <a:cxn ang="0">
                  <a:pos x="T6" y="T7"/>
                </a:cxn>
                <a:cxn ang="0">
                  <a:pos x="T8" y="T9"/>
                </a:cxn>
              </a:cxnLst>
              <a:rect l="0" t="0" r="r" b="b"/>
              <a:pathLst>
                <a:path w="64" h="128">
                  <a:moveTo>
                    <a:pt x="0" y="128"/>
                  </a:moveTo>
                  <a:lnTo>
                    <a:pt x="0" y="128"/>
                  </a:lnTo>
                  <a:lnTo>
                    <a:pt x="64" y="64"/>
                  </a:lnTo>
                  <a:lnTo>
                    <a:pt x="0" y="0"/>
                  </a:lnTo>
                  <a:lnTo>
                    <a:pt x="0" y="128"/>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61">
              <a:extLst>
                <a:ext uri="{FF2B5EF4-FFF2-40B4-BE49-F238E27FC236}">
                  <a16:creationId xmlns:a16="http://schemas.microsoft.com/office/drawing/2014/main" xmlns="" id="{362FEF2E-3C19-4734-A2ED-0B80E49D19E0}"/>
                </a:ext>
              </a:extLst>
            </p:cNvPr>
            <p:cNvSpPr>
              <a:spLocks/>
            </p:cNvSpPr>
            <p:nvPr/>
          </p:nvSpPr>
          <p:spPr bwMode="auto">
            <a:xfrm>
              <a:off x="3143" y="1438"/>
              <a:ext cx="669" cy="398"/>
            </a:xfrm>
            <a:custGeom>
              <a:avLst/>
              <a:gdLst>
                <a:gd name="T0" fmla="*/ 1133 w 1133"/>
                <a:gd name="T1" fmla="*/ 219 h 675"/>
                <a:gd name="T2" fmla="*/ 1133 w 1133"/>
                <a:gd name="T3" fmla="*/ 219 h 675"/>
                <a:gd name="T4" fmla="*/ 0 w 1133"/>
                <a:gd name="T5" fmla="*/ 0 h 675"/>
              </a:gdLst>
              <a:ahLst/>
              <a:cxnLst>
                <a:cxn ang="0">
                  <a:pos x="T0" y="T1"/>
                </a:cxn>
                <a:cxn ang="0">
                  <a:pos x="T2" y="T3"/>
                </a:cxn>
                <a:cxn ang="0">
                  <a:pos x="T4" y="T5"/>
                </a:cxn>
              </a:cxnLst>
              <a:rect l="0" t="0" r="r" b="b"/>
              <a:pathLst>
                <a:path w="1133" h="675">
                  <a:moveTo>
                    <a:pt x="1133" y="219"/>
                  </a:moveTo>
                  <a:lnTo>
                    <a:pt x="1133" y="219"/>
                  </a:lnTo>
                  <a:cubicBezTo>
                    <a:pt x="1133" y="675"/>
                    <a:pt x="0" y="381"/>
                    <a:pt x="0" y="0"/>
                  </a:cubicBezTo>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2">
              <a:extLst>
                <a:ext uri="{FF2B5EF4-FFF2-40B4-BE49-F238E27FC236}">
                  <a16:creationId xmlns:a16="http://schemas.microsoft.com/office/drawing/2014/main" xmlns="" id="{A440A0EC-B959-4D05-BACD-9B96BCB856E8}"/>
                </a:ext>
              </a:extLst>
            </p:cNvPr>
            <p:cNvSpPr>
              <a:spLocks/>
            </p:cNvSpPr>
            <p:nvPr/>
          </p:nvSpPr>
          <p:spPr bwMode="auto">
            <a:xfrm>
              <a:off x="3105" y="1401"/>
              <a:ext cx="75" cy="37"/>
            </a:xfrm>
            <a:custGeom>
              <a:avLst/>
              <a:gdLst>
                <a:gd name="T0" fmla="*/ 127 w 127"/>
                <a:gd name="T1" fmla="*/ 64 h 64"/>
                <a:gd name="T2" fmla="*/ 127 w 127"/>
                <a:gd name="T3" fmla="*/ 64 h 64"/>
                <a:gd name="T4" fmla="*/ 64 w 127"/>
                <a:gd name="T5" fmla="*/ 0 h 64"/>
                <a:gd name="T6" fmla="*/ 0 w 127"/>
                <a:gd name="T7" fmla="*/ 64 h 64"/>
                <a:gd name="T8" fmla="*/ 127 w 127"/>
                <a:gd name="T9" fmla="*/ 64 h 64"/>
              </a:gdLst>
              <a:ahLst/>
              <a:cxnLst>
                <a:cxn ang="0">
                  <a:pos x="T0" y="T1"/>
                </a:cxn>
                <a:cxn ang="0">
                  <a:pos x="T2" y="T3"/>
                </a:cxn>
                <a:cxn ang="0">
                  <a:pos x="T4" y="T5"/>
                </a:cxn>
                <a:cxn ang="0">
                  <a:pos x="T6" y="T7"/>
                </a:cxn>
                <a:cxn ang="0">
                  <a:pos x="T8" y="T9"/>
                </a:cxn>
              </a:cxnLst>
              <a:rect l="0" t="0" r="r" b="b"/>
              <a:pathLst>
                <a:path w="127" h="64">
                  <a:moveTo>
                    <a:pt x="127" y="64"/>
                  </a:moveTo>
                  <a:lnTo>
                    <a:pt x="127" y="64"/>
                  </a:lnTo>
                  <a:lnTo>
                    <a:pt x="64" y="0"/>
                  </a:lnTo>
                  <a:lnTo>
                    <a:pt x="0" y="64"/>
                  </a:lnTo>
                  <a:lnTo>
                    <a:pt x="127" y="64"/>
                  </a:lnTo>
                  <a:close/>
                </a:path>
              </a:pathLst>
            </a:custGeom>
            <a:noFill/>
            <a:ln w="14288" cap="flat">
              <a:solidFill>
                <a:srgbClr val="02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Rectangle 163">
              <a:extLst>
                <a:ext uri="{FF2B5EF4-FFF2-40B4-BE49-F238E27FC236}">
                  <a16:creationId xmlns:a16="http://schemas.microsoft.com/office/drawing/2014/main" xmlns="" id="{EFC9BB5B-215F-48B9-85E7-CBA3C878370D}"/>
                </a:ext>
              </a:extLst>
            </p:cNvPr>
            <p:cNvSpPr>
              <a:spLocks noChangeArrowheads="1"/>
            </p:cNvSpPr>
            <p:nvPr/>
          </p:nvSpPr>
          <p:spPr bwMode="auto">
            <a:xfrm>
              <a:off x="2361" y="1516"/>
              <a:ext cx="1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JVM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Rectangle 164">
              <a:extLst>
                <a:ext uri="{FF2B5EF4-FFF2-40B4-BE49-F238E27FC236}">
                  <a16:creationId xmlns:a16="http://schemas.microsoft.com/office/drawing/2014/main" xmlns="" id="{A65F6E03-E33E-4C5A-9F3B-95C022D77F40}"/>
                </a:ext>
              </a:extLst>
            </p:cNvPr>
            <p:cNvSpPr>
              <a:spLocks noChangeArrowheads="1"/>
            </p:cNvSpPr>
            <p:nvPr/>
          </p:nvSpPr>
          <p:spPr bwMode="auto">
            <a:xfrm>
              <a:off x="2544" y="1516"/>
              <a:ext cx="2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heap</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Rectangle 165">
              <a:extLst>
                <a:ext uri="{FF2B5EF4-FFF2-40B4-BE49-F238E27FC236}">
                  <a16:creationId xmlns:a16="http://schemas.microsoft.com/office/drawing/2014/main" xmlns="" id="{60C0D994-6D23-4568-A2F9-EDCA1B5C4189}"/>
                </a:ext>
              </a:extLst>
            </p:cNvPr>
            <p:cNvSpPr>
              <a:spLocks noChangeArrowheads="1"/>
            </p:cNvSpPr>
            <p:nvPr/>
          </p:nvSpPr>
          <p:spPr bwMode="auto">
            <a:xfrm>
              <a:off x="2740" y="1516"/>
              <a:ext cx="2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Mem</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Rectangle 166">
              <a:extLst>
                <a:ext uri="{FF2B5EF4-FFF2-40B4-BE49-F238E27FC236}">
                  <a16:creationId xmlns:a16="http://schemas.microsoft.com/office/drawing/2014/main" xmlns="" id="{07D221BD-E2F5-483B-A1C5-5567C0AA4073}"/>
                </a:ext>
              </a:extLst>
            </p:cNvPr>
            <p:cNvSpPr>
              <a:spLocks noChangeArrowheads="1"/>
            </p:cNvSpPr>
            <p:nvPr/>
          </p:nvSpPr>
          <p:spPr bwMode="auto">
            <a:xfrm>
              <a:off x="2361" y="1611"/>
              <a:ext cx="5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URWPalladioLRoma"/>
                  <a:ea typeface="+mn-ea"/>
                  <a:cs typeface="+mn-cs"/>
                </a:rPr>
                <a:t>Non-contiguous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0" name="Rectangle 169">
            <a:extLst>
              <a:ext uri="{FF2B5EF4-FFF2-40B4-BE49-F238E27FC236}">
                <a16:creationId xmlns:a16="http://schemas.microsoft.com/office/drawing/2014/main" xmlns="" id="{81B69691-7AF2-461A-BD06-307819978C18}"/>
              </a:ext>
            </a:extLst>
          </p:cNvPr>
          <p:cNvSpPr/>
          <p:nvPr/>
        </p:nvSpPr>
        <p:spPr>
          <a:xfrm>
            <a:off x="6559236" y="1778354"/>
            <a:ext cx="72528" cy="10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Rectangle 170">
            <a:extLst>
              <a:ext uri="{FF2B5EF4-FFF2-40B4-BE49-F238E27FC236}">
                <a16:creationId xmlns:a16="http://schemas.microsoft.com/office/drawing/2014/main" xmlns="" id="{523B54B6-F0F6-4509-AD64-A7C362C4EF0F}"/>
              </a:ext>
            </a:extLst>
          </p:cNvPr>
          <p:cNvSpPr/>
          <p:nvPr/>
        </p:nvSpPr>
        <p:spPr>
          <a:xfrm>
            <a:off x="6569196" y="3059821"/>
            <a:ext cx="62568" cy="844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2" name="Rectangle 171">
            <a:extLst>
              <a:ext uri="{FF2B5EF4-FFF2-40B4-BE49-F238E27FC236}">
                <a16:creationId xmlns:a16="http://schemas.microsoft.com/office/drawing/2014/main" xmlns="" id="{47EEF7A3-8DE1-45D4-8A4E-74EA32725A94}"/>
              </a:ext>
            </a:extLst>
          </p:cNvPr>
          <p:cNvSpPr/>
          <p:nvPr/>
        </p:nvSpPr>
        <p:spPr>
          <a:xfrm>
            <a:off x="6573806" y="4119541"/>
            <a:ext cx="60198" cy="939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056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Concept • </a:t>
            </a:r>
            <a:r>
              <a:rPr kumimoji="0" lang="en-US" altLang="en-US" sz="4800" b="0" i="0" u="none" strike="noStrike" kern="1200" cap="none" spc="0" normalizeH="0" baseline="0" noProof="0" dirty="0">
                <a:ln>
                  <a:noFill/>
                </a:ln>
                <a:solidFill>
                  <a:srgbClr val="94B9BE"/>
                </a:solidFill>
                <a:effectLst/>
                <a:uLnTx/>
                <a:uFillTx/>
                <a:latin typeface="Montserrat" charset="0"/>
                <a:ea typeface="Montserrat" charset="0"/>
                <a:cs typeface="Montserrat" charset="0"/>
              </a:rPr>
              <a:t>Data Types </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APIs </a:t>
            </a:r>
            <a:endParaRPr kumimoji="0" lang="x-none"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74195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4294967295"/>
            <p:extLst>
              <p:ext uri="{D42A27DB-BD31-4B8C-83A1-F6EECF244321}">
                <p14:modId xmlns:p14="http://schemas.microsoft.com/office/powerpoint/2010/main" val="651887253"/>
              </p:ext>
            </p:extLst>
          </p:nvPr>
        </p:nvGraphicFramePr>
        <p:xfrm>
          <a:off x="1536700" y="116363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Features</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012028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2096966251"/>
              </p:ext>
            </p:extLst>
          </p:nvPr>
        </p:nvGraphicFramePr>
        <p:xfrm>
          <a:off x="1816100" y="80168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Data Types</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08653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11547347"/>
              </p:ext>
            </p:extLst>
          </p:nvPr>
        </p:nvGraphicFramePr>
        <p:xfrm>
          <a:off x="1930400" y="7874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Partition &amp; Table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35879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3150579"/>
              </p:ext>
            </p:extLst>
          </p:nvPr>
        </p:nvGraphicFramePr>
        <p:xfrm>
          <a:off x="1905000" y="244699"/>
          <a:ext cx="7886700" cy="488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Array &amp; Writable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94345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0EE317-678C-460D-B36E-C3AF63D128FB}"/>
              </a:ext>
            </a:extLst>
          </p:cNvPr>
          <p:cNvPicPr>
            <a:picLocks noChangeAspect="1"/>
          </p:cNvPicPr>
          <p:nvPr/>
        </p:nvPicPr>
        <p:blipFill>
          <a:blip r:embed="rId2"/>
          <a:stretch>
            <a:fillRect/>
          </a:stretch>
        </p:blipFill>
        <p:spPr>
          <a:xfrm>
            <a:off x="641131" y="415159"/>
            <a:ext cx="10752083" cy="6090745"/>
          </a:xfrm>
          <a:prstGeom prst="rect">
            <a:avLst/>
          </a:prstGeom>
        </p:spPr>
      </p:pic>
    </p:spTree>
    <p:extLst>
      <p:ext uri="{BB962C8B-B14F-4D97-AF65-F5344CB8AC3E}">
        <p14:creationId xmlns:p14="http://schemas.microsoft.com/office/powerpoint/2010/main" val="164984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36425990"/>
              </p:ext>
            </p:extLst>
          </p:nvPr>
        </p:nvGraphicFramePr>
        <p:xfrm>
          <a:off x="1587500" y="741363"/>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mapCollective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interface</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3046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Concept • </a:t>
            </a:r>
            <a:r>
              <a:rPr kumimoji="0" lang="en-US" altLang="en-US" sz="4800" b="0" i="0" u="none" strike="noStrike" kern="1200" cap="none" spc="0" normalizeH="0" baseline="0" noProof="0" dirty="0">
                <a:ln>
                  <a:noFill/>
                </a:ln>
                <a:solidFill>
                  <a:srgbClr val="507A80"/>
                </a:solidFill>
                <a:effectLst/>
                <a:uLnTx/>
                <a:uFillTx/>
                <a:latin typeface="Montserrat" charset="0"/>
                <a:ea typeface="Montserrat" charset="0"/>
                <a:cs typeface="Montserrat" charset="0"/>
              </a:rPr>
              <a:t>Data</a:t>
            </a:r>
            <a:r>
              <a:rPr kumimoji="0" lang="en-US" altLang="en-US" sz="4800" b="0" i="0" u="none" strike="noStrike" kern="1200" cap="none" spc="0" normalizeH="0" baseline="0" noProof="0" dirty="0">
                <a:ln>
                  <a:noFill/>
                </a:ln>
                <a:solidFill>
                  <a:srgbClr val="5D8E95"/>
                </a:solidFill>
                <a:effectLst/>
                <a:uLnTx/>
                <a:uFillTx/>
                <a:latin typeface="Montserrat" charset="0"/>
                <a:ea typeface="Montserrat" charset="0"/>
                <a:cs typeface="Montserrat" charset="0"/>
              </a:rPr>
              <a:t> Types </a:t>
            </a:r>
            <a:r>
              <a:rPr kumimoji="0" lang="en-US" altLang="en-US" sz="4800" b="0" i="0" u="none" strike="noStrike" kern="1200" cap="none" spc="0" normalizeH="0" baseline="0" noProof="0" dirty="0">
                <a:ln>
                  <a:noFill/>
                </a:ln>
                <a:solidFill>
                  <a:srgbClr val="BCD3D6"/>
                </a:solidFill>
                <a:effectLst/>
                <a:uLnTx/>
                <a:uFillTx/>
                <a:latin typeface="Montserrat" charset="0"/>
                <a:ea typeface="Montserrat" charset="0"/>
                <a:cs typeface="Montserrat" charset="0"/>
              </a:rPr>
              <a:t>• APIs </a:t>
            </a:r>
            <a:endParaRPr kumimoji="0" lang="x-none" altLang="en-US" sz="4800" b="0" i="0" u="none" strike="noStrike" kern="1200" cap="none" spc="0" normalizeH="0" baseline="0" noProof="0" dirty="0">
              <a:ln>
                <a:noFill/>
              </a:ln>
              <a:solidFill>
                <a:srgbClr val="BCD3D6"/>
              </a:solidFill>
              <a:effectLst/>
              <a:uLnTx/>
              <a:uFillTx/>
              <a:latin typeface="Montserrat" charset="0"/>
              <a:ea typeface="Montserrat" charset="0"/>
              <a:cs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901883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4294967295"/>
            <p:extLst>
              <p:ext uri="{D42A27DB-BD31-4B8C-83A1-F6EECF244321}">
                <p14:modId xmlns:p14="http://schemas.microsoft.com/office/powerpoint/2010/main" val="903609458"/>
              </p:ext>
            </p:extLst>
          </p:nvPr>
        </p:nvGraphicFramePr>
        <p:xfrm>
          <a:off x="355714" y="-140603"/>
          <a:ext cx="10538812" cy="6221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82142" y="514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APIs</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76749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5662" y="5842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Collective</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xmlns=""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allreduce</a:t>
            </a:r>
            <a:endParaRPr lang="en-US" b="1" dirty="0">
              <a:solidFill>
                <a:schemeClr val="accent1">
                  <a:lumMod val="50000"/>
                </a:schemeClr>
              </a:solidFill>
              <a:latin typeface="Montserrat" charset="0"/>
            </a:endParaRPr>
          </a:p>
        </p:txBody>
      </p:sp>
      <p:pic>
        <p:nvPicPr>
          <p:cNvPr id="9" name="Picture 8">
            <a:extLst>
              <a:ext uri="{FF2B5EF4-FFF2-40B4-BE49-F238E27FC236}">
                <a16:creationId xmlns:a16="http://schemas.microsoft.com/office/drawing/2014/main" xmlns=""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xmlns=""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reduce</a:t>
            </a:r>
          </a:p>
        </p:txBody>
      </p:sp>
      <p:pic>
        <p:nvPicPr>
          <p:cNvPr id="13" name="Picture 12">
            <a:extLst>
              <a:ext uri="{FF2B5EF4-FFF2-40B4-BE49-F238E27FC236}">
                <a16:creationId xmlns:a16="http://schemas.microsoft.com/office/drawing/2014/main" xmlns=""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xmlns=""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xmlns=""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rotate</a:t>
            </a:r>
          </a:p>
        </p:txBody>
      </p:sp>
      <p:pic>
        <p:nvPicPr>
          <p:cNvPr id="16" name="Picture 15">
            <a:extLst>
              <a:ext uri="{FF2B5EF4-FFF2-40B4-BE49-F238E27FC236}">
                <a16:creationId xmlns:a16="http://schemas.microsoft.com/office/drawing/2014/main" xmlns=""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xmlns=""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push &amp; pull</a:t>
            </a:r>
          </a:p>
        </p:txBody>
      </p:sp>
      <p:pic>
        <p:nvPicPr>
          <p:cNvPr id="19" name="Picture 18">
            <a:extLst>
              <a:ext uri="{FF2B5EF4-FFF2-40B4-BE49-F238E27FC236}">
                <a16:creationId xmlns:a16="http://schemas.microsoft.com/office/drawing/2014/main" xmlns=""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xmlns=""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xmlns=""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allgather</a:t>
            </a:r>
            <a:endParaRPr lang="en-US" b="1" dirty="0">
              <a:solidFill>
                <a:schemeClr val="accent1">
                  <a:lumMod val="50000"/>
                </a:schemeClr>
              </a:solidFill>
              <a:latin typeface="Montserrat" charset="0"/>
            </a:endParaRPr>
          </a:p>
        </p:txBody>
      </p:sp>
      <p:sp>
        <p:nvSpPr>
          <p:cNvPr id="23" name="Rectangle 22">
            <a:extLst>
              <a:ext uri="{FF2B5EF4-FFF2-40B4-BE49-F238E27FC236}">
                <a16:creationId xmlns:a16="http://schemas.microsoft.com/office/drawing/2014/main" xmlns=""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regroup</a:t>
            </a:r>
          </a:p>
        </p:txBody>
      </p:sp>
      <p:pic>
        <p:nvPicPr>
          <p:cNvPr id="24" name="Picture 23">
            <a:extLst>
              <a:ext uri="{FF2B5EF4-FFF2-40B4-BE49-F238E27FC236}">
                <a16:creationId xmlns:a16="http://schemas.microsoft.com/office/drawing/2014/main" xmlns=""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xmlns=""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xmlns=""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broadcast</a:t>
            </a:r>
          </a:p>
        </p:txBody>
      </p:sp>
    </p:spTree>
    <p:extLst>
      <p:ext uri="{BB962C8B-B14F-4D97-AF65-F5344CB8AC3E}">
        <p14:creationId xmlns:p14="http://schemas.microsoft.com/office/powerpoint/2010/main" val="177102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0977916"/>
              </p:ext>
            </p:extLst>
          </p:nvPr>
        </p:nvGraphicFramePr>
        <p:xfrm>
          <a:off x="1750291" y="1611944"/>
          <a:ext cx="8219044" cy="3185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Broadcast</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352886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47923687"/>
              </p:ext>
            </p:extLst>
          </p:nvPr>
        </p:nvGraphicFramePr>
        <p:xfrm>
          <a:off x="1816100" y="1021278"/>
          <a:ext cx="7886700" cy="4381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Reduce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479575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175133169"/>
              </p:ext>
            </p:extLst>
          </p:nvPr>
        </p:nvGraphicFramePr>
        <p:xfrm>
          <a:off x="1905000" y="8763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Allgather</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119878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0055162"/>
              </p:ext>
            </p:extLst>
          </p:nvPr>
        </p:nvGraphicFramePr>
        <p:xfrm>
          <a:off x="1706563" y="1028700"/>
          <a:ext cx="8199437" cy="400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err="1">
                <a:solidFill>
                  <a:srgbClr val="263338"/>
                </a:solidFill>
                <a:latin typeface="Montserrat" charset="0"/>
                <a:ea typeface="Montserrat" charset="0"/>
                <a:cs typeface="Montserrat" charset="0"/>
              </a:rPr>
              <a:t>Allreduce</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959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656461940"/>
              </p:ext>
            </p:extLst>
          </p:nvPr>
        </p:nvGraphicFramePr>
        <p:xfrm>
          <a:off x="1999258" y="76724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243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Regroup</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50797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80312236"/>
              </p:ext>
            </p:extLst>
          </p:nvPr>
        </p:nvGraphicFramePr>
        <p:xfrm>
          <a:off x="1815384" y="128788"/>
          <a:ext cx="7886700" cy="525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Push &amp; Pull</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82808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Framework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 Concept </a:t>
            </a:r>
            <a:r>
              <a:rPr kumimoji="0" lang="en-US" altLang="en-US" sz="4800" b="0" i="0" u="none" strike="noStrike" kern="1200" cap="none" spc="0" normalizeH="0" baseline="0" noProof="0" dirty="0">
                <a:ln>
                  <a:noFill/>
                </a:ln>
                <a:solidFill>
                  <a:srgbClr val="456A6F"/>
                </a:solidFill>
                <a:effectLst/>
                <a:uLnTx/>
                <a:uFillTx/>
                <a:latin typeface="Montserrat" charset="0"/>
                <a:ea typeface="Montserrat" charset="0"/>
                <a:cs typeface="Montserrat" charset="0"/>
              </a:rPr>
              <a:t>• </a:t>
            </a:r>
            <a:r>
              <a:rPr kumimoji="0" lang="en-US" altLang="en-US" sz="4800" b="0" i="0" u="none" strike="noStrike" kern="1200" cap="none" spc="0" normalizeH="0" baseline="0" noProof="0" dirty="0">
                <a:ln>
                  <a:noFill/>
                </a:ln>
                <a:solidFill>
                  <a:srgbClr val="507A80"/>
                </a:solidFill>
                <a:effectLst/>
                <a:uLnTx/>
                <a:uFillTx/>
                <a:latin typeface="Montserrat" charset="0"/>
                <a:ea typeface="Montserrat" charset="0"/>
                <a:cs typeface="Montserrat" charset="0"/>
              </a:rPr>
              <a:t>Data</a:t>
            </a:r>
            <a:r>
              <a:rPr kumimoji="0" lang="en-US" altLang="en-US" sz="4800" b="0" i="0" u="none" strike="noStrike" kern="1200" cap="none" spc="0" normalizeH="0" baseline="0" noProof="0" dirty="0">
                <a:ln>
                  <a:noFill/>
                </a:ln>
                <a:solidFill>
                  <a:srgbClr val="5D8E95"/>
                </a:solidFill>
                <a:effectLst/>
                <a:uLnTx/>
                <a:uFillTx/>
                <a:latin typeface="Montserrat" charset="0"/>
                <a:ea typeface="Montserrat" charset="0"/>
                <a:cs typeface="Montserrat" charset="0"/>
              </a:rPr>
              <a:t> Types</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 APIs </a:t>
            </a: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345497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551926"/>
              </p:ext>
            </p:extLst>
          </p:nvPr>
        </p:nvGraphicFramePr>
        <p:xfrm>
          <a:off x="1866900" y="965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dirty="0">
                <a:solidFill>
                  <a:srgbClr val="263338"/>
                </a:solidFill>
                <a:latin typeface="Montserrat" charset="0"/>
                <a:ea typeface="Montserrat" charset="0"/>
                <a:cs typeface="Montserrat" charset="0"/>
              </a:rPr>
              <a:t>Rotate</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621301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Applications</a:t>
            </a:r>
          </a:p>
          <a:p>
            <a:r>
              <a:rPr kumimoji="0" lang="en-US" altLang="en-US" sz="4800" b="0" i="0" u="none" strike="noStrike" kern="1200" cap="none" spc="0" normalizeH="0" baseline="0" noProof="0" dirty="0">
                <a:ln>
                  <a:noFill/>
                </a:ln>
                <a:solidFill>
                  <a:srgbClr val="72A1A8"/>
                </a:solidFill>
                <a:effectLst/>
                <a:uLnTx/>
                <a:uFillTx/>
                <a:latin typeface="Montserrat" charset="0"/>
                <a:ea typeface="Montserrat" charset="0"/>
                <a:cs typeface="Montserrat" charset="0"/>
              </a:rPr>
              <a:t>• Demo</a:t>
            </a:r>
            <a:r>
              <a:rPr kumimoji="0" lang="en-US" altLang="en-US" sz="4800" b="0" i="0" u="none" strike="noStrike" kern="1200" cap="none" spc="0" normalizeH="0" baseline="0" noProof="0" dirty="0">
                <a:ln>
                  <a:noFill/>
                </a:ln>
                <a:solidFill>
                  <a:srgbClr val="6C9DA4"/>
                </a:solidFill>
                <a:effectLst/>
                <a:uLnTx/>
                <a:uFillTx/>
                <a:latin typeface="Montserrat" charset="0"/>
                <a:ea typeface="Montserrat" charset="0"/>
                <a:cs typeface="Montserrat" charset="0"/>
              </a:rPr>
              <a:t> </a:t>
            </a:r>
            <a:r>
              <a:rPr lang="en-US" altLang="en-US" sz="4800" dirty="0">
                <a:solidFill>
                  <a:srgbClr val="456A6F"/>
                </a:solidFill>
                <a:latin typeface="Montserrat" charset="0"/>
                <a:ea typeface="Montserrat" charset="0"/>
                <a:cs typeface="Montserrat" charset="0"/>
              </a:rPr>
              <a:t>• </a:t>
            </a:r>
            <a:r>
              <a:rPr lang="en-US" altLang="en-US" sz="4800" dirty="0">
                <a:solidFill>
                  <a:srgbClr val="507A80"/>
                </a:solidFill>
                <a:latin typeface="Montserrat" charset="0"/>
              </a:rPr>
              <a:t>Hands-on</a:t>
            </a:r>
            <a:endParaRPr lang="x-none" altLang="en-US" sz="4800" dirty="0">
              <a:solidFill>
                <a:srgbClr val="507A80"/>
              </a:solidFill>
              <a:latin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2164488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6291" y="3697027"/>
            <a:ext cx="2440940" cy="2440940"/>
          </a:xfrm>
          <a:prstGeom prst="rect">
            <a:avLst/>
          </a:prstGeom>
        </p:spPr>
      </p:pic>
      <p:pic>
        <p:nvPicPr>
          <p:cNvPr id="5" name="Picture 4"/>
          <p:cNvPicPr>
            <a:picLocks noChangeAspect="1"/>
          </p:cNvPicPr>
          <p:nvPr/>
        </p:nvPicPr>
        <p:blipFill>
          <a:blip r:embed="rId3"/>
          <a:stretch>
            <a:fillRect/>
          </a:stretch>
        </p:blipFill>
        <p:spPr>
          <a:xfrm>
            <a:off x="4286186" y="1128452"/>
            <a:ext cx="2326005" cy="2326005"/>
          </a:xfrm>
          <a:prstGeom prst="rect">
            <a:avLst/>
          </a:prstGeom>
        </p:spPr>
      </p:pic>
      <p:grpSp>
        <p:nvGrpSpPr>
          <p:cNvPr id="9" name="Group 8"/>
          <p:cNvGrpSpPr/>
          <p:nvPr/>
        </p:nvGrpSpPr>
        <p:grpSpPr>
          <a:xfrm>
            <a:off x="4661759" y="4286989"/>
            <a:ext cx="2232227" cy="1474846"/>
            <a:chOff x="8264" y="5583"/>
            <a:chExt cx="2667" cy="1697"/>
          </a:xfrm>
        </p:grpSpPr>
        <p:pic>
          <p:nvPicPr>
            <p:cNvPr id="7" name="Picture 6"/>
            <p:cNvPicPr>
              <a:picLocks noChangeAspect="1"/>
            </p:cNvPicPr>
            <p:nvPr/>
          </p:nvPicPr>
          <p:blipFill>
            <a:blip r:embed="rId4"/>
            <a:stretch>
              <a:fillRect/>
            </a:stretch>
          </p:blipFill>
          <p:spPr>
            <a:xfrm>
              <a:off x="8264" y="5583"/>
              <a:ext cx="2212" cy="1223"/>
            </a:xfrm>
            <a:prstGeom prst="rect">
              <a:avLst/>
            </a:prstGeom>
          </p:spPr>
        </p:pic>
        <p:sp>
          <p:nvSpPr>
            <p:cNvPr id="8" name="Text Box 7"/>
            <p:cNvSpPr txBox="1"/>
            <p:nvPr/>
          </p:nvSpPr>
          <p:spPr>
            <a:xfrm>
              <a:off x="8374" y="6961"/>
              <a:ext cx="2557" cy="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en-US" sz="1200" i="0" u="none" strike="noStrike" kern="1200" cap="none" spc="0" normalizeH="0" baseline="0" noProof="0" dirty="0">
                  <a:ln>
                    <a:noFill/>
                  </a:ln>
                  <a:solidFill>
                    <a:srgbClr val="162746"/>
                  </a:solidFill>
                  <a:effectLst/>
                  <a:uLnTx/>
                  <a:uFillTx/>
                  <a:latin typeface="Calibri" panose="020F0502020204030204"/>
                  <a:ea typeface="+mn-ea"/>
                  <a:cs typeface="+mn-cs"/>
                </a:rPr>
                <a:t>MatrixFactorization-SGD</a:t>
              </a:r>
            </a:p>
          </p:txBody>
        </p:sp>
      </p:grpSp>
      <p:grpSp>
        <p:nvGrpSpPr>
          <p:cNvPr id="10" name="Group 9"/>
          <p:cNvGrpSpPr/>
          <p:nvPr/>
        </p:nvGrpSpPr>
        <p:grpSpPr>
          <a:xfrm>
            <a:off x="7592754" y="1573735"/>
            <a:ext cx="2140574" cy="1559424"/>
            <a:chOff x="8167" y="5668"/>
            <a:chExt cx="2557" cy="1608"/>
          </a:xfrm>
        </p:grpSpPr>
        <p:pic>
          <p:nvPicPr>
            <p:cNvPr id="11" name="Picture 10"/>
            <p:cNvPicPr>
              <a:picLocks noChangeAspect="1"/>
            </p:cNvPicPr>
            <p:nvPr/>
          </p:nvPicPr>
          <p:blipFill>
            <a:blip r:embed="rId4"/>
            <a:stretch>
              <a:fillRect/>
            </a:stretch>
          </p:blipFill>
          <p:spPr>
            <a:xfrm>
              <a:off x="8264" y="5668"/>
              <a:ext cx="2212" cy="1138"/>
            </a:xfrm>
            <a:prstGeom prst="rect">
              <a:avLst/>
            </a:prstGeom>
          </p:spPr>
        </p:pic>
        <p:sp>
          <p:nvSpPr>
            <p:cNvPr id="12" name="Text Box 11"/>
            <p:cNvSpPr txBox="1"/>
            <p:nvPr/>
          </p:nvSpPr>
          <p:spPr>
            <a:xfrm>
              <a:off x="8167" y="6990"/>
              <a:ext cx="2557" cy="286"/>
            </a:xfrm>
            <a:prstGeom prst="rect">
              <a:avLst/>
            </a:prstGeom>
            <a:noFill/>
          </p:spPr>
          <p:txBody>
            <a:bodyPr wrap="square" rtlCol="0">
              <a:spAutoFit/>
            </a:bodyPr>
            <a:lstStyle/>
            <a:p>
              <a:pPr>
                <a:defRPr/>
              </a:pPr>
              <a:r>
                <a:rPr lang="x-none" altLang="en-US" sz="1200" dirty="0">
                  <a:solidFill>
                    <a:srgbClr val="162746"/>
                  </a:solidFill>
                  <a:latin typeface="Calibri" panose="020F0502020204030204"/>
                </a:rPr>
                <a:t>Alternating least squares (ALS) </a:t>
              </a:r>
            </a:p>
          </p:txBody>
        </p:sp>
      </p:grpSp>
      <p:grpSp>
        <p:nvGrpSpPr>
          <p:cNvPr id="14" name="Group 13"/>
          <p:cNvGrpSpPr/>
          <p:nvPr/>
        </p:nvGrpSpPr>
        <p:grpSpPr>
          <a:xfrm>
            <a:off x="1560564" y="1050836"/>
            <a:ext cx="2725622" cy="2339340"/>
            <a:chOff x="8044" y="2074"/>
            <a:chExt cx="3256" cy="2412"/>
          </a:xfrm>
        </p:grpSpPr>
        <p:pic>
          <p:nvPicPr>
            <p:cNvPr id="6" name="Picture 5"/>
            <p:cNvPicPr>
              <a:picLocks noChangeAspect="1"/>
            </p:cNvPicPr>
            <p:nvPr/>
          </p:nvPicPr>
          <p:blipFill>
            <a:blip r:embed="rId5"/>
            <a:stretch>
              <a:fillRect/>
            </a:stretch>
          </p:blipFill>
          <p:spPr>
            <a:xfrm>
              <a:off x="8044" y="2074"/>
              <a:ext cx="2412" cy="2412"/>
            </a:xfrm>
            <a:prstGeom prst="rect">
              <a:avLst/>
            </a:prstGeom>
          </p:spPr>
        </p:pic>
        <p:sp>
          <p:nvSpPr>
            <p:cNvPr id="13" name="Text Box 12"/>
            <p:cNvSpPr txBox="1"/>
            <p:nvPr/>
          </p:nvSpPr>
          <p:spPr>
            <a:xfrm>
              <a:off x="8743" y="3970"/>
              <a:ext cx="2557" cy="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altLang="en-US" sz="1000" b="0" i="0" u="none" strike="noStrike" kern="1200" cap="none" spc="0" normalizeH="0" baseline="0" noProof="0">
                  <a:ln>
                    <a:noFill/>
                  </a:ln>
                  <a:solidFill>
                    <a:prstClr val="black"/>
                  </a:solidFill>
                  <a:effectLst/>
                  <a:uLnTx/>
                  <a:uFillTx/>
                  <a:latin typeface="Calibri" panose="020F0502020204030204"/>
                  <a:ea typeface="+mn-ea"/>
                  <a:cs typeface="+mn-cs"/>
                </a:rPr>
                <a:t>PCA</a:t>
              </a:r>
            </a:p>
          </p:txBody>
        </p:sp>
      </p:grpSp>
      <p:grpSp>
        <p:nvGrpSpPr>
          <p:cNvPr id="17" name="Group 16"/>
          <p:cNvGrpSpPr/>
          <p:nvPr/>
        </p:nvGrpSpPr>
        <p:grpSpPr>
          <a:xfrm>
            <a:off x="7663338" y="4093954"/>
            <a:ext cx="2345892" cy="1681033"/>
            <a:chOff x="12053" y="5438"/>
            <a:chExt cx="2803" cy="1733"/>
          </a:xfrm>
        </p:grpSpPr>
        <p:pic>
          <p:nvPicPr>
            <p:cNvPr id="15" name="Picture 14"/>
            <p:cNvPicPr>
              <a:picLocks noChangeAspect="1"/>
            </p:cNvPicPr>
            <p:nvPr/>
          </p:nvPicPr>
          <p:blipFill>
            <a:blip r:embed="rId6"/>
            <a:stretch>
              <a:fillRect/>
            </a:stretch>
          </p:blipFill>
          <p:spPr>
            <a:xfrm>
              <a:off x="12053" y="5438"/>
              <a:ext cx="2389" cy="1474"/>
            </a:xfrm>
            <a:prstGeom prst="rect">
              <a:avLst/>
            </a:prstGeom>
          </p:spPr>
        </p:pic>
        <p:sp>
          <p:nvSpPr>
            <p:cNvPr id="16" name="Text Box 15"/>
            <p:cNvSpPr txBox="1"/>
            <p:nvPr/>
          </p:nvSpPr>
          <p:spPr>
            <a:xfrm>
              <a:off x="12299" y="6885"/>
              <a:ext cx="2557" cy="286"/>
            </a:xfrm>
            <a:prstGeom prst="rect">
              <a:avLst/>
            </a:prstGeom>
            <a:noFill/>
          </p:spPr>
          <p:txBody>
            <a:bodyPr wrap="square" rtlCol="0">
              <a:spAutoFit/>
            </a:bodyPr>
            <a:lstStyle/>
            <a:p>
              <a:pPr>
                <a:defRPr/>
              </a:pPr>
              <a:r>
                <a:rPr lang="x-none" altLang="en-US" sz="1200" dirty="0">
                  <a:solidFill>
                    <a:srgbClr val="162746"/>
                  </a:solidFill>
                  <a:latin typeface="Calibri" panose="020F0502020204030204"/>
                </a:rPr>
                <a:t>SubGraph Counting</a:t>
              </a:r>
            </a:p>
          </p:txBody>
        </p:sp>
      </p:grpSp>
      <p:sp>
        <p:nvSpPr>
          <p:cNvPr id="18" name="TextBox 17"/>
          <p:cNvSpPr txBox="1"/>
          <p:nvPr/>
        </p:nvSpPr>
        <p:spPr>
          <a:xfrm>
            <a:off x="431515" y="195209"/>
            <a:ext cx="5393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Explore Algorithms</a:t>
            </a:r>
          </a:p>
        </p:txBody>
      </p:sp>
    </p:spTree>
    <p:extLst>
      <p:ext uri="{BB962C8B-B14F-4D97-AF65-F5344CB8AC3E}">
        <p14:creationId xmlns:p14="http://schemas.microsoft.com/office/powerpoint/2010/main" val="531007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53" y="5326676"/>
            <a:ext cx="10515600" cy="1325563"/>
          </a:xfrm>
        </p:spPr>
        <p:txBody>
          <a:bodyPr>
            <a:normAutofit/>
          </a:bodyPr>
          <a:lstStyle/>
          <a:p>
            <a:r>
              <a:rPr lang="x-none" altLang="en-US" sz="5300" dirty="0">
                <a:solidFill>
                  <a:srgbClr val="263338"/>
                </a:solidFill>
                <a:latin typeface="Montserrat" charset="0"/>
                <a:ea typeface="Montserrat" charset="0"/>
                <a:cs typeface="Montserrat" charset="0"/>
              </a:rPr>
              <a:t>Harp</a:t>
            </a:r>
            <a:r>
              <a:rPr lang="en-US" altLang="en-US" sz="5300" dirty="0">
                <a:solidFill>
                  <a:srgbClr val="263338"/>
                </a:solidFill>
                <a:latin typeface="Montserrat" charset="0"/>
                <a:ea typeface="Montserrat" charset="0"/>
                <a:cs typeface="Montserrat" charset="0"/>
              </a:rPr>
              <a:t>-</a:t>
            </a:r>
            <a:r>
              <a:rPr lang="x-none" altLang="en-US" sz="5300" dirty="0">
                <a:solidFill>
                  <a:srgbClr val="263338"/>
                </a:solidFill>
                <a:latin typeface="Montserrat" charset="0"/>
                <a:ea typeface="Montserrat" charset="0"/>
                <a:cs typeface="Montserrat" charset="0"/>
              </a:rPr>
              <a:t>DAAL</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A</a:t>
            </a:r>
            <a:r>
              <a:rPr lang="x-none" altLang="en-US" sz="3200" dirty="0">
                <a:solidFill>
                  <a:srgbClr val="72A1A8"/>
                </a:solidFill>
                <a:latin typeface="Montserrat" charset="0"/>
                <a:ea typeface="Montserrat" charset="0"/>
                <a:cs typeface="Montserrat" charset="0"/>
              </a:rPr>
              <a:t>lgorithms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4194241"/>
              </p:ext>
            </p:extLst>
          </p:nvPr>
        </p:nvGraphicFramePr>
        <p:xfrm>
          <a:off x="551953" y="747423"/>
          <a:ext cx="10515600" cy="400163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410003">
                <a:tc>
                  <a:txBody>
                    <a:bodyPr/>
                    <a:lstStyle/>
                    <a:p>
                      <a:pPr algn="ctr">
                        <a:buNone/>
                      </a:pPr>
                      <a:r>
                        <a:rPr lang="x-none">
                          <a:latin typeface="Montserrat" charset="0"/>
                          <a:ea typeface="Montserrat" charset="0"/>
                          <a:cs typeface="Montserrat" charset="0"/>
                        </a:rPr>
                        <a:t>Learning Tasks</a:t>
                      </a:r>
                    </a:p>
                  </a:txBody>
                  <a:tcPr anchor="ctr">
                    <a:solidFill>
                      <a:srgbClr val="263338"/>
                    </a:solidFill>
                  </a:tcPr>
                </a:tc>
                <a:tc>
                  <a:txBody>
                    <a:bodyPr/>
                    <a:lstStyle/>
                    <a:p>
                      <a:pPr algn="ctr">
                        <a:buNone/>
                      </a:pPr>
                      <a:r>
                        <a:rPr lang="x-none">
                          <a:latin typeface="Montserrat" charset="0"/>
                          <a:ea typeface="Montserrat" charset="0"/>
                          <a:cs typeface="Montserrat" charset="0"/>
                        </a:rPr>
                        <a:t>Algorithms</a:t>
                      </a:r>
                    </a:p>
                  </a:txBody>
                  <a:tcPr anchor="ctr">
                    <a:solidFill>
                      <a:srgbClr val="263338"/>
                    </a:solidFill>
                  </a:tcPr>
                </a:tc>
                <a:tc>
                  <a:txBody>
                    <a:bodyPr/>
                    <a:lstStyle/>
                    <a:p>
                      <a:pPr algn="ctr">
                        <a:buNone/>
                      </a:pPr>
                      <a:r>
                        <a:rPr lang="x-none">
                          <a:latin typeface="Montserrat" charset="0"/>
                          <a:ea typeface="Montserrat" charset="0"/>
                          <a:cs typeface="Montserrat" charset="0"/>
                        </a:rPr>
                        <a:t>Notes</a:t>
                      </a:r>
                    </a:p>
                  </a:txBody>
                  <a:tcPr anchor="ctr">
                    <a:solidFill>
                      <a:srgbClr val="263338"/>
                    </a:solidFill>
                  </a:tcPr>
                </a:tc>
                <a:extLst>
                  <a:ext uri="{0D108BD9-81ED-4DB2-BD59-A6C34878D82A}">
                    <a16:rowId xmlns:a16="http://schemas.microsoft.com/office/drawing/2014/main" xmlns="" val="10000"/>
                  </a:ext>
                </a:extLst>
              </a:tr>
              <a:tr h="688806">
                <a:tc>
                  <a:txBody>
                    <a:bodyPr/>
                    <a:lstStyle/>
                    <a:p>
                      <a:pPr algn="ctr">
                        <a:buNone/>
                      </a:pPr>
                      <a:r>
                        <a:rPr lang="x-none">
                          <a:solidFill>
                            <a:schemeClr val="bg1"/>
                          </a:solidFill>
                          <a:latin typeface="Montserrat" charset="0"/>
                          <a:ea typeface="Montserrat" charset="0"/>
                          <a:cs typeface="Montserrat" charset="0"/>
                        </a:rPr>
                        <a:t>Classification</a:t>
                      </a:r>
                    </a:p>
                  </a:txBody>
                  <a:tcPr anchor="ctr">
                    <a:solidFill>
                      <a:srgbClr val="72A1A8"/>
                    </a:solidFill>
                  </a:tcPr>
                </a:tc>
                <a:tc>
                  <a:txBody>
                    <a:bodyPr/>
                    <a:lstStyle/>
                    <a:p>
                      <a:pPr algn="ctr">
                        <a:buNone/>
                      </a:pPr>
                      <a:r>
                        <a:rPr lang="x-none">
                          <a:solidFill>
                            <a:schemeClr val="bg1"/>
                          </a:solidFill>
                          <a:latin typeface="Montserrat" charset="0"/>
                          <a:ea typeface="Montserrat" charset="0"/>
                          <a:cs typeface="Montserrat" charset="0"/>
                        </a:rPr>
                        <a:t>Naive Bayes,</a:t>
                      </a:r>
                    </a:p>
                    <a:p>
                      <a:pPr algn="ctr">
                        <a:buNone/>
                      </a:pPr>
                      <a:r>
                        <a:rPr lang="x-none">
                          <a:solidFill>
                            <a:schemeClr val="bg1"/>
                          </a:solidFill>
                          <a:latin typeface="Montserrat" charset="0"/>
                          <a:ea typeface="Montserrat" charset="0"/>
                          <a:cs typeface="Montserrat" charset="0"/>
                        </a:rPr>
                        <a:t>Neural Network</a:t>
                      </a:r>
                    </a:p>
                  </a:txBody>
                  <a:tcPr anchor="ctr">
                    <a:solidFill>
                      <a:srgbClr val="72A1A8"/>
                    </a:solidFill>
                  </a:tcPr>
                </a:tc>
                <a:tc>
                  <a:txBody>
                    <a:bodyPr/>
                    <a:lstStyle/>
                    <a:p>
                      <a:pPr algn="ctr">
                        <a:buNone/>
                      </a:pPr>
                      <a:r>
                        <a:rPr lang="x-none">
                          <a:solidFill>
                            <a:schemeClr val="bg1"/>
                          </a:solidFill>
                          <a:latin typeface="Montserrat" charset="0"/>
                          <a:ea typeface="Montserrat" charset="0"/>
                          <a:cs typeface="Montserrat" charset="0"/>
                        </a:rPr>
                        <a:t>Naive Bayes is not iterative </a:t>
                      </a:r>
                      <a:r>
                        <a:rPr lang="en-US" dirty="0">
                          <a:solidFill>
                            <a:schemeClr val="bg1"/>
                          </a:solidFill>
                          <a:latin typeface="Montserrat" charset="0"/>
                          <a:ea typeface="Montserrat" charset="0"/>
                          <a:cs typeface="Montserrat" charset="0"/>
                        </a:rPr>
                        <a:t>Iterative </a:t>
                      </a:r>
                      <a:r>
                        <a:rPr lang="x-none">
                          <a:solidFill>
                            <a:schemeClr val="bg1"/>
                          </a:solidFill>
                          <a:latin typeface="Montserrat" charset="0"/>
                          <a:ea typeface="Montserrat" charset="0"/>
                          <a:cs typeface="Montserrat" charset="0"/>
                        </a:rPr>
                        <a:t>algorithm</a:t>
                      </a:r>
                    </a:p>
                  </a:txBody>
                  <a:tcPr anchor="ctr">
                    <a:solidFill>
                      <a:srgbClr val="72A1A8"/>
                    </a:solidFill>
                  </a:tcPr>
                </a:tc>
                <a:extLst>
                  <a:ext uri="{0D108BD9-81ED-4DB2-BD59-A6C34878D82A}">
                    <a16:rowId xmlns:a16="http://schemas.microsoft.com/office/drawing/2014/main" xmlns="" val="10001"/>
                  </a:ext>
                </a:extLst>
              </a:tr>
              <a:tr h="984008">
                <a:tc>
                  <a:txBody>
                    <a:bodyPr/>
                    <a:lstStyle/>
                    <a:p>
                      <a:pPr algn="ctr">
                        <a:buNone/>
                      </a:pPr>
                      <a:r>
                        <a:rPr lang="x-none" dirty="0">
                          <a:latin typeface="Montserrat" charset="0"/>
                          <a:ea typeface="Montserrat" charset="0"/>
                          <a:cs typeface="Montserrat" charset="0"/>
                        </a:rPr>
                        <a:t>Regression</a:t>
                      </a:r>
                    </a:p>
                  </a:txBody>
                  <a:tcPr anchor="ctr">
                    <a:solidFill>
                      <a:srgbClr val="72A1A8">
                        <a:alpha val="50196"/>
                      </a:srgbClr>
                    </a:solidFill>
                  </a:tcPr>
                </a:tc>
                <a:tc>
                  <a:txBody>
                    <a:bodyPr/>
                    <a:lstStyle/>
                    <a:p>
                      <a:pPr algn="ctr">
                        <a:buNone/>
                      </a:pPr>
                      <a:r>
                        <a:rPr lang="x-none">
                          <a:latin typeface="Montserrat" charset="0"/>
                          <a:ea typeface="Montserrat" charset="0"/>
                          <a:cs typeface="Montserrat" charset="0"/>
                        </a:rPr>
                        <a:t>Linear Regression, </a:t>
                      </a:r>
                    </a:p>
                    <a:p>
                      <a:pPr algn="ctr">
                        <a:buNone/>
                      </a:pPr>
                      <a:r>
                        <a:rPr lang="x-none">
                          <a:latin typeface="Montserrat" charset="0"/>
                          <a:ea typeface="Montserrat" charset="0"/>
                          <a:cs typeface="Montserrat" charset="0"/>
                        </a:rPr>
                        <a:t>Ridge Regression</a:t>
                      </a:r>
                    </a:p>
                  </a:txBody>
                  <a:tcPr anchor="ctr">
                    <a:solidFill>
                      <a:srgbClr val="72A1A8">
                        <a:alpha val="50196"/>
                      </a:srgbClr>
                    </a:solidFill>
                  </a:tcPr>
                </a:tc>
                <a:tc>
                  <a:txBody>
                    <a:bodyPr/>
                    <a:lstStyle/>
                    <a:p>
                      <a:pPr algn="ctr">
                        <a:buNone/>
                      </a:pPr>
                      <a:r>
                        <a:rPr lang="en-US" dirty="0">
                          <a:latin typeface="Montserrat" charset="0"/>
                          <a:ea typeface="Montserrat" charset="0"/>
                          <a:cs typeface="Montserrat" charset="0"/>
                        </a:rPr>
                        <a:t>A</a:t>
                      </a:r>
                      <a:r>
                        <a:rPr lang="x-none">
                          <a:latin typeface="Montserrat" charset="0"/>
                          <a:ea typeface="Montserrat" charset="0"/>
                          <a:cs typeface="Montserrat" charset="0"/>
                        </a:rPr>
                        <a:t>ll solved by normal equation, not iterative algorithms</a:t>
                      </a:r>
                    </a:p>
                  </a:txBody>
                  <a:tcPr anchor="ctr">
                    <a:solidFill>
                      <a:srgbClr val="72A1A8">
                        <a:alpha val="50196"/>
                      </a:srgbClr>
                    </a:solidFill>
                  </a:tcPr>
                </a:tc>
                <a:extLst>
                  <a:ext uri="{0D108BD9-81ED-4DB2-BD59-A6C34878D82A}">
                    <a16:rowId xmlns:a16="http://schemas.microsoft.com/office/drawing/2014/main" xmlns="" val="10002"/>
                  </a:ext>
                </a:extLst>
              </a:tr>
              <a:tr h="410003">
                <a:tc>
                  <a:txBody>
                    <a:bodyPr/>
                    <a:lstStyle/>
                    <a:p>
                      <a:pPr algn="ctr">
                        <a:buNone/>
                      </a:pPr>
                      <a:r>
                        <a:rPr lang="x-none" sz="1800" kern="1200">
                          <a:solidFill>
                            <a:schemeClr val="bg1"/>
                          </a:solidFill>
                          <a:latin typeface="Montserrat" charset="0"/>
                          <a:ea typeface="Montserrat" charset="0"/>
                          <a:cs typeface="Montserrat" charset="0"/>
                        </a:rPr>
                        <a:t>Clustering</a:t>
                      </a:r>
                    </a:p>
                  </a:txBody>
                  <a:tcPr anchor="ctr">
                    <a:solidFill>
                      <a:srgbClr val="72A1A8"/>
                    </a:solidFill>
                  </a:tcPr>
                </a:tc>
                <a:tc>
                  <a:txBody>
                    <a:bodyPr/>
                    <a:lstStyle/>
                    <a:p>
                      <a:pPr algn="ctr">
                        <a:buNone/>
                      </a:pPr>
                      <a:r>
                        <a:rPr lang="x-none" sz="1800" kern="1200">
                          <a:solidFill>
                            <a:schemeClr val="bg1"/>
                          </a:solidFill>
                          <a:latin typeface="Montserrat" charset="0"/>
                          <a:ea typeface="Montserrat" charset="0"/>
                          <a:cs typeface="Montserrat" charset="0"/>
                        </a:rPr>
                        <a:t>K-means</a:t>
                      </a:r>
                    </a:p>
                  </a:txBody>
                  <a:tcPr anchor="ctr">
                    <a:solidFill>
                      <a:srgbClr val="72A1A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Montserrat" charset="0"/>
                          <a:ea typeface="Montserrat" charset="0"/>
                          <a:cs typeface="Montserrat" charset="0"/>
                        </a:rPr>
                        <a:t>Iterative </a:t>
                      </a:r>
                      <a:r>
                        <a:rPr lang="x-none">
                          <a:solidFill>
                            <a:schemeClr val="bg1"/>
                          </a:solidFill>
                          <a:latin typeface="Montserrat" charset="0"/>
                          <a:ea typeface="Montserrat" charset="0"/>
                          <a:cs typeface="Montserrat" charset="0"/>
                        </a:rPr>
                        <a:t>algorithm</a:t>
                      </a:r>
                      <a:endParaRPr dirty="0">
                        <a:latin typeface="Montserrat" charset="0"/>
                        <a:ea typeface="Montserrat" charset="0"/>
                        <a:cs typeface="Montserrat" charset="0"/>
                      </a:endParaRPr>
                    </a:p>
                  </a:txBody>
                  <a:tcPr anchor="ctr">
                    <a:solidFill>
                      <a:srgbClr val="72A1A8"/>
                    </a:solidFill>
                  </a:tcPr>
                </a:tc>
                <a:extLst>
                  <a:ext uri="{0D108BD9-81ED-4DB2-BD59-A6C34878D82A}">
                    <a16:rowId xmlns:a16="http://schemas.microsoft.com/office/drawing/2014/main" xmlns="" val="10003"/>
                  </a:ext>
                </a:extLst>
              </a:tr>
              <a:tr h="688806">
                <a:tc>
                  <a:txBody>
                    <a:bodyPr/>
                    <a:lstStyle/>
                    <a:p>
                      <a:pPr algn="ctr">
                        <a:buNone/>
                      </a:pPr>
                      <a:r>
                        <a:rPr lang="x-none">
                          <a:latin typeface="Montserrat" charset="0"/>
                          <a:ea typeface="Montserrat" charset="0"/>
                          <a:cs typeface="Montserrat" charset="0"/>
                        </a:rPr>
                        <a:t>Recommender System</a:t>
                      </a:r>
                    </a:p>
                  </a:txBody>
                  <a:tcPr anchor="ctr">
                    <a:solidFill>
                      <a:srgbClr val="72A1A8">
                        <a:alpha val="50196"/>
                      </a:srgbClr>
                    </a:solidFill>
                  </a:tcPr>
                </a:tc>
                <a:tc>
                  <a:txBody>
                    <a:bodyPr/>
                    <a:lstStyle/>
                    <a:p>
                      <a:pPr algn="ctr">
                        <a:buNone/>
                      </a:pPr>
                      <a:r>
                        <a:rPr lang="x-none">
                          <a:latin typeface="Montserrat" charset="0"/>
                          <a:ea typeface="Montserrat" charset="0"/>
                          <a:cs typeface="Montserrat" charset="0"/>
                        </a:rPr>
                        <a:t>Matrix Factorization(SGD),</a:t>
                      </a:r>
                    </a:p>
                    <a:p>
                      <a:pPr algn="ctr">
                        <a:buNone/>
                      </a:pPr>
                      <a:r>
                        <a:rPr lang="x-none">
                          <a:latin typeface="Montserrat" charset="0"/>
                          <a:ea typeface="Montserrat" charset="0"/>
                          <a:cs typeface="Montserrat" charset="0"/>
                        </a:rPr>
                        <a:t>ALS</a:t>
                      </a:r>
                    </a:p>
                  </a:txBody>
                  <a:tcPr anchor="ctr">
                    <a:solidFill>
                      <a:srgbClr val="72A1A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ontserrat" charset="0"/>
                          <a:ea typeface="Montserrat" charset="0"/>
                          <a:cs typeface="Montserrat" charset="0"/>
                        </a:rPr>
                        <a:t>Iterative </a:t>
                      </a:r>
                      <a:r>
                        <a:rPr lang="x-none" sz="1800" kern="1200">
                          <a:solidFill>
                            <a:schemeClr val="dk1"/>
                          </a:solidFill>
                          <a:latin typeface="Montserrat" charset="0"/>
                          <a:ea typeface="Montserrat" charset="0"/>
                          <a:cs typeface="Montserrat" charset="0"/>
                        </a:rPr>
                        <a:t>algorithm</a:t>
                      </a:r>
                    </a:p>
                    <a:p>
                      <a:pPr algn="ctr">
                        <a:buNone/>
                      </a:pPr>
                      <a:endParaRPr dirty="0">
                        <a:latin typeface="Montserrat" charset="0"/>
                        <a:ea typeface="Montserrat" charset="0"/>
                        <a:cs typeface="Montserrat" charset="0"/>
                      </a:endParaRPr>
                    </a:p>
                  </a:txBody>
                  <a:tcPr anchor="ctr">
                    <a:solidFill>
                      <a:srgbClr val="72A1A8">
                        <a:alpha val="50196"/>
                      </a:srgbClr>
                    </a:solidFill>
                  </a:tcPr>
                </a:tc>
                <a:extLst>
                  <a:ext uri="{0D108BD9-81ED-4DB2-BD59-A6C34878D82A}">
                    <a16:rowId xmlns:a16="http://schemas.microsoft.com/office/drawing/2014/main" xmlns="" val="10004"/>
                  </a:ext>
                </a:extLst>
              </a:tr>
              <a:tr h="410003">
                <a:tc>
                  <a:txBody>
                    <a:bodyPr/>
                    <a:lstStyle/>
                    <a:p>
                      <a:pPr marL="0" algn="ctr" defTabSz="914400" rtl="0" eaLnBrk="1" latinLnBrk="0" hangingPunct="1">
                        <a:buNone/>
                      </a:pPr>
                      <a:r>
                        <a:rPr lang="x-none" sz="1800" kern="1200">
                          <a:solidFill>
                            <a:schemeClr val="bg1"/>
                          </a:solidFill>
                          <a:latin typeface="Montserrat" charset="0"/>
                          <a:ea typeface="Montserrat" charset="0"/>
                          <a:cs typeface="Montserrat" charset="0"/>
                        </a:rPr>
                        <a:t>Dimension Deduction</a:t>
                      </a:r>
                    </a:p>
                  </a:txBody>
                  <a:tcPr anchor="ctr">
                    <a:solidFill>
                      <a:srgbClr val="72A1A8"/>
                    </a:solidFill>
                  </a:tcPr>
                </a:tc>
                <a:tc>
                  <a:txBody>
                    <a:bodyPr/>
                    <a:lstStyle/>
                    <a:p>
                      <a:pPr marL="0" algn="ctr" defTabSz="914400" rtl="0" eaLnBrk="1" latinLnBrk="0" hangingPunct="1">
                        <a:buNone/>
                      </a:pPr>
                      <a:r>
                        <a:rPr lang="x-none" sz="1800" kern="1200">
                          <a:solidFill>
                            <a:schemeClr val="bg1"/>
                          </a:solidFill>
                          <a:latin typeface="Montserrat" charset="0"/>
                          <a:ea typeface="Montserrat" charset="0"/>
                          <a:cs typeface="Montserrat" charset="0"/>
                        </a:rPr>
                        <a:t>SVD, PCA, QR</a:t>
                      </a:r>
                    </a:p>
                  </a:txBody>
                  <a:tcPr anchor="ctr">
                    <a:solidFill>
                      <a:srgbClr val="72A1A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ontserrat" charset="0"/>
                          <a:ea typeface="Montserrat" charset="0"/>
                          <a:cs typeface="Montserrat" charset="0"/>
                        </a:rPr>
                        <a:t>Linear algebra kernel</a:t>
                      </a:r>
                      <a:endParaRPr sz="1800" kern="1200" dirty="0">
                        <a:solidFill>
                          <a:schemeClr val="bg1"/>
                        </a:solidFill>
                        <a:latin typeface="Montserrat" charset="0"/>
                        <a:ea typeface="Montserrat" charset="0"/>
                        <a:cs typeface="Montserrat" charset="0"/>
                      </a:endParaRPr>
                    </a:p>
                  </a:txBody>
                  <a:tcPr anchor="ctr">
                    <a:solidFill>
                      <a:srgbClr val="72A1A8"/>
                    </a:solidFill>
                  </a:tcPr>
                </a:tc>
                <a:extLst>
                  <a:ext uri="{0D108BD9-81ED-4DB2-BD59-A6C34878D82A}">
                    <a16:rowId xmlns:a16="http://schemas.microsoft.com/office/drawing/2014/main" xmlns="" val="10005"/>
                  </a:ext>
                </a:extLst>
              </a:tr>
              <a:tr h="410003">
                <a:tc>
                  <a:txBody>
                    <a:bodyPr/>
                    <a:lstStyle/>
                    <a:p>
                      <a:pPr algn="ctr">
                        <a:buNone/>
                      </a:pPr>
                      <a:r>
                        <a:rPr lang="x-none" dirty="0">
                          <a:latin typeface="Montserrat" charset="0"/>
                          <a:ea typeface="Montserrat" charset="0"/>
                          <a:cs typeface="Montserrat" charset="0"/>
                        </a:rPr>
                        <a:t>Statistics</a:t>
                      </a:r>
                    </a:p>
                  </a:txBody>
                  <a:tcPr anchor="ctr">
                    <a:solidFill>
                      <a:srgbClr val="72A1A8">
                        <a:alpha val="50196"/>
                      </a:srgbClr>
                    </a:solidFill>
                  </a:tcPr>
                </a:tc>
                <a:tc>
                  <a:txBody>
                    <a:bodyPr/>
                    <a:lstStyle/>
                    <a:p>
                      <a:pPr algn="ctr">
                        <a:buNone/>
                      </a:pPr>
                      <a:r>
                        <a:rPr lang="x-none" dirty="0">
                          <a:latin typeface="Montserrat" charset="0"/>
                          <a:ea typeface="Montserrat" charset="0"/>
                          <a:cs typeface="Montserrat" charset="0"/>
                        </a:rPr>
                        <a:t>Moments, Covariance</a:t>
                      </a:r>
                    </a:p>
                  </a:txBody>
                  <a:tcPr anchor="ctr">
                    <a:solidFill>
                      <a:srgbClr val="72A1A8">
                        <a:alpha val="50196"/>
                      </a:srgbClr>
                    </a:solidFill>
                  </a:tcPr>
                </a:tc>
                <a:tc>
                  <a:txBody>
                    <a:bodyPr/>
                    <a:lstStyle/>
                    <a:p>
                      <a:pPr algn="ctr">
                        <a:buNone/>
                      </a:pPr>
                      <a:r>
                        <a:rPr lang="en-US" dirty="0">
                          <a:latin typeface="Montserrat" charset="0"/>
                          <a:ea typeface="Montserrat" charset="0"/>
                          <a:cs typeface="Montserrat" charset="0"/>
                        </a:rPr>
                        <a:t>Statistics</a:t>
                      </a:r>
                      <a:endParaRPr dirty="0">
                        <a:latin typeface="Montserrat" charset="0"/>
                        <a:ea typeface="Montserrat" charset="0"/>
                        <a:cs typeface="Montserrat" charset="0"/>
                      </a:endParaRPr>
                    </a:p>
                  </a:txBody>
                  <a:tcPr anchor="ctr">
                    <a:solidFill>
                      <a:srgbClr val="72A1A8">
                        <a:alpha val="50196"/>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90604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245"/>
          <p:cNvGrpSpPr/>
          <p:nvPr/>
        </p:nvGrpSpPr>
        <p:grpSpPr>
          <a:xfrm>
            <a:off x="1522405" y="1665149"/>
            <a:ext cx="3884245" cy="2322299"/>
            <a:chOff x="116058" y="2719389"/>
            <a:chExt cx="3884245" cy="2322299"/>
          </a:xfrm>
        </p:grpSpPr>
        <p:grpSp>
          <p:nvGrpSpPr>
            <p:cNvPr id="44" name="Group 43"/>
            <p:cNvGrpSpPr/>
            <p:nvPr/>
          </p:nvGrpSpPr>
          <p:grpSpPr>
            <a:xfrm>
              <a:off x="254004" y="3211750"/>
              <a:ext cx="1554480" cy="640080"/>
              <a:chOff x="151081" y="533291"/>
              <a:chExt cx="4158296" cy="1465442"/>
            </a:xfrm>
          </p:grpSpPr>
          <p:sp>
            <p:nvSpPr>
              <p:cNvPr id="4" name="Rectangle 3"/>
              <p:cNvSpPr/>
              <p:nvPr/>
            </p:nvSpPr>
            <p:spPr>
              <a:xfrm>
                <a:off x="1532110" y="533291"/>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grpSp>
            <p:nvGrpSpPr>
              <p:cNvPr id="43" name="Group 42"/>
              <p:cNvGrpSpPr/>
              <p:nvPr/>
            </p:nvGrpSpPr>
            <p:grpSpPr>
              <a:xfrm>
                <a:off x="151081" y="1079539"/>
                <a:ext cx="4158296" cy="919194"/>
                <a:chOff x="151081" y="1079539"/>
                <a:chExt cx="4158296" cy="919194"/>
              </a:xfrm>
            </p:grpSpPr>
            <p:sp>
              <p:nvSpPr>
                <p:cNvPr id="5" name="Rounded Rectangle 4"/>
                <p:cNvSpPr/>
                <p:nvPr/>
              </p:nvSpPr>
              <p:spPr>
                <a:xfrm>
                  <a:off x="151081"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6" name="Rounded Rectangle 5"/>
                <p:cNvSpPr/>
                <p:nvPr/>
              </p:nvSpPr>
              <p:spPr>
                <a:xfrm>
                  <a:off x="1581048"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7" name="Rounded Rectangle 6"/>
                <p:cNvSpPr/>
                <p:nvPr/>
              </p:nvSpPr>
              <p:spPr>
                <a:xfrm>
                  <a:off x="3029217" y="145009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4" name="Up-Down Arrow 13"/>
                <p:cNvSpPr/>
                <p:nvPr/>
              </p:nvSpPr>
              <p:spPr>
                <a:xfrm rot="3581911">
                  <a:off x="1013925" y="763955"/>
                  <a:ext cx="210386" cy="841554"/>
                </a:xfrm>
                <a:prstGeom prst="upDown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15" name="Up-Down Arrow 14"/>
                <p:cNvSpPr/>
                <p:nvPr/>
              </p:nvSpPr>
              <p:spPr>
                <a:xfrm>
                  <a:off x="2112182" y="1118507"/>
                  <a:ext cx="210387" cy="341593"/>
                </a:xfrm>
                <a:prstGeom prst="upDown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16" name="Up-Down Arrow 15"/>
                <p:cNvSpPr/>
                <p:nvPr/>
              </p:nvSpPr>
              <p:spPr>
                <a:xfrm rot="17996159">
                  <a:off x="3212639" y="784471"/>
                  <a:ext cx="210386" cy="841249"/>
                </a:xfrm>
                <a:prstGeom prst="upDown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grpSp>
        </p:grpSp>
        <p:grpSp>
          <p:nvGrpSpPr>
            <p:cNvPr id="46" name="Group 45"/>
            <p:cNvGrpSpPr/>
            <p:nvPr/>
          </p:nvGrpSpPr>
          <p:grpSpPr>
            <a:xfrm>
              <a:off x="2233072" y="3228822"/>
              <a:ext cx="1554480" cy="640080"/>
              <a:chOff x="4598523" y="601109"/>
              <a:chExt cx="4474991" cy="1558914"/>
            </a:xfrm>
          </p:grpSpPr>
          <p:sp>
            <p:nvSpPr>
              <p:cNvPr id="8" name="Rounded Rectangle 7"/>
              <p:cNvSpPr/>
              <p:nvPr/>
            </p:nvSpPr>
            <p:spPr>
              <a:xfrm>
                <a:off x="4608524" y="161138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9" name="Rounded Rectangle 8"/>
              <p:cNvSpPr/>
              <p:nvPr/>
            </p:nvSpPr>
            <p:spPr>
              <a:xfrm>
                <a:off x="6201536" y="1605764"/>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0" name="Rounded Rectangle 9"/>
              <p:cNvSpPr/>
              <p:nvPr/>
            </p:nvSpPr>
            <p:spPr>
              <a:xfrm>
                <a:off x="7793354" y="1584953"/>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11" name="Rectangle 10"/>
              <p:cNvSpPr/>
              <p:nvPr/>
            </p:nvSpPr>
            <p:spPr>
              <a:xfrm>
                <a:off x="4598523" y="601109"/>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2" name="Rectangle 11"/>
              <p:cNvSpPr/>
              <p:nvPr/>
            </p:nvSpPr>
            <p:spPr>
              <a:xfrm>
                <a:off x="6195183" y="606261"/>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3" name="Rectangle 12"/>
              <p:cNvSpPr/>
              <p:nvPr/>
            </p:nvSpPr>
            <p:spPr>
              <a:xfrm>
                <a:off x="7793354" y="610477"/>
                <a:ext cx="128016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17" name="Right Arrow 16"/>
              <p:cNvSpPr/>
              <p:nvPr/>
            </p:nvSpPr>
            <p:spPr>
              <a:xfrm rot="10800000">
                <a:off x="5900032" y="819749"/>
                <a:ext cx="274321" cy="150163"/>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18" name="Right Arrow 17"/>
              <p:cNvSpPr/>
              <p:nvPr/>
            </p:nvSpPr>
            <p:spPr>
              <a:xfrm rot="10800000">
                <a:off x="7488555" y="819749"/>
                <a:ext cx="274321" cy="150163"/>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19" name="U-Turn Arrow 18"/>
              <p:cNvSpPr/>
              <p:nvPr/>
            </p:nvSpPr>
            <p:spPr>
              <a:xfrm rot="10800000" flipH="1">
                <a:off x="5120473" y="1206267"/>
                <a:ext cx="3497746" cy="255211"/>
              </a:xfrm>
              <a:prstGeom prst="uturnArrow">
                <a:avLst>
                  <a:gd name="adj1" fmla="val 27986"/>
                  <a:gd name="adj2" fmla="val 24291"/>
                  <a:gd name="adj3" fmla="val 30972"/>
                  <a:gd name="adj4" fmla="val 0"/>
                  <a:gd name="adj5" fmla="val 100000"/>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grpSp>
        <p:grpSp>
          <p:nvGrpSpPr>
            <p:cNvPr id="45" name="Group 44"/>
            <p:cNvGrpSpPr/>
            <p:nvPr/>
          </p:nvGrpSpPr>
          <p:grpSpPr>
            <a:xfrm>
              <a:off x="252972" y="4143360"/>
              <a:ext cx="1554480" cy="640080"/>
              <a:chOff x="369394" y="2235339"/>
              <a:chExt cx="4138143" cy="1373592"/>
            </a:xfrm>
          </p:grpSpPr>
          <p:sp>
            <p:nvSpPr>
              <p:cNvPr id="24" name="Rectangle 23"/>
              <p:cNvSpPr/>
              <p:nvPr/>
            </p:nvSpPr>
            <p:spPr>
              <a:xfrm>
                <a:off x="1730768" y="2235339"/>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25" name="Rounded Rectangle 24"/>
              <p:cNvSpPr/>
              <p:nvPr/>
            </p:nvSpPr>
            <p:spPr>
              <a:xfrm>
                <a:off x="369394"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6" name="Rounded Rectangle 25"/>
              <p:cNvSpPr/>
              <p:nvPr/>
            </p:nvSpPr>
            <p:spPr>
              <a:xfrm>
                <a:off x="1771790"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7" name="Rounded Rectangle 26"/>
              <p:cNvSpPr/>
              <p:nvPr/>
            </p:nvSpPr>
            <p:spPr>
              <a:xfrm>
                <a:off x="3227377" y="3060291"/>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8" name="Right Arrow 27"/>
              <p:cNvSpPr/>
              <p:nvPr/>
            </p:nvSpPr>
            <p:spPr>
              <a:xfrm rot="20442435">
                <a:off x="778621" y="2625442"/>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29" name="Right Arrow 28"/>
              <p:cNvSpPr/>
              <p:nvPr/>
            </p:nvSpPr>
            <p:spPr>
              <a:xfrm rot="9685834">
                <a:off x="795523" y="2769093"/>
                <a:ext cx="914399" cy="137160"/>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0" name="Right Arrow 29"/>
              <p:cNvSpPr/>
              <p:nvPr/>
            </p:nvSpPr>
            <p:spPr>
              <a:xfrm rot="12200827">
                <a:off x="3131470" y="2634743"/>
                <a:ext cx="914399"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1" name="Right Arrow 30"/>
              <p:cNvSpPr/>
              <p:nvPr/>
            </p:nvSpPr>
            <p:spPr>
              <a:xfrm rot="1400094">
                <a:off x="3112474" y="2764005"/>
                <a:ext cx="914399" cy="137160"/>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2" name="Right Arrow 31"/>
              <p:cNvSpPr/>
              <p:nvPr/>
            </p:nvSpPr>
            <p:spPr>
              <a:xfrm rot="5400000">
                <a:off x="2177999" y="2862763"/>
                <a:ext cx="219713"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3" name="Right Arrow 32"/>
              <p:cNvSpPr/>
              <p:nvPr/>
            </p:nvSpPr>
            <p:spPr>
              <a:xfrm rot="16200000">
                <a:off x="2370006" y="2842578"/>
                <a:ext cx="218133" cy="137161"/>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grpSp>
        <p:grpSp>
          <p:nvGrpSpPr>
            <p:cNvPr id="47" name="Group 46"/>
            <p:cNvGrpSpPr/>
            <p:nvPr/>
          </p:nvGrpSpPr>
          <p:grpSpPr>
            <a:xfrm>
              <a:off x="2233072" y="4136944"/>
              <a:ext cx="1554480" cy="640080"/>
              <a:chOff x="4933997" y="2244084"/>
              <a:chExt cx="4177565" cy="1361556"/>
            </a:xfrm>
          </p:grpSpPr>
          <p:sp>
            <p:nvSpPr>
              <p:cNvPr id="20" name="Rectangle 19"/>
              <p:cNvSpPr/>
              <p:nvPr/>
            </p:nvSpPr>
            <p:spPr>
              <a:xfrm>
                <a:off x="6391274" y="2244084"/>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b="1" dirty="0">
                  <a:solidFill>
                    <a:prstClr val="white"/>
                  </a:solidFill>
                </a:endParaRPr>
              </a:p>
            </p:txBody>
          </p:sp>
          <p:sp>
            <p:nvSpPr>
              <p:cNvPr id="21" name="Rounded Rectangle 20"/>
              <p:cNvSpPr/>
              <p:nvPr/>
            </p:nvSpPr>
            <p:spPr>
              <a:xfrm>
                <a:off x="4933997" y="3054968"/>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2" name="Rounded Rectangle 21"/>
              <p:cNvSpPr/>
              <p:nvPr/>
            </p:nvSpPr>
            <p:spPr>
              <a:xfrm>
                <a:off x="6380923" y="3057000"/>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23" name="Rounded Rectangle 22"/>
              <p:cNvSpPr/>
              <p:nvPr/>
            </p:nvSpPr>
            <p:spPr>
              <a:xfrm>
                <a:off x="7831402" y="3055984"/>
                <a:ext cx="1280160" cy="548640"/>
              </a:xfrm>
              <a:prstGeom prst="roundRect">
                <a:avLst/>
              </a:prstGeom>
              <a:solidFill>
                <a:srgbClr val="6C9DA4"/>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lang="en-US" sz="1800" b="1" dirty="0">
                  <a:solidFill>
                    <a:prstClr val="white"/>
                  </a:solidFill>
                </a:endParaRPr>
              </a:p>
            </p:txBody>
          </p:sp>
          <p:sp>
            <p:nvSpPr>
              <p:cNvPr id="34" name="Right Arrow 33"/>
              <p:cNvSpPr/>
              <p:nvPr/>
            </p:nvSpPr>
            <p:spPr>
              <a:xfrm rot="20442435">
                <a:off x="5443054" y="2642179"/>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5" name="Right Arrow 34"/>
              <p:cNvSpPr/>
              <p:nvPr/>
            </p:nvSpPr>
            <p:spPr>
              <a:xfrm rot="9685834">
                <a:off x="5456520" y="2784212"/>
                <a:ext cx="914400" cy="137160"/>
              </a:xfrm>
              <a:prstGeom prst="rightArrow">
                <a:avLst/>
              </a:prstGeom>
              <a:solidFill>
                <a:srgbClr val="BCD3D6"/>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endParaRPr lang="en-US" sz="1800" b="1">
                  <a:solidFill>
                    <a:prstClr val="black"/>
                  </a:solidFill>
                </a:endParaRPr>
              </a:p>
            </p:txBody>
          </p:sp>
          <p:sp>
            <p:nvSpPr>
              <p:cNvPr id="36" name="Right Arrow 35"/>
              <p:cNvSpPr/>
              <p:nvPr/>
            </p:nvSpPr>
            <p:spPr>
              <a:xfrm rot="12200827">
                <a:off x="7806162" y="2644631"/>
                <a:ext cx="914400" cy="137160"/>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37" name="Right Arrow 36"/>
              <p:cNvSpPr/>
              <p:nvPr/>
            </p:nvSpPr>
            <p:spPr>
              <a:xfrm rot="1400094">
                <a:off x="7789295" y="2772521"/>
                <a:ext cx="914400" cy="137160"/>
              </a:xfrm>
              <a:prstGeom prst="rightArrow">
                <a:avLst/>
              </a:prstGeom>
              <a:solidFill>
                <a:srgbClr val="BCD3D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endParaRPr lang="en-US" sz="1800" b="1">
                  <a:solidFill>
                    <a:prstClr val="black"/>
                  </a:solidFill>
                </a:endParaRPr>
              </a:p>
            </p:txBody>
          </p:sp>
          <p:sp>
            <p:nvSpPr>
              <p:cNvPr id="38" name="Right Arrow 37"/>
              <p:cNvSpPr/>
              <p:nvPr/>
            </p:nvSpPr>
            <p:spPr>
              <a:xfrm rot="5400000">
                <a:off x="6852092" y="2849540"/>
                <a:ext cx="219713"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sp>
            <p:nvSpPr>
              <p:cNvPr id="39" name="Right Arrow 38"/>
              <p:cNvSpPr/>
              <p:nvPr/>
            </p:nvSpPr>
            <p:spPr>
              <a:xfrm rot="16200000">
                <a:off x="7044097" y="2829358"/>
                <a:ext cx="218134" cy="137161"/>
              </a:xfrm>
              <a:prstGeom prst="rightArrow">
                <a:avLst/>
              </a:prstGeom>
              <a:solidFill>
                <a:srgbClr val="BCD3D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en-US" sz="1800" b="1">
                  <a:solidFill>
                    <a:prstClr val="black"/>
                  </a:solidFill>
                </a:endParaRPr>
              </a:p>
            </p:txBody>
          </p:sp>
        </p:grpSp>
        <p:sp>
          <p:nvSpPr>
            <p:cNvPr id="48" name="Rounded Rectangle 47"/>
            <p:cNvSpPr/>
            <p:nvPr/>
          </p:nvSpPr>
          <p:spPr>
            <a:xfrm>
              <a:off x="116058" y="2719389"/>
              <a:ext cx="3884245" cy="2322299"/>
            </a:xfrm>
            <a:prstGeom prst="roundRect">
              <a:avLst>
                <a:gd name="adj" fmla="val 34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Computation Models</a:t>
              </a:r>
            </a:p>
          </p:txBody>
        </p:sp>
        <p:sp>
          <p:nvSpPr>
            <p:cNvPr id="148" name="TextBox 147"/>
            <p:cNvSpPr txBox="1"/>
            <p:nvPr/>
          </p:nvSpPr>
          <p:spPr>
            <a:xfrm>
              <a:off x="476109" y="3785023"/>
              <a:ext cx="1110687"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Locking</a:t>
              </a:r>
            </a:p>
          </p:txBody>
        </p:sp>
        <p:sp>
          <p:nvSpPr>
            <p:cNvPr id="149" name="TextBox 148"/>
            <p:cNvSpPr txBox="1"/>
            <p:nvPr/>
          </p:nvSpPr>
          <p:spPr>
            <a:xfrm>
              <a:off x="2453311" y="3791385"/>
              <a:ext cx="1211034"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Rotation</a:t>
              </a:r>
            </a:p>
          </p:txBody>
        </p:sp>
        <p:sp>
          <p:nvSpPr>
            <p:cNvPr id="150" name="TextBox 149"/>
            <p:cNvSpPr txBox="1"/>
            <p:nvPr/>
          </p:nvSpPr>
          <p:spPr>
            <a:xfrm>
              <a:off x="2038934" y="4702436"/>
              <a:ext cx="1885532"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Asynchronous</a:t>
              </a:r>
            </a:p>
          </p:txBody>
        </p:sp>
        <p:sp>
          <p:nvSpPr>
            <p:cNvPr id="151" name="TextBox 150"/>
            <p:cNvSpPr txBox="1"/>
            <p:nvPr/>
          </p:nvSpPr>
          <p:spPr>
            <a:xfrm>
              <a:off x="458822" y="4709598"/>
              <a:ext cx="1424699" cy="307777"/>
            </a:xfrm>
            <a:prstGeom prst="rect">
              <a:avLst/>
            </a:prstGeom>
            <a:noFill/>
          </p:spPr>
          <p:txBody>
            <a:bodyPr wrap="square" rtlCol="0">
              <a:spAutoFit/>
            </a:bodyPr>
            <a:lstStyle/>
            <a:p>
              <a:pPr algn="ctr" defTabSz="914400"/>
              <a:r>
                <a:rPr lang="en-US" sz="1400" dirty="0" err="1">
                  <a:solidFill>
                    <a:prstClr val="black"/>
                  </a:solidFill>
                  <a:latin typeface="Montserrat" charset="0"/>
                  <a:ea typeface="Montserrat" charset="0"/>
                  <a:cs typeface="Montserrat" charset="0"/>
                </a:rPr>
                <a:t>Allreduce</a:t>
              </a:r>
              <a:endParaRPr lang="en-US" sz="1400" dirty="0">
                <a:solidFill>
                  <a:prstClr val="black"/>
                </a:solidFill>
                <a:latin typeface="Montserrat" charset="0"/>
                <a:ea typeface="Montserrat" charset="0"/>
                <a:cs typeface="Montserrat" charset="0"/>
              </a:endParaRPr>
            </a:p>
          </p:txBody>
        </p:sp>
      </p:grpSp>
      <p:grpSp>
        <p:nvGrpSpPr>
          <p:cNvPr id="237" name="Group 236"/>
          <p:cNvGrpSpPr/>
          <p:nvPr/>
        </p:nvGrpSpPr>
        <p:grpSpPr>
          <a:xfrm>
            <a:off x="5859916" y="309739"/>
            <a:ext cx="4553270" cy="2468880"/>
            <a:chOff x="4509322" y="1667019"/>
            <a:chExt cx="4396700" cy="2485273"/>
          </a:xfrm>
        </p:grpSpPr>
        <p:grpSp>
          <p:nvGrpSpPr>
            <p:cNvPr id="213" name="Group 212"/>
            <p:cNvGrpSpPr/>
            <p:nvPr/>
          </p:nvGrpSpPr>
          <p:grpSpPr>
            <a:xfrm>
              <a:off x="4509322" y="1667019"/>
              <a:ext cx="4396700" cy="2485273"/>
              <a:chOff x="99059" y="4223717"/>
              <a:chExt cx="4396700" cy="2485273"/>
            </a:xfrm>
          </p:grpSpPr>
          <p:sp>
            <p:nvSpPr>
              <p:cNvPr id="40" name="Rounded Rectangle 39"/>
              <p:cNvSpPr/>
              <p:nvPr/>
            </p:nvSpPr>
            <p:spPr>
              <a:xfrm>
                <a:off x="99059" y="4223717"/>
                <a:ext cx="4396700" cy="2485273"/>
              </a:xfrm>
              <a:prstGeom prst="roundRect">
                <a:avLst>
                  <a:gd name="adj" fmla="val 35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Distributed Memory</a:t>
                </a:r>
              </a:p>
            </p:txBody>
          </p:sp>
          <p:sp>
            <p:nvSpPr>
              <p:cNvPr id="49" name="Rectangle 48"/>
              <p:cNvSpPr/>
              <p:nvPr/>
            </p:nvSpPr>
            <p:spPr>
              <a:xfrm>
                <a:off x="222282" y="4796323"/>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a:solidFill>
                      <a:prstClr val="white"/>
                    </a:solidFill>
                    <a:latin typeface="Montserrat" charset="0"/>
                    <a:ea typeface="Montserrat" charset="0"/>
                    <a:cs typeface="Montserrat" charset="0"/>
                  </a:rPr>
                  <a:t>broadcast</a:t>
                </a:r>
              </a:p>
            </p:txBody>
          </p:sp>
          <p:sp>
            <p:nvSpPr>
              <p:cNvPr id="50" name="Rectangle 49"/>
              <p:cNvSpPr/>
              <p:nvPr/>
            </p:nvSpPr>
            <p:spPr>
              <a:xfrm>
                <a:off x="222282" y="516758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a:solidFill>
                      <a:prstClr val="white"/>
                    </a:solidFill>
                    <a:latin typeface="Montserrat" charset="0"/>
                    <a:ea typeface="Montserrat" charset="0"/>
                    <a:cs typeface="Montserrat" charset="0"/>
                  </a:rPr>
                  <a:t>reduce</a:t>
                </a:r>
              </a:p>
            </p:txBody>
          </p:sp>
          <p:sp>
            <p:nvSpPr>
              <p:cNvPr id="51" name="Rectangle 50"/>
              <p:cNvSpPr/>
              <p:nvPr/>
            </p:nvSpPr>
            <p:spPr>
              <a:xfrm>
                <a:off x="222282" y="551535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err="1">
                    <a:solidFill>
                      <a:prstClr val="white"/>
                    </a:solidFill>
                    <a:latin typeface="Montserrat" charset="0"/>
                    <a:ea typeface="Montserrat" charset="0"/>
                    <a:cs typeface="Montserrat" charset="0"/>
                  </a:rPr>
                  <a:t>allgather</a:t>
                </a:r>
                <a:endParaRPr lang="en-US" sz="1600" dirty="0">
                  <a:solidFill>
                    <a:prstClr val="white"/>
                  </a:solidFill>
                  <a:latin typeface="Montserrat" charset="0"/>
                  <a:ea typeface="Montserrat" charset="0"/>
                  <a:cs typeface="Montserrat" charset="0"/>
                </a:endParaRPr>
              </a:p>
            </p:txBody>
          </p:sp>
          <p:sp>
            <p:nvSpPr>
              <p:cNvPr id="52" name="Rectangle 51"/>
              <p:cNvSpPr/>
              <p:nvPr/>
            </p:nvSpPr>
            <p:spPr>
              <a:xfrm>
                <a:off x="222282" y="586312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600" dirty="0" err="1">
                    <a:solidFill>
                      <a:prstClr val="white"/>
                    </a:solidFill>
                    <a:latin typeface="Montserrat" charset="0"/>
                    <a:ea typeface="Montserrat" charset="0"/>
                    <a:cs typeface="Montserrat" charset="0"/>
                  </a:rPr>
                  <a:t>allreduce</a:t>
                </a:r>
                <a:endParaRPr lang="en-US" sz="1600" dirty="0">
                  <a:solidFill>
                    <a:prstClr val="white"/>
                  </a:solidFill>
                  <a:latin typeface="Montserrat" charset="0"/>
                  <a:ea typeface="Montserrat" charset="0"/>
                  <a:cs typeface="Montserrat" charset="0"/>
                </a:endParaRPr>
              </a:p>
            </p:txBody>
          </p:sp>
          <p:sp>
            <p:nvSpPr>
              <p:cNvPr id="53" name="Rectangle 52"/>
              <p:cNvSpPr/>
              <p:nvPr/>
            </p:nvSpPr>
            <p:spPr>
              <a:xfrm>
                <a:off x="1615415" y="4802983"/>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regroup</a:t>
                </a:r>
              </a:p>
            </p:txBody>
          </p:sp>
          <p:sp>
            <p:nvSpPr>
              <p:cNvPr id="54" name="Rectangle 53"/>
              <p:cNvSpPr/>
              <p:nvPr/>
            </p:nvSpPr>
            <p:spPr>
              <a:xfrm>
                <a:off x="1610111" y="5167080"/>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push &amp; pull</a:t>
                </a:r>
              </a:p>
            </p:txBody>
          </p:sp>
          <p:sp>
            <p:nvSpPr>
              <p:cNvPr id="55" name="Rectangle 54"/>
              <p:cNvSpPr/>
              <p:nvPr/>
            </p:nvSpPr>
            <p:spPr>
              <a:xfrm>
                <a:off x="1604666" y="5515352"/>
                <a:ext cx="1280160" cy="266279"/>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prstClr val="white"/>
                    </a:solidFill>
                    <a:latin typeface="Montserrat" charset="0"/>
                  </a:rPr>
                  <a:t>rotate</a:t>
                </a:r>
              </a:p>
            </p:txBody>
          </p:sp>
          <p:sp>
            <p:nvSpPr>
              <p:cNvPr id="56" name="Rectangle 55"/>
              <p:cNvSpPr/>
              <p:nvPr/>
            </p:nvSpPr>
            <p:spPr>
              <a:xfrm>
                <a:off x="3027312" y="47999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sendEvent</a:t>
                </a:r>
                <a:endParaRPr lang="en-US" sz="1600" dirty="0">
                  <a:solidFill>
                    <a:srgbClr val="263338"/>
                  </a:solidFill>
                  <a:latin typeface="Montserrat" charset="0"/>
                  <a:ea typeface="Montserrat" charset="0"/>
                  <a:cs typeface="Montserrat" charset="0"/>
                </a:endParaRPr>
              </a:p>
            </p:txBody>
          </p:sp>
          <p:sp>
            <p:nvSpPr>
              <p:cNvPr id="57" name="Rectangle 56"/>
              <p:cNvSpPr/>
              <p:nvPr/>
            </p:nvSpPr>
            <p:spPr>
              <a:xfrm>
                <a:off x="3036041" y="51638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getEvent</a:t>
                </a:r>
                <a:endParaRPr lang="en-US" sz="1600" dirty="0">
                  <a:solidFill>
                    <a:srgbClr val="263338"/>
                  </a:solidFill>
                  <a:latin typeface="Montserrat" charset="0"/>
                  <a:ea typeface="Montserrat" charset="0"/>
                  <a:cs typeface="Montserrat" charset="0"/>
                </a:endParaRPr>
              </a:p>
            </p:txBody>
          </p:sp>
          <p:sp>
            <p:nvSpPr>
              <p:cNvPr id="58" name="Rectangle 57"/>
              <p:cNvSpPr/>
              <p:nvPr/>
            </p:nvSpPr>
            <p:spPr>
              <a:xfrm>
                <a:off x="3036041" y="5527732"/>
                <a:ext cx="1280160" cy="266279"/>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1600" dirty="0" err="1">
                    <a:solidFill>
                      <a:srgbClr val="263338"/>
                    </a:solidFill>
                    <a:latin typeface="Montserrat" charset="0"/>
                    <a:ea typeface="Montserrat" charset="0"/>
                    <a:cs typeface="Montserrat" charset="0"/>
                  </a:rPr>
                  <a:t>waitEvent</a:t>
                </a:r>
                <a:endParaRPr lang="en-US" sz="1600" dirty="0">
                  <a:solidFill>
                    <a:srgbClr val="263338"/>
                  </a:solidFill>
                  <a:latin typeface="Montserrat" charset="0"/>
                  <a:ea typeface="Montserrat" charset="0"/>
                  <a:cs typeface="Montserrat" charset="0"/>
                </a:endParaRPr>
              </a:p>
            </p:txBody>
          </p:sp>
        </p:grpSp>
        <p:sp>
          <p:nvSpPr>
            <p:cNvPr id="223" name="TextBox 222"/>
            <p:cNvSpPr txBox="1"/>
            <p:nvPr/>
          </p:nvSpPr>
          <p:spPr>
            <a:xfrm>
              <a:off x="5112404" y="3674792"/>
              <a:ext cx="3519379" cy="371784"/>
            </a:xfrm>
            <a:prstGeom prst="rect">
              <a:avLst/>
            </a:prstGeom>
            <a:noFill/>
          </p:spPr>
          <p:txBody>
            <a:bodyPr wrap="square" rtlCol="0">
              <a:spAutoFit/>
            </a:bodyPr>
            <a:lstStyle/>
            <a:p>
              <a:pPr algn="ctr" defTabSz="914400"/>
              <a:r>
                <a:rPr lang="en-US" sz="1800" dirty="0">
                  <a:solidFill>
                    <a:prstClr val="black"/>
                  </a:solidFill>
                  <a:latin typeface="Montserrat" charset="0"/>
                  <a:ea typeface="Montserrat" charset="0"/>
                  <a:cs typeface="Montserrat" charset="0"/>
                </a:rPr>
                <a:t>Communication Operations</a:t>
              </a:r>
            </a:p>
          </p:txBody>
        </p:sp>
      </p:grpSp>
      <p:grpSp>
        <p:nvGrpSpPr>
          <p:cNvPr id="242" name="Group 241"/>
          <p:cNvGrpSpPr/>
          <p:nvPr/>
        </p:nvGrpSpPr>
        <p:grpSpPr>
          <a:xfrm>
            <a:off x="5862328" y="2996979"/>
            <a:ext cx="4550858" cy="2468880"/>
            <a:chOff x="4509322" y="4150280"/>
            <a:chExt cx="4550858" cy="2468880"/>
          </a:xfrm>
        </p:grpSpPr>
        <p:sp>
          <p:nvSpPr>
            <p:cNvPr id="81" name="Rounded Rectangle 80"/>
            <p:cNvSpPr/>
            <p:nvPr/>
          </p:nvSpPr>
          <p:spPr>
            <a:xfrm>
              <a:off x="6799895" y="4642715"/>
              <a:ext cx="2148840" cy="1828800"/>
            </a:xfrm>
            <a:prstGeom prst="roundRect">
              <a:avLst>
                <a:gd name="adj" fmla="val 4058"/>
              </a:avLst>
            </a:prstGeom>
            <a:solidFill>
              <a:srgbClr val="6C9DA4"/>
            </a:solidFill>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defTabSz="914400"/>
              <a:r>
                <a:rPr lang="en-US" sz="1400" dirty="0">
                  <a:solidFill>
                    <a:prstClr val="white"/>
                  </a:solidFill>
                  <a:latin typeface="Montserrat" charset="0"/>
                  <a:ea typeface="Montserrat" charset="0"/>
                  <a:cs typeface="Montserrat" charset="0"/>
                </a:rPr>
                <a:t>Intel® DAAL, MKL</a:t>
              </a:r>
              <a:br>
                <a:rPr lang="en-US" sz="1400" dirty="0">
                  <a:solidFill>
                    <a:prstClr val="white"/>
                  </a:solidFill>
                  <a:latin typeface="Montserrat" charset="0"/>
                  <a:ea typeface="Montserrat" charset="0"/>
                  <a:cs typeface="Montserrat" charset="0"/>
                </a:rPr>
              </a:br>
              <a:r>
                <a:rPr lang="en-US" sz="1400" dirty="0">
                  <a:solidFill>
                    <a:prstClr val="white"/>
                  </a:solidFill>
                  <a:latin typeface="Montserrat" charset="0"/>
                  <a:ea typeface="Montserrat" charset="0"/>
                  <a:cs typeface="Montserrat" charset="0"/>
                </a:rPr>
                <a:t>High Performance Library</a:t>
              </a:r>
            </a:p>
          </p:txBody>
        </p:sp>
        <p:sp>
          <p:nvSpPr>
            <p:cNvPr id="131" name="Rounded Rectangle 130"/>
            <p:cNvSpPr/>
            <p:nvPr/>
          </p:nvSpPr>
          <p:spPr>
            <a:xfrm>
              <a:off x="4509322" y="4150280"/>
              <a:ext cx="4550858" cy="2468880"/>
            </a:xfrm>
            <a:prstGeom prst="roundRect">
              <a:avLst>
                <a:gd name="adj" fmla="val 38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Shared Memory</a:t>
              </a:r>
            </a:p>
          </p:txBody>
        </p:sp>
        <p:grpSp>
          <p:nvGrpSpPr>
            <p:cNvPr id="224" name="Group 223"/>
            <p:cNvGrpSpPr/>
            <p:nvPr/>
          </p:nvGrpSpPr>
          <p:grpSpPr>
            <a:xfrm>
              <a:off x="4610056" y="4642712"/>
              <a:ext cx="2148839" cy="1828799"/>
              <a:chOff x="4818889" y="4689872"/>
              <a:chExt cx="3700311" cy="1903484"/>
            </a:xfrm>
          </p:grpSpPr>
          <p:sp>
            <p:nvSpPr>
              <p:cNvPr id="225" name="Rounded Rectangle 224"/>
              <p:cNvSpPr/>
              <p:nvPr/>
            </p:nvSpPr>
            <p:spPr>
              <a:xfrm>
                <a:off x="4818889" y="4689872"/>
                <a:ext cx="3700311" cy="1903484"/>
              </a:xfrm>
              <a:prstGeom prst="roundRect">
                <a:avLst>
                  <a:gd name="adj" fmla="val 36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Schedulers</a:t>
                </a:r>
              </a:p>
            </p:txBody>
          </p:sp>
          <p:sp>
            <p:nvSpPr>
              <p:cNvPr id="226" name="Hexagon 225"/>
              <p:cNvSpPr/>
              <p:nvPr/>
            </p:nvSpPr>
            <p:spPr>
              <a:xfrm>
                <a:off x="5445492" y="5129077"/>
                <a:ext cx="2517703" cy="640080"/>
              </a:xfrm>
              <a:prstGeom prst="hexagon">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400" dirty="0">
                    <a:solidFill>
                      <a:schemeClr val="tx1"/>
                    </a:solidFill>
                    <a:latin typeface="Montserrat" charset="0"/>
                    <a:ea typeface="Montserrat" charset="0"/>
                    <a:cs typeface="Montserrat" charset="0"/>
                  </a:rPr>
                  <a:t>Dynamic Scheduler</a:t>
                </a:r>
              </a:p>
            </p:txBody>
          </p:sp>
          <p:sp>
            <p:nvSpPr>
              <p:cNvPr id="227" name="Hexagon 226"/>
              <p:cNvSpPr/>
              <p:nvPr/>
            </p:nvSpPr>
            <p:spPr>
              <a:xfrm>
                <a:off x="5445493" y="5856746"/>
                <a:ext cx="2517702" cy="640080"/>
              </a:xfrm>
              <a:prstGeom prst="hexagon">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1400" dirty="0">
                    <a:solidFill>
                      <a:schemeClr val="tx1"/>
                    </a:solidFill>
                    <a:latin typeface="Montserrat" charset="0"/>
                    <a:ea typeface="Montserrat" charset="0"/>
                    <a:cs typeface="Montserrat" charset="0"/>
                  </a:rPr>
                  <a:t>Static Scheduler</a:t>
                </a:r>
              </a:p>
            </p:txBody>
          </p:sp>
        </p:grpSp>
      </p:grpSp>
      <p:sp>
        <p:nvSpPr>
          <p:cNvPr id="247" name="Right Arrow 246"/>
          <p:cNvSpPr/>
          <p:nvPr/>
        </p:nvSpPr>
        <p:spPr>
          <a:xfrm rot="18900000">
            <a:off x="5401231" y="1532557"/>
            <a:ext cx="457200" cy="457200"/>
          </a:xfrm>
          <a:prstGeom prst="rightArrow">
            <a:avLst/>
          </a:prstGeom>
          <a:solidFill>
            <a:srgbClr val="45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48" name="Right Arrow 247"/>
          <p:cNvSpPr/>
          <p:nvPr/>
        </p:nvSpPr>
        <p:spPr>
          <a:xfrm rot="2700000">
            <a:off x="5425503" y="3609938"/>
            <a:ext cx="457200" cy="457200"/>
          </a:xfrm>
          <a:prstGeom prst="rightArrow">
            <a:avLst/>
          </a:prstGeom>
          <a:solidFill>
            <a:srgbClr val="45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3" name="Title 1"/>
          <p:cNvSpPr txBox="1">
            <a:spLocks/>
          </p:cNvSpPr>
          <p:nvPr/>
        </p:nvSpPr>
        <p:spPr>
          <a:xfrm>
            <a:off x="1211690" y="871612"/>
            <a:ext cx="4327494" cy="716310"/>
          </a:xfrm>
          <a:prstGeom prst="rect">
            <a:avLst/>
          </a:prstGeom>
        </p:spPr>
        <p:txBody>
          <a:bodyPr>
            <a:normAutofit fontScale="85000" lnSpcReduction="20000"/>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fontAlgn="base">
              <a:spcAft>
                <a:spcPct val="0"/>
              </a:spcAft>
            </a:pPr>
            <a:r>
              <a:rPr lang="en-US" sz="2000" b="1" kern="0" dirty="0">
                <a:solidFill>
                  <a:srgbClr val="263338"/>
                </a:solidFill>
                <a:latin typeface="Montserrat" charset="0"/>
                <a:ea typeface="Montserrat" charset="0"/>
                <a:cs typeface="Montserrat" charset="0"/>
              </a:rPr>
              <a:t>Computation Models</a:t>
            </a:r>
            <a:br>
              <a:rPr lang="en-US" sz="2000" b="1" kern="0" dirty="0">
                <a:solidFill>
                  <a:srgbClr val="263338"/>
                </a:solidFill>
                <a:latin typeface="Montserrat" charset="0"/>
                <a:ea typeface="Montserrat" charset="0"/>
                <a:cs typeface="Montserrat" charset="0"/>
              </a:rPr>
            </a:br>
            <a:r>
              <a:rPr lang="en-US" sz="2000" b="1" kern="0" dirty="0">
                <a:solidFill>
                  <a:srgbClr val="263338"/>
                </a:solidFill>
                <a:latin typeface="Montserrat" charset="0"/>
                <a:ea typeface="Montserrat" charset="0"/>
                <a:cs typeface="Montserrat" charset="0"/>
              </a:rPr>
              <a:t>Model-Centric Synchronization Paradigm</a:t>
            </a:r>
          </a:p>
        </p:txBody>
      </p:sp>
      <p:sp>
        <p:nvSpPr>
          <p:cNvPr id="74"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Solutions to Big Data Problems</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189078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90" y="-321000"/>
            <a:ext cx="10515600" cy="1325563"/>
          </a:xfrm>
        </p:spPr>
        <p:txBody>
          <a:bodyPr>
            <a:normAutofit/>
          </a:bodyPr>
          <a:lstStyle/>
          <a:p>
            <a:pPr algn="ctr"/>
            <a:r>
              <a:rPr lang="en-US" sz="3600" b="1" kern="0" dirty="0">
                <a:solidFill>
                  <a:srgbClr val="263338"/>
                </a:solidFill>
                <a:latin typeface="Montserrat" charset="0"/>
                <a:ea typeface="Montserrat" charset="0"/>
                <a:cs typeface="Montserrat" charset="0"/>
              </a:rPr>
              <a:t>Example: K-means Clustering</a:t>
            </a:r>
          </a:p>
        </p:txBody>
      </p:sp>
      <p:grpSp>
        <p:nvGrpSpPr>
          <p:cNvPr id="64" name="Group 63"/>
          <p:cNvGrpSpPr/>
          <p:nvPr/>
        </p:nvGrpSpPr>
        <p:grpSpPr>
          <a:xfrm>
            <a:off x="3665777" y="598473"/>
            <a:ext cx="4844867" cy="1448521"/>
            <a:chOff x="151002" y="2431885"/>
            <a:chExt cx="4051762" cy="2322299"/>
          </a:xfrm>
        </p:grpSpPr>
        <p:sp>
          <p:nvSpPr>
            <p:cNvPr id="48" name="Rounded Rectangle 47"/>
            <p:cNvSpPr/>
            <p:nvPr/>
          </p:nvSpPr>
          <p:spPr>
            <a:xfrm>
              <a:off x="151002" y="2431885"/>
              <a:ext cx="4051762" cy="2322299"/>
            </a:xfrm>
            <a:prstGeom prst="roundRect">
              <a:avLst>
                <a:gd name="adj" fmla="val 40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The </a:t>
              </a:r>
              <a:r>
                <a:rPr lang="en-US" sz="1800" dirty="0" err="1">
                  <a:solidFill>
                    <a:prstClr val="black"/>
                  </a:solidFill>
                  <a:latin typeface="Montserrat" charset="0"/>
                  <a:ea typeface="Montserrat" charset="0"/>
                  <a:cs typeface="Montserrat" charset="0"/>
                </a:rPr>
                <a:t>Allreduce</a:t>
              </a:r>
              <a:r>
                <a:rPr lang="en-US" sz="1800" dirty="0">
                  <a:solidFill>
                    <a:prstClr val="black"/>
                  </a:solidFill>
                  <a:latin typeface="Montserrat" charset="0"/>
                  <a:ea typeface="Montserrat" charset="0"/>
                  <a:cs typeface="Montserrat" charset="0"/>
                </a:rPr>
                <a:t> Computation Model</a:t>
              </a:r>
            </a:p>
          </p:txBody>
        </p:sp>
        <p:grpSp>
          <p:nvGrpSpPr>
            <p:cNvPr id="3" name="Group 2"/>
            <p:cNvGrpSpPr/>
            <p:nvPr/>
          </p:nvGrpSpPr>
          <p:grpSpPr>
            <a:xfrm>
              <a:off x="411060" y="3046823"/>
              <a:ext cx="3566471" cy="1403526"/>
              <a:chOff x="177167" y="3973616"/>
              <a:chExt cx="4159050" cy="1392504"/>
            </a:xfrm>
          </p:grpSpPr>
          <p:sp>
            <p:nvSpPr>
              <p:cNvPr id="74" name="Rectangle 73"/>
              <p:cNvSpPr/>
              <p:nvPr/>
            </p:nvSpPr>
            <p:spPr>
              <a:xfrm>
                <a:off x="1538541" y="3973616"/>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Model</a:t>
                </a:r>
              </a:p>
            </p:txBody>
          </p:sp>
          <p:sp>
            <p:nvSpPr>
              <p:cNvPr id="75" name="Rounded Rectangle 74"/>
              <p:cNvSpPr/>
              <p:nvPr/>
            </p:nvSpPr>
            <p:spPr>
              <a:xfrm>
                <a:off x="177167"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6" name="Rounded Rectangle 75"/>
              <p:cNvSpPr/>
              <p:nvPr/>
            </p:nvSpPr>
            <p:spPr>
              <a:xfrm>
                <a:off x="1579563"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7" name="Rounded Rectangle 76"/>
              <p:cNvSpPr/>
              <p:nvPr/>
            </p:nvSpPr>
            <p:spPr>
              <a:xfrm>
                <a:off x="3056057" y="4817480"/>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8" name="Right Arrow 77"/>
              <p:cNvSpPr/>
              <p:nvPr/>
            </p:nvSpPr>
            <p:spPr>
              <a:xfrm rot="20442435">
                <a:off x="586394" y="4363719"/>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79" name="Right Arrow 78"/>
              <p:cNvSpPr/>
              <p:nvPr/>
            </p:nvSpPr>
            <p:spPr>
              <a:xfrm rot="9685834">
                <a:off x="603296" y="4507370"/>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0" name="Right Arrow 79"/>
              <p:cNvSpPr/>
              <p:nvPr/>
            </p:nvSpPr>
            <p:spPr>
              <a:xfrm rot="12200827">
                <a:off x="2939242" y="4373020"/>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82" name="Right Arrow 81"/>
              <p:cNvSpPr/>
              <p:nvPr/>
            </p:nvSpPr>
            <p:spPr>
              <a:xfrm rot="1400094">
                <a:off x="2920248" y="4502283"/>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3" name="Right Arrow 82"/>
              <p:cNvSpPr/>
              <p:nvPr/>
            </p:nvSpPr>
            <p:spPr>
              <a:xfrm rot="5400000">
                <a:off x="1985773" y="4601039"/>
                <a:ext cx="219713"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4" name="Right Arrow 83"/>
              <p:cNvSpPr/>
              <p:nvPr/>
            </p:nvSpPr>
            <p:spPr>
              <a:xfrm rot="16200000">
                <a:off x="2177779" y="4580855"/>
                <a:ext cx="218134"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grpSp>
      </p:grpSp>
      <p:grpSp>
        <p:nvGrpSpPr>
          <p:cNvPr id="71" name="Group 70"/>
          <p:cNvGrpSpPr/>
          <p:nvPr/>
        </p:nvGrpSpPr>
        <p:grpSpPr>
          <a:xfrm>
            <a:off x="99878" y="2985037"/>
            <a:ext cx="2286000" cy="2368656"/>
            <a:chOff x="139206" y="2985037"/>
            <a:chExt cx="2286000" cy="2368656"/>
          </a:xfrm>
        </p:grpSpPr>
        <p:sp>
          <p:nvSpPr>
            <p:cNvPr id="49" name="Rectangle 48"/>
            <p:cNvSpPr/>
            <p:nvPr/>
          </p:nvSpPr>
          <p:spPr>
            <a:xfrm>
              <a:off x="506433" y="2985037"/>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broadcast</a:t>
              </a:r>
            </a:p>
          </p:txBody>
        </p:sp>
        <p:sp>
          <p:nvSpPr>
            <p:cNvPr id="50" name="Rectangle 49"/>
            <p:cNvSpPr/>
            <p:nvPr/>
          </p:nvSpPr>
          <p:spPr>
            <a:xfrm>
              <a:off x="506433" y="3536673"/>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reduce</a:t>
              </a: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06" y="4112442"/>
              <a:ext cx="2286000" cy="618988"/>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06" y="4731430"/>
              <a:ext cx="2286000" cy="622263"/>
            </a:xfrm>
            <a:prstGeom prst="rect">
              <a:avLst/>
            </a:prstGeom>
          </p:spPr>
        </p:pic>
      </p:grpSp>
      <p:grpSp>
        <p:nvGrpSpPr>
          <p:cNvPr id="72" name="Group 71"/>
          <p:cNvGrpSpPr/>
          <p:nvPr/>
        </p:nvGrpSpPr>
        <p:grpSpPr>
          <a:xfrm>
            <a:off x="2397329" y="3182233"/>
            <a:ext cx="2286000" cy="1207623"/>
            <a:chOff x="2436657" y="3182233"/>
            <a:chExt cx="2286000" cy="1207623"/>
          </a:xfrm>
          <a:solidFill>
            <a:srgbClr val="263338"/>
          </a:solidFill>
        </p:grpSpPr>
        <p:sp>
          <p:nvSpPr>
            <p:cNvPr id="52" name="Rectangle 51"/>
            <p:cNvSpPr/>
            <p:nvPr/>
          </p:nvSpPr>
          <p:spPr>
            <a:xfrm>
              <a:off x="2755377" y="3182233"/>
              <a:ext cx="1645920" cy="54864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allreduce</a:t>
              </a:r>
              <a:endParaRPr lang="en-US" sz="1800" dirty="0">
                <a:solidFill>
                  <a:prstClr val="white"/>
                </a:solidFill>
                <a:latin typeface="Montserrat" charset="0"/>
                <a:ea typeface="Montserrat" charset="0"/>
                <a:cs typeface="Montserrat" charset="0"/>
              </a:endParaRP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57" y="3725967"/>
              <a:ext cx="2286000" cy="663889"/>
            </a:xfrm>
            <a:prstGeom prst="rect">
              <a:avLst/>
            </a:prstGeom>
            <a:grpFill/>
          </p:spPr>
        </p:pic>
      </p:grpSp>
      <p:sp>
        <p:nvSpPr>
          <p:cNvPr id="55" name="Rectangle 54"/>
          <p:cNvSpPr/>
          <p:nvPr/>
        </p:nvSpPr>
        <p:spPr>
          <a:xfrm>
            <a:off x="10113997" y="3451647"/>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rotate</a:t>
            </a:r>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957" y="4057911"/>
            <a:ext cx="2286000" cy="1191918"/>
          </a:xfrm>
          <a:prstGeom prst="rect">
            <a:avLst/>
          </a:prstGeom>
        </p:spPr>
      </p:pic>
      <p:grpSp>
        <p:nvGrpSpPr>
          <p:cNvPr id="86" name="Group 85"/>
          <p:cNvGrpSpPr/>
          <p:nvPr/>
        </p:nvGrpSpPr>
        <p:grpSpPr>
          <a:xfrm>
            <a:off x="7314467" y="2898110"/>
            <a:ext cx="2286000" cy="3959888"/>
            <a:chOff x="7439316" y="3093504"/>
            <a:chExt cx="2286000" cy="3627086"/>
          </a:xfrm>
        </p:grpSpPr>
        <p:sp>
          <p:nvSpPr>
            <p:cNvPr id="54" name="Rectangle 53"/>
            <p:cNvSpPr/>
            <p:nvPr/>
          </p:nvSpPr>
          <p:spPr>
            <a:xfrm>
              <a:off x="7709851" y="3093504"/>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push &amp; pull</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9316" y="3641022"/>
              <a:ext cx="2286000" cy="1538151"/>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9316" y="5179173"/>
              <a:ext cx="2286000" cy="1541417"/>
            </a:xfrm>
            <a:prstGeom prst="rect">
              <a:avLst/>
            </a:prstGeom>
          </p:spPr>
        </p:pic>
      </p:grpSp>
      <p:grpSp>
        <p:nvGrpSpPr>
          <p:cNvPr id="85" name="Group 84"/>
          <p:cNvGrpSpPr/>
          <p:nvPr/>
        </p:nvGrpSpPr>
        <p:grpSpPr>
          <a:xfrm>
            <a:off x="4905883" y="2898110"/>
            <a:ext cx="2286000" cy="3959890"/>
            <a:chOff x="5053363" y="2898110"/>
            <a:chExt cx="2286000" cy="3728854"/>
          </a:xfrm>
        </p:grpSpPr>
        <p:sp>
          <p:nvSpPr>
            <p:cNvPr id="51" name="Rectangle 50"/>
            <p:cNvSpPr/>
            <p:nvPr/>
          </p:nvSpPr>
          <p:spPr>
            <a:xfrm>
              <a:off x="5361860" y="3464948"/>
              <a:ext cx="1645920" cy="548640"/>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allgather</a:t>
              </a:r>
              <a:endParaRPr lang="en-US" sz="1800" dirty="0">
                <a:solidFill>
                  <a:prstClr val="white"/>
                </a:solidFill>
                <a:latin typeface="Montserrat" charset="0"/>
                <a:ea typeface="Montserrat" charset="0"/>
                <a:cs typeface="Montserrat" charset="0"/>
              </a:endParaRPr>
            </a:p>
          </p:txBody>
        </p:sp>
        <p:sp>
          <p:nvSpPr>
            <p:cNvPr id="53" name="Rectangle 52"/>
            <p:cNvSpPr/>
            <p:nvPr/>
          </p:nvSpPr>
          <p:spPr>
            <a:xfrm>
              <a:off x="5361860" y="2898110"/>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regroup</a:t>
              </a: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3363" y="4040881"/>
              <a:ext cx="2286000" cy="1312822"/>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3363" y="5372607"/>
              <a:ext cx="2286000" cy="1254357"/>
            </a:xfrm>
            <a:prstGeom prst="rect">
              <a:avLst/>
            </a:prstGeom>
          </p:spPr>
        </p:pic>
      </p:grpSp>
      <p:sp>
        <p:nvSpPr>
          <p:cNvPr id="100" name="Rectangle 99"/>
          <p:cNvSpPr/>
          <p:nvPr/>
        </p:nvSpPr>
        <p:spPr>
          <a:xfrm>
            <a:off x="44481" y="2741075"/>
            <a:ext cx="4705697"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01" name="Rectangle 100"/>
          <p:cNvSpPr/>
          <p:nvPr/>
        </p:nvSpPr>
        <p:spPr>
          <a:xfrm>
            <a:off x="4751054" y="2741075"/>
            <a:ext cx="4971997" cy="4116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69" name="TextBox 68"/>
          <p:cNvSpPr txBox="1"/>
          <p:nvPr/>
        </p:nvSpPr>
        <p:spPr>
          <a:xfrm>
            <a:off x="689290" y="2249762"/>
            <a:ext cx="3313894"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When the model size is small</a:t>
            </a:r>
          </a:p>
        </p:txBody>
      </p:sp>
      <p:sp>
        <p:nvSpPr>
          <p:cNvPr id="70" name="TextBox 69"/>
          <p:cNvSpPr txBox="1"/>
          <p:nvPr/>
        </p:nvSpPr>
        <p:spPr>
          <a:xfrm>
            <a:off x="4771205" y="2125385"/>
            <a:ext cx="4845959" cy="523220"/>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is large but can still be held in each machine’s memory</a:t>
            </a:r>
          </a:p>
        </p:txBody>
      </p:sp>
      <p:sp>
        <p:nvSpPr>
          <p:cNvPr id="109" name="Rectangle 108"/>
          <p:cNvSpPr/>
          <p:nvPr/>
        </p:nvSpPr>
        <p:spPr>
          <a:xfrm>
            <a:off x="9732665" y="2741075"/>
            <a:ext cx="2408584"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10" name="TextBox 109"/>
          <p:cNvSpPr txBox="1"/>
          <p:nvPr/>
        </p:nvSpPr>
        <p:spPr>
          <a:xfrm>
            <a:off x="9858930" y="1857479"/>
            <a:ext cx="2333070" cy="738664"/>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cannot be held in each machine’s memory</a:t>
            </a:r>
          </a:p>
        </p:txBody>
      </p:sp>
    </p:spTree>
    <p:extLst>
      <p:ext uri="{BB962C8B-B14F-4D97-AF65-F5344CB8AC3E}">
        <p14:creationId xmlns:p14="http://schemas.microsoft.com/office/powerpoint/2010/main" val="291808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4" y="290945"/>
            <a:ext cx="53700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Harp-DAAL-</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Kmeans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workflow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066136"/>
            <a:ext cx="7877803" cy="4393370"/>
          </a:xfrm>
          <a:prstGeom prst="rect">
            <a:avLst/>
          </a:prstGeom>
        </p:spPr>
      </p:pic>
      <p:sp>
        <p:nvSpPr>
          <p:cNvPr id="42" name="Round Single Corner Rectangle 41"/>
          <p:cNvSpPr/>
          <p:nvPr/>
        </p:nvSpPr>
        <p:spPr>
          <a:xfrm>
            <a:off x="6994774" y="1663808"/>
            <a:ext cx="2113368" cy="64908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Load Data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HDFS in parallel</a:t>
            </a:r>
          </a:p>
        </p:txBody>
      </p:sp>
      <p:cxnSp>
        <p:nvCxnSpPr>
          <p:cNvPr id="44" name="Straight Arrow Connector 43"/>
          <p:cNvCxnSpPr/>
          <p:nvPr/>
        </p:nvCxnSpPr>
        <p:spPr>
          <a:xfrm flipH="1">
            <a:off x="4216914" y="2027064"/>
            <a:ext cx="2777860" cy="500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Round Single Corner Rectangle 44"/>
          <p:cNvSpPr/>
          <p:nvPr/>
        </p:nvSpPr>
        <p:spPr>
          <a:xfrm>
            <a:off x="8051458" y="2451331"/>
            <a:ext cx="2413781"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Load Training data to DAAL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before iteration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ound Single Corner Rectangle 45"/>
          <p:cNvSpPr/>
          <p:nvPr/>
        </p:nvSpPr>
        <p:spPr>
          <a:xfrm>
            <a:off x="8155816" y="3501574"/>
            <a:ext cx="2960419"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Convert Model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to DAAL in each iteration</a:t>
            </a:r>
          </a:p>
        </p:txBody>
      </p:sp>
      <p:cxnSp>
        <p:nvCxnSpPr>
          <p:cNvPr id="47" name="Straight Arrow Connector 46"/>
          <p:cNvCxnSpPr/>
          <p:nvPr/>
        </p:nvCxnSpPr>
        <p:spPr>
          <a:xfrm flipH="1">
            <a:off x="5755341" y="2815296"/>
            <a:ext cx="2296117" cy="1261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6633882" y="3930702"/>
            <a:ext cx="1521935" cy="675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Round Single Corner Rectangle 50"/>
          <p:cNvSpPr/>
          <p:nvPr/>
        </p:nvSpPr>
        <p:spPr>
          <a:xfrm>
            <a:off x="8051458" y="4595452"/>
            <a:ext cx="2960419"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Local computation offloaded to native DAAL kernel</a:t>
            </a:r>
          </a:p>
        </p:txBody>
      </p:sp>
      <p:cxnSp>
        <p:nvCxnSpPr>
          <p:cNvPr id="52" name="Straight Arrow Connector 51"/>
          <p:cNvCxnSpPr/>
          <p:nvPr/>
        </p:nvCxnSpPr>
        <p:spPr>
          <a:xfrm flipH="1" flipV="1">
            <a:off x="6544235" y="4263077"/>
            <a:ext cx="1507223" cy="724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ound Single Corner Rectangle 53"/>
          <p:cNvSpPr/>
          <p:nvPr/>
        </p:nvSpPr>
        <p:spPr>
          <a:xfrm>
            <a:off x="6796399" y="5600209"/>
            <a:ext cx="3414401" cy="726510"/>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Harp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collective communication among mappers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5" name="Straight Arrow Connector 54"/>
          <p:cNvCxnSpPr/>
          <p:nvPr/>
        </p:nvCxnSpPr>
        <p:spPr>
          <a:xfrm flipH="1" flipV="1">
            <a:off x="5195397" y="4427387"/>
            <a:ext cx="1601002" cy="1537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46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64455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1 &amp; 2: Load Training and Model Data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3" y="1022723"/>
            <a:ext cx="7692205" cy="3316195"/>
          </a:xfrm>
          <a:prstGeom prst="rect">
            <a:avLst/>
          </a:prstGeom>
        </p:spPr>
      </p:pic>
      <p:sp>
        <p:nvSpPr>
          <p:cNvPr id="6" name="Round Single Corner Rectangle 5"/>
          <p:cNvSpPr/>
          <p:nvPr/>
        </p:nvSpPr>
        <p:spPr>
          <a:xfrm>
            <a:off x="8106396" y="577826"/>
            <a:ext cx="333256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Training Data distributed among mappers, loaded from HDFS</a:t>
            </a:r>
          </a:p>
        </p:txBody>
      </p:sp>
      <p:cxnSp>
        <p:nvCxnSpPr>
          <p:cNvPr id="7" name="Straight Arrow Connector 6"/>
          <p:cNvCxnSpPr/>
          <p:nvPr/>
        </p:nvCxnSpPr>
        <p:spPr>
          <a:xfrm flipH="1">
            <a:off x="5755341" y="1022723"/>
            <a:ext cx="2351055" cy="4743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 Single Corner Rectangle 8"/>
          <p:cNvSpPr/>
          <p:nvPr/>
        </p:nvSpPr>
        <p:spPr>
          <a:xfrm>
            <a:off x="8355702" y="1994208"/>
            <a:ext cx="3332569" cy="101463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Centroids are model data, mapper works at a local copy, synchronized globally </a:t>
            </a:r>
          </a:p>
        </p:txBody>
      </p:sp>
      <p:cxnSp>
        <p:nvCxnSpPr>
          <p:cNvPr id="10" name="Straight Arrow Connector 9"/>
          <p:cNvCxnSpPr>
            <a:stCxn id="9" idx="1"/>
          </p:cNvCxnSpPr>
          <p:nvPr/>
        </p:nvCxnSpPr>
        <p:spPr>
          <a:xfrm flipH="1" flipV="1">
            <a:off x="6901971" y="2203069"/>
            <a:ext cx="1453731" cy="298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 Single Corner Rectangle 13"/>
          <p:cNvSpPr/>
          <p:nvPr/>
        </p:nvSpPr>
        <p:spPr>
          <a:xfrm>
            <a:off x="7853678" y="3410590"/>
            <a:ext cx="3332569" cy="101463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Centroids loaded by Master Mapper and broadcasted to all the mappers</a:t>
            </a:r>
          </a:p>
        </p:txBody>
      </p:sp>
      <p:cxnSp>
        <p:nvCxnSpPr>
          <p:cNvPr id="16" name="Straight Arrow Connector 15"/>
          <p:cNvCxnSpPr/>
          <p:nvPr/>
        </p:nvCxnSpPr>
        <p:spPr>
          <a:xfrm flipH="1" flipV="1">
            <a:off x="5506469" y="3324283"/>
            <a:ext cx="2358312" cy="5936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8013" y="4908946"/>
            <a:ext cx="5396492"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an efficient data loading module implemented by Java multi-threading </a:t>
            </a:r>
          </a:p>
        </p:txBody>
      </p:sp>
      <p:sp>
        <p:nvSpPr>
          <p:cNvPr id="22" name="Rectangle 21"/>
          <p:cNvSpPr/>
          <p:nvPr/>
        </p:nvSpPr>
        <p:spPr>
          <a:xfrm>
            <a:off x="150370" y="2246802"/>
            <a:ext cx="5344996" cy="20921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285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64455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3: Convert Data From Harp to DAAL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0" y="720164"/>
            <a:ext cx="8187625" cy="5985436"/>
          </a:xfrm>
          <a:prstGeom prst="rect">
            <a:avLst/>
          </a:prstGeom>
        </p:spPr>
      </p:pic>
      <p:sp>
        <p:nvSpPr>
          <p:cNvPr id="6" name="Round Single Corner Rectangle 5"/>
          <p:cNvSpPr/>
          <p:nvPr/>
        </p:nvSpPr>
        <p:spPr>
          <a:xfrm>
            <a:off x="7138207" y="1124673"/>
            <a:ext cx="3897345"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has the memory allocated at Native side, with a given feature dim and table row number</a:t>
            </a:r>
          </a:p>
        </p:txBody>
      </p:sp>
      <p:sp>
        <p:nvSpPr>
          <p:cNvPr id="8" name="Rectangle 7"/>
          <p:cNvSpPr/>
          <p:nvPr/>
        </p:nvSpPr>
        <p:spPr>
          <a:xfrm>
            <a:off x="654424" y="3594847"/>
            <a:ext cx="7631591" cy="815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p:cNvCxnSpPr/>
          <p:nvPr/>
        </p:nvCxnSpPr>
        <p:spPr>
          <a:xfrm flipH="1">
            <a:off x="6723528" y="2033738"/>
            <a:ext cx="2241178" cy="15611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55288" y="5155956"/>
            <a:ext cx="6830727" cy="8964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 Single Corner Rectangle 12"/>
          <p:cNvSpPr/>
          <p:nvPr/>
        </p:nvSpPr>
        <p:spPr>
          <a:xfrm>
            <a:off x="8715996" y="4503912"/>
            <a:ext cx="257056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Bulk  copy Data from harp to DAAL by using API </a:t>
            </a: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releaseBlockOfRows</a:t>
            </a: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p:cNvCxnSpPr/>
          <p:nvPr/>
        </p:nvCxnSpPr>
        <p:spPr>
          <a:xfrm flipH="1">
            <a:off x="8286015" y="5412977"/>
            <a:ext cx="1799280" cy="3692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51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4: Create and setup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DAAL K-means kernel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101028"/>
            <a:ext cx="9674656" cy="3599872"/>
          </a:xfrm>
          <a:prstGeom prst="rect">
            <a:avLst/>
          </a:prstGeom>
        </p:spPr>
      </p:pic>
      <p:sp>
        <p:nvSpPr>
          <p:cNvPr id="5" name="Rectangle 4"/>
          <p:cNvSpPr/>
          <p:nvPr/>
        </p:nvSpPr>
        <p:spPr>
          <a:xfrm>
            <a:off x="438294" y="1184156"/>
            <a:ext cx="5239300" cy="10769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 Single Corner Rectangle 5"/>
          <p:cNvSpPr/>
          <p:nvPr/>
        </p:nvSpPr>
        <p:spPr>
          <a:xfrm>
            <a:off x="7071706" y="916855"/>
            <a:ext cx="2454679" cy="90906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provides Java API to its native kernels</a:t>
            </a:r>
          </a:p>
        </p:txBody>
      </p:sp>
      <p:cxnSp>
        <p:nvCxnSpPr>
          <p:cNvPr id="7" name="Straight Arrow Connector 6"/>
          <p:cNvCxnSpPr/>
          <p:nvPr/>
        </p:nvCxnSpPr>
        <p:spPr>
          <a:xfrm flipH="1">
            <a:off x="5677594" y="1335646"/>
            <a:ext cx="1394112" cy="386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8774" y="2495680"/>
            <a:ext cx="9493133" cy="75453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 Single Corner Rectangle 8"/>
          <p:cNvSpPr/>
          <p:nvPr/>
        </p:nvSpPr>
        <p:spPr>
          <a:xfrm>
            <a:off x="7997190" y="3553765"/>
            <a:ext cx="3948199" cy="1076424"/>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has K-means kernel for local computation of training data: Distance,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partialSum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observations of clustering</a:t>
            </a:r>
          </a:p>
        </p:txBody>
      </p:sp>
      <p:cxnSp>
        <p:nvCxnSpPr>
          <p:cNvPr id="10" name="Straight Arrow Connector 9"/>
          <p:cNvCxnSpPr/>
          <p:nvPr/>
        </p:nvCxnSpPr>
        <p:spPr>
          <a:xfrm flipH="1" flipV="1">
            <a:off x="6708371" y="3393645"/>
            <a:ext cx="1288819" cy="698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1265" y="4075174"/>
            <a:ext cx="5499332" cy="4948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 Single Corner Rectangle 12"/>
          <p:cNvSpPr/>
          <p:nvPr/>
        </p:nvSpPr>
        <p:spPr>
          <a:xfrm>
            <a:off x="4891002" y="5086078"/>
            <a:ext cx="3646170" cy="1076424"/>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cenTable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DAAL side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receive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partialsum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and observations from native kernel</a:t>
            </a:r>
          </a:p>
        </p:txBody>
      </p:sp>
      <p:cxnSp>
        <p:nvCxnSpPr>
          <p:cNvPr id="14" name="Straight Arrow Connector 13"/>
          <p:cNvCxnSpPr/>
          <p:nvPr/>
        </p:nvCxnSpPr>
        <p:spPr>
          <a:xfrm flipH="1" flipV="1">
            <a:off x="3699164" y="4570012"/>
            <a:ext cx="1191839" cy="1054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57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0344" y="1169568"/>
            <a:ext cx="5722307" cy="4351338"/>
          </a:xfrm>
        </p:spPr>
        <p:txBody>
          <a:bodyPr>
            <a:normAutofit fontScale="92500" lnSpcReduction="20000"/>
          </a:bodyPr>
          <a:lstStyle/>
          <a:p>
            <a:pPr indent="0">
              <a:buNone/>
            </a:pPr>
            <a:r>
              <a:rPr lang="x-none" altLang="en-US" dirty="0">
                <a:solidFill>
                  <a:schemeClr val="bg1"/>
                </a:solidFill>
                <a:latin typeface="Montserrat" charset="0"/>
              </a:rPr>
              <a:t>Large volume of </a:t>
            </a:r>
            <a:r>
              <a:rPr lang="en-US" altLang="en-US" dirty="0">
                <a:solidFill>
                  <a:schemeClr val="bg1"/>
                </a:solidFill>
                <a:latin typeface="Montserrat" charset="0"/>
              </a:rPr>
              <a:t>training</a:t>
            </a:r>
            <a:r>
              <a:rPr lang="x-none" altLang="en-US" dirty="0">
                <a:solidFill>
                  <a:schemeClr val="bg1"/>
                </a:solidFill>
                <a:latin typeface="Montserrat" charset="0"/>
              </a:rPr>
              <a:t> data</a:t>
            </a:r>
            <a:r>
              <a:rPr lang="en-US" altLang="en-US" dirty="0">
                <a:solidFill>
                  <a:schemeClr val="bg1"/>
                </a:solidFill>
                <a:latin typeface="Montserrat" charset="0"/>
              </a:rPr>
              <a:t> and model parameters</a:t>
            </a:r>
          </a:p>
          <a:p>
            <a:pPr indent="0">
              <a:buNone/>
            </a:pPr>
            <a:endParaRPr lang="x-none" altLang="en-US" dirty="0">
              <a:solidFill>
                <a:schemeClr val="bg1"/>
              </a:solidFill>
              <a:latin typeface="Montserrat" charset="0"/>
            </a:endParaRPr>
          </a:p>
          <a:p>
            <a:pPr indent="0">
              <a:buNone/>
            </a:pPr>
            <a:r>
              <a:rPr lang="x-none" altLang="en-US" dirty="0">
                <a:solidFill>
                  <a:schemeClr val="bg1"/>
                </a:solidFill>
                <a:latin typeface="Montserrat" charset="0"/>
              </a:rPr>
              <a:t>Complex analysis process</a:t>
            </a:r>
            <a:endParaRPr lang="en-US" altLang="en-US" dirty="0">
              <a:solidFill>
                <a:schemeClr val="bg1"/>
              </a:solidFill>
              <a:latin typeface="Montserrat" charset="0"/>
            </a:endParaRPr>
          </a:p>
          <a:p>
            <a:pPr indent="0">
              <a:buNone/>
            </a:pPr>
            <a:endParaRPr lang="en-US" altLang="en-US" sz="1800" dirty="0">
              <a:solidFill>
                <a:schemeClr val="bg1"/>
              </a:solidFill>
              <a:latin typeface="Montserrat" charset="0"/>
            </a:endParaRPr>
          </a:p>
          <a:p>
            <a:pPr lvl="0" indent="0">
              <a:buNone/>
            </a:pPr>
            <a:endParaRPr lang="en-US" altLang="en-US" dirty="0">
              <a:solidFill>
                <a:schemeClr val="bg1"/>
              </a:solidFill>
              <a:latin typeface="Montserrat" charset="0"/>
            </a:endParaRPr>
          </a:p>
          <a:p>
            <a:pPr lvl="0" indent="0">
              <a:buNone/>
            </a:pPr>
            <a:r>
              <a:rPr lang="x-none" altLang="en-US" dirty="0">
                <a:solidFill>
                  <a:schemeClr val="bg1"/>
                </a:solidFill>
                <a:latin typeface="Montserrat" charset="0"/>
              </a:rPr>
              <a:t>For large-scale </a:t>
            </a:r>
            <a:r>
              <a:rPr lang="en-US" altLang="en-US" dirty="0">
                <a:solidFill>
                  <a:schemeClr val="bg1"/>
                </a:solidFill>
                <a:latin typeface="Montserrat" charset="0"/>
              </a:rPr>
              <a:t>Machine Learning</a:t>
            </a:r>
            <a:r>
              <a:rPr lang="x-none" altLang="en-US" dirty="0">
                <a:solidFill>
                  <a:schemeClr val="bg1"/>
                </a:solidFill>
                <a:latin typeface="Montserrat" charset="0"/>
              </a:rPr>
              <a:t> </a:t>
            </a:r>
            <a:endParaRPr lang="en-US" altLang="en-US" dirty="0">
              <a:solidFill>
                <a:schemeClr val="bg1"/>
              </a:solidFill>
              <a:latin typeface="Montserrat" charset="0"/>
            </a:endParaRPr>
          </a:p>
          <a:p>
            <a:pPr marL="571500" indent="-342900"/>
            <a:r>
              <a:rPr lang="en-US" altLang="en-US" sz="2000" dirty="0">
                <a:solidFill>
                  <a:schemeClr val="bg1"/>
                </a:solidFill>
                <a:latin typeface="Montserrat" charset="0"/>
              </a:rPr>
              <a:t>B</a:t>
            </a:r>
            <a:r>
              <a:rPr lang="x-none" altLang="en-US" sz="2000" dirty="0">
                <a:solidFill>
                  <a:schemeClr val="bg1"/>
                </a:solidFill>
                <a:latin typeface="Montserrat" charset="0"/>
              </a:rPr>
              <a:t>ig</a:t>
            </a:r>
            <a:r>
              <a:rPr lang="en-US" altLang="en-US" sz="2000" dirty="0">
                <a:solidFill>
                  <a:schemeClr val="bg1"/>
                </a:solidFill>
                <a:latin typeface="Montserrat" charset="0"/>
              </a:rPr>
              <a:t> D</a:t>
            </a:r>
            <a:r>
              <a:rPr lang="x-none" altLang="en-US" sz="2000" dirty="0">
                <a:solidFill>
                  <a:schemeClr val="bg1"/>
                </a:solidFill>
                <a:latin typeface="Montserrat" charset="0"/>
              </a:rPr>
              <a:t>ata tools have limitations in performance</a:t>
            </a:r>
            <a:endParaRPr lang="en-US" altLang="en-US" sz="2000" dirty="0">
              <a:solidFill>
                <a:schemeClr val="bg1"/>
              </a:solidFill>
              <a:latin typeface="Montserrat" charset="0"/>
            </a:endParaRPr>
          </a:p>
          <a:p>
            <a:pPr marL="571500" indent="-342900"/>
            <a:r>
              <a:rPr lang="x-none" altLang="en-US" sz="2000" dirty="0">
                <a:solidFill>
                  <a:schemeClr val="bg1"/>
                </a:solidFill>
                <a:latin typeface="Montserrat" charset="0"/>
              </a:rPr>
              <a:t>HPC techniques can really help </a:t>
            </a:r>
            <a:r>
              <a:rPr lang="en-US" altLang="en-US" sz="2000" dirty="0">
                <a:solidFill>
                  <a:schemeClr val="bg1"/>
                </a:solidFill>
                <a:latin typeface="Montserrat" charset="0"/>
              </a:rPr>
              <a:t>(e.g.</a:t>
            </a:r>
            <a:r>
              <a:rPr lang="x-none" altLang="en-US" sz="2000" dirty="0">
                <a:solidFill>
                  <a:schemeClr val="bg1"/>
                </a:solidFill>
                <a:latin typeface="Montserrat" charset="0"/>
              </a:rPr>
              <a:t> MPI, BLAS</a:t>
            </a:r>
            <a:r>
              <a:rPr lang="en-US" altLang="en-US" sz="2000" dirty="0">
                <a:solidFill>
                  <a:schemeClr val="bg1"/>
                </a:solidFill>
                <a:latin typeface="Montserrat" charset="0"/>
              </a:rPr>
              <a:t>)</a:t>
            </a:r>
          </a:p>
          <a:p>
            <a:pPr marL="571500" indent="-342900"/>
            <a:r>
              <a:rPr lang="en-US" altLang="en-US" sz="2000" dirty="0">
                <a:solidFill>
                  <a:schemeClr val="bg1"/>
                </a:solidFill>
                <a:latin typeface="Montserrat" charset="0"/>
              </a:rPr>
              <a:t>Can we do better than </a:t>
            </a:r>
            <a:r>
              <a:rPr lang="x-none" altLang="en-US" sz="2000" dirty="0">
                <a:solidFill>
                  <a:schemeClr val="bg1"/>
                </a:solidFill>
                <a:latin typeface="Montserrat" charset="0"/>
              </a:rPr>
              <a:t>simply deploy MPI</a:t>
            </a:r>
            <a:r>
              <a:rPr lang="en-US" altLang="en-US" sz="2000" dirty="0">
                <a:solidFill>
                  <a:schemeClr val="bg1"/>
                </a:solidFill>
                <a:latin typeface="Montserrat" charset="0"/>
              </a:rPr>
              <a:t> or </a:t>
            </a:r>
            <a:r>
              <a:rPr lang="x-none" altLang="en-US" sz="2000" dirty="0">
                <a:solidFill>
                  <a:schemeClr val="bg1"/>
                </a:solidFill>
                <a:latin typeface="Montserrat" charset="0"/>
              </a:rPr>
              <a:t>BLAS</a:t>
            </a:r>
            <a:r>
              <a:rPr lang="en-US" altLang="en-US" sz="2000" dirty="0">
                <a:solidFill>
                  <a:schemeClr val="bg1"/>
                </a:solidFill>
                <a:latin typeface="Montserrat" charset="0"/>
              </a:rPr>
              <a:t>?</a:t>
            </a:r>
            <a:endParaRPr lang="x-none" altLang="en-US" sz="2000" dirty="0">
              <a:solidFill>
                <a:schemeClr val="bg1"/>
              </a:solidFill>
              <a:latin typeface="Montserrat" charset="0"/>
            </a:endParaRPr>
          </a:p>
        </p:txBody>
      </p:sp>
      <p:sp>
        <p:nvSpPr>
          <p:cNvPr id="4" name="Rectangle 3">
            <a:extLst>
              <a:ext uri="{FF2B5EF4-FFF2-40B4-BE49-F238E27FC236}">
                <a16:creationId xmlns:a16="http://schemas.microsoft.com/office/drawing/2014/main" xmlns="" id="{F2073198-8274-4EA1-8BA0-6C715E6CAD11}"/>
              </a:ext>
            </a:extLst>
          </p:cNvPr>
          <p:cNvSpPr/>
          <p:nvPr/>
        </p:nvSpPr>
        <p:spPr>
          <a:xfrm>
            <a:off x="238381" y="5333883"/>
            <a:ext cx="3627403" cy="1384995"/>
          </a:xfrm>
          <a:prstGeom prst="rect">
            <a:avLst/>
          </a:prstGeom>
        </p:spPr>
        <p:txBody>
          <a:bodyPr wrap="none">
            <a:spAutoFit/>
          </a:bodyPr>
          <a:lstStyle/>
          <a:p>
            <a:r>
              <a:rPr lang="en-US" altLang="en-US" sz="4400" dirty="0">
                <a:solidFill>
                  <a:srgbClr val="72A1A8"/>
                </a:solidFill>
                <a:latin typeface="Montserrat" charset="0"/>
                <a:ea typeface="Montserrat" charset="0"/>
                <a:cs typeface="Montserrat" charset="0"/>
              </a:rPr>
              <a:t>Status</a:t>
            </a:r>
          </a:p>
          <a:p>
            <a:r>
              <a:rPr lang="en-US" altLang="en-US" sz="4000" dirty="0">
                <a:solidFill>
                  <a:srgbClr val="72A1A8"/>
                </a:solidFill>
                <a:latin typeface="Montserrat" charset="0"/>
                <a:ea typeface="Montserrat" charset="0"/>
                <a:cs typeface="Montserrat" charset="0"/>
              </a:rPr>
              <a:t>of Big Data Tools</a:t>
            </a:r>
            <a:endParaRPr lang="en-US" sz="4000" dirty="0">
              <a:solidFill>
                <a:srgbClr val="72A1A8"/>
              </a:solidFill>
              <a:latin typeface="Montserrat" charset="0"/>
              <a:ea typeface="Montserrat" charset="0"/>
              <a:cs typeface="Montserrat" charset="0"/>
            </a:endParaRPr>
          </a:p>
        </p:txBody>
      </p:sp>
      <p:sp>
        <p:nvSpPr>
          <p:cNvPr id="5" name="Rectangle 4">
            <a:extLst>
              <a:ext uri="{FF2B5EF4-FFF2-40B4-BE49-F238E27FC236}">
                <a16:creationId xmlns:a16="http://schemas.microsoft.com/office/drawing/2014/main" xmlns="" id="{5B383912-8B4A-4FEF-B10D-2973934CDF01}"/>
              </a:ext>
            </a:extLst>
          </p:cNvPr>
          <p:cNvSpPr/>
          <p:nvPr/>
        </p:nvSpPr>
        <p:spPr>
          <a:xfrm>
            <a:off x="6030807" y="1160468"/>
            <a:ext cx="74415" cy="744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BDA2CF80-2C37-41E8-B5AD-C94F870636F9}"/>
              </a:ext>
            </a:extLst>
          </p:cNvPr>
          <p:cNvSpPr/>
          <p:nvPr/>
        </p:nvSpPr>
        <p:spPr>
          <a:xfrm>
            <a:off x="6011648" y="2318677"/>
            <a:ext cx="78556" cy="77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2B799DF-190F-4CAD-9016-1432699B04D2}"/>
              </a:ext>
            </a:extLst>
          </p:cNvPr>
          <p:cNvSpPr/>
          <p:nvPr/>
        </p:nvSpPr>
        <p:spPr>
          <a:xfrm>
            <a:off x="6019692" y="3501631"/>
            <a:ext cx="78556" cy="219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1836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84669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5: Convert Centroids data from Harp to DAAL ( for each iteration ) </a:t>
            </a:r>
          </a:p>
        </p:txBody>
      </p:sp>
      <p:sp>
        <p:nvSpPr>
          <p:cNvPr id="7" name="Round Single Corner Rectangle 6"/>
          <p:cNvSpPr/>
          <p:nvPr/>
        </p:nvSpPr>
        <p:spPr>
          <a:xfrm>
            <a:off x="8019356" y="1386076"/>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Convert non-continuous harp side centroids data to DAAL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NumericTable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by a multi-threaded converter</a:t>
            </a:r>
          </a:p>
        </p:txBody>
      </p:sp>
      <p:cxnSp>
        <p:nvCxnSpPr>
          <p:cNvPr id="8" name="Straight Arrow Connector 7"/>
          <p:cNvCxnSpPr/>
          <p:nvPr/>
        </p:nvCxnSpPr>
        <p:spPr>
          <a:xfrm flipH="1">
            <a:off x="7391746" y="2414731"/>
            <a:ext cx="2313879" cy="577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135205"/>
            <a:ext cx="6929122" cy="5202107"/>
          </a:xfrm>
          <a:prstGeom prst="rect">
            <a:avLst/>
          </a:prstGeom>
        </p:spPr>
      </p:pic>
      <p:sp>
        <p:nvSpPr>
          <p:cNvPr id="9" name="Rectangle 8"/>
          <p:cNvSpPr/>
          <p:nvPr/>
        </p:nvSpPr>
        <p:spPr>
          <a:xfrm>
            <a:off x="693026" y="2358917"/>
            <a:ext cx="6685714" cy="16972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29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6: Local Computation by DAAL kernel ( for each iteration)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390251"/>
            <a:ext cx="7348682" cy="1547091"/>
          </a:xfrm>
          <a:prstGeom prst="rect">
            <a:avLst/>
          </a:prstGeom>
        </p:spPr>
      </p:pic>
      <p:sp>
        <p:nvSpPr>
          <p:cNvPr id="5" name="Rectangle 4"/>
          <p:cNvSpPr/>
          <p:nvPr/>
        </p:nvSpPr>
        <p:spPr>
          <a:xfrm>
            <a:off x="357982" y="2188661"/>
            <a:ext cx="6685714" cy="6961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Single Corner Rectangle 6"/>
          <p:cNvSpPr/>
          <p:nvPr/>
        </p:nvSpPr>
        <p:spPr>
          <a:xfrm>
            <a:off x="3623881" y="3831500"/>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DAAL kernel update model by local training points. </a:t>
            </a:r>
          </a:p>
        </p:txBody>
      </p:sp>
      <p:cxnSp>
        <p:nvCxnSpPr>
          <p:cNvPr id="8" name="Straight Arrow Connector 7"/>
          <p:cNvCxnSpPr>
            <a:stCxn id="7" idx="0"/>
          </p:cNvCxnSpPr>
          <p:nvPr/>
        </p:nvCxnSpPr>
        <p:spPr>
          <a:xfrm flipH="1" flipV="1">
            <a:off x="3126525" y="2884785"/>
            <a:ext cx="2356463" cy="9467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60519" y="1746208"/>
            <a:ext cx="1595687" cy="3698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 Single Corner Rectangle 9"/>
          <p:cNvSpPr/>
          <p:nvPr/>
        </p:nvSpPr>
        <p:spPr>
          <a:xfrm>
            <a:off x="8033101" y="2602697"/>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Refresh the centroids data at each iteration by reset the input object of DAAL kernel</a:t>
            </a:r>
          </a:p>
        </p:txBody>
      </p:sp>
      <p:cxnSp>
        <p:nvCxnSpPr>
          <p:cNvPr id="11" name="Straight Arrow Connector 10"/>
          <p:cNvCxnSpPr/>
          <p:nvPr/>
        </p:nvCxnSpPr>
        <p:spPr>
          <a:xfrm flipH="1" flipV="1">
            <a:off x="7114622" y="2116061"/>
            <a:ext cx="918480" cy="966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9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013" y="290945"/>
            <a:ext cx="70640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7: Inter-Mapper Communication ( for each iteration)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13" y="1396306"/>
            <a:ext cx="7728711" cy="3932151"/>
          </a:xfrm>
          <a:prstGeom prst="rect">
            <a:avLst/>
          </a:prstGeom>
        </p:spPr>
      </p:pic>
      <p:sp>
        <p:nvSpPr>
          <p:cNvPr id="5" name="Rectangle 4"/>
          <p:cNvSpPr/>
          <p:nvPr/>
        </p:nvSpPr>
        <p:spPr>
          <a:xfrm>
            <a:off x="357982" y="1463040"/>
            <a:ext cx="3647680" cy="21827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 Single Corner Rectangle 5"/>
          <p:cNvSpPr/>
          <p:nvPr/>
        </p:nvSpPr>
        <p:spPr>
          <a:xfrm>
            <a:off x="6096166" y="993910"/>
            <a:ext cx="3718213"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Four harp collective operations to suite different communication data size</a:t>
            </a:r>
          </a:p>
        </p:txBody>
      </p:sp>
      <p:cxnSp>
        <p:nvCxnSpPr>
          <p:cNvPr id="7" name="Straight Arrow Connector 6"/>
          <p:cNvCxnSpPr/>
          <p:nvPr/>
        </p:nvCxnSpPr>
        <p:spPr>
          <a:xfrm flipH="1">
            <a:off x="4085631" y="1541674"/>
            <a:ext cx="2010536" cy="8832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41323" y="4441231"/>
            <a:ext cx="6852014" cy="2192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041323" y="4811744"/>
            <a:ext cx="3861041" cy="2192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 Single Corner Rectangle 10"/>
          <p:cNvSpPr/>
          <p:nvPr/>
        </p:nvSpPr>
        <p:spPr>
          <a:xfrm>
            <a:off x="7084315" y="2404441"/>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Regroup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operation combines partial results of the same centroid ID from all mappers, combined results re-assigned to different mappers</a:t>
            </a:r>
          </a:p>
        </p:txBody>
      </p:sp>
      <p:cxnSp>
        <p:nvCxnSpPr>
          <p:cNvPr id="12" name="Straight Arrow Connector 11"/>
          <p:cNvCxnSpPr/>
          <p:nvPr/>
        </p:nvCxnSpPr>
        <p:spPr>
          <a:xfrm flipH="1">
            <a:off x="7657363" y="3433096"/>
            <a:ext cx="1652969" cy="9560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 Single Corner Rectangle 13"/>
          <p:cNvSpPr/>
          <p:nvPr/>
        </p:nvSpPr>
        <p:spPr>
          <a:xfrm>
            <a:off x="5555398" y="5283798"/>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white"/>
                </a:solidFill>
                <a:effectLst/>
                <a:uLnTx/>
                <a:uFillTx/>
                <a:latin typeface="Calibri" panose="020F0502020204030204"/>
                <a:ea typeface="+mn-ea"/>
                <a:cs typeface="+mn-cs"/>
              </a:rPr>
              <a:t>Allgather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aggregate and broadcast averaged centroids data to each mapper</a:t>
            </a:r>
          </a:p>
        </p:txBody>
      </p:sp>
      <p:cxnSp>
        <p:nvCxnSpPr>
          <p:cNvPr id="15" name="Straight Arrow Connector 14"/>
          <p:cNvCxnSpPr/>
          <p:nvPr/>
        </p:nvCxnSpPr>
        <p:spPr>
          <a:xfrm flipH="1" flipV="1">
            <a:off x="3120759" y="5073445"/>
            <a:ext cx="2434640" cy="6716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360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515" y="257694"/>
            <a:ext cx="8034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Step 8: Release Memory and Record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77" y="1084908"/>
            <a:ext cx="6093424" cy="2330818"/>
          </a:xfrm>
          <a:prstGeom prst="rect">
            <a:avLst/>
          </a:prstGeom>
        </p:spPr>
      </p:pic>
      <p:sp>
        <p:nvSpPr>
          <p:cNvPr id="6" name="Rectangle 5"/>
          <p:cNvSpPr/>
          <p:nvPr/>
        </p:nvSpPr>
        <p:spPr>
          <a:xfrm>
            <a:off x="511366" y="1457141"/>
            <a:ext cx="3877754" cy="4778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 Single Corner Rectangle 6"/>
          <p:cNvSpPr/>
          <p:nvPr/>
        </p:nvSpPr>
        <p:spPr>
          <a:xfrm>
            <a:off x="6275119" y="667410"/>
            <a:ext cx="4313238" cy="1028655"/>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Release the memory allocation at DAAL side after the whole iterations</a:t>
            </a:r>
          </a:p>
        </p:txBody>
      </p:sp>
      <p:cxnSp>
        <p:nvCxnSpPr>
          <p:cNvPr id="8" name="Straight Arrow Connector 7"/>
          <p:cNvCxnSpPr/>
          <p:nvPr/>
        </p:nvCxnSpPr>
        <p:spPr>
          <a:xfrm flipH="1">
            <a:off x="4389120" y="1190982"/>
            <a:ext cx="1885999" cy="5050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83487" y="2316971"/>
            <a:ext cx="4987815" cy="4778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 Single Corner Rectangle 10"/>
          <p:cNvSpPr/>
          <p:nvPr/>
        </p:nvSpPr>
        <p:spPr>
          <a:xfrm>
            <a:off x="5332119" y="3657400"/>
            <a:ext cx="4313238" cy="560639"/>
          </a:xfrm>
          <a:prstGeom prst="round1Rect">
            <a:avLst/>
          </a:prstGeom>
          <a:gradFill>
            <a:gsLst>
              <a:gs pos="0">
                <a:srgbClr val="72A1A8"/>
              </a:gs>
              <a:gs pos="2000">
                <a:srgbClr val="72A1A8"/>
              </a:gs>
              <a:gs pos="85000">
                <a:srgbClr val="263338"/>
              </a:gs>
              <a:gs pos="16000">
                <a:srgbClr val="72A1A8"/>
              </a:gs>
              <a:gs pos="84000">
                <a:srgbClr val="263338"/>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Write centroids (model back) back to HDFS </a:t>
            </a:r>
          </a:p>
        </p:txBody>
      </p:sp>
      <p:cxnSp>
        <p:nvCxnSpPr>
          <p:cNvPr id="12" name="Straight Arrow Connector 11"/>
          <p:cNvCxnSpPr/>
          <p:nvPr/>
        </p:nvCxnSpPr>
        <p:spPr>
          <a:xfrm flipH="1" flipV="1">
            <a:off x="3616305" y="2852731"/>
            <a:ext cx="1715684" cy="1050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331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125"/>
            <a:ext cx="10515600" cy="568325"/>
          </a:xfrm>
        </p:spPr>
        <p:txBody>
          <a:bodyPr>
            <a:normAutofit/>
          </a:bodyPr>
          <a:lstStyle/>
          <a:p>
            <a:r>
              <a:rPr lang="en-US" sz="2400" b="1" dirty="0">
                <a:latin typeface="+mn-lt"/>
                <a:ea typeface="+mn-ea"/>
                <a:cs typeface="+mn-cs"/>
              </a:rPr>
              <a:t>Computation models for K-means</a:t>
            </a:r>
          </a:p>
        </p:txBody>
      </p:sp>
      <p:sp>
        <p:nvSpPr>
          <p:cNvPr id="4" name="TextBox 3"/>
          <p:cNvSpPr txBox="1"/>
          <p:nvPr/>
        </p:nvSpPr>
        <p:spPr>
          <a:xfrm>
            <a:off x="495857" y="830716"/>
            <a:ext cx="4549108" cy="1554272"/>
          </a:xfrm>
          <a:prstGeom prst="rect">
            <a:avLst/>
          </a:prstGeom>
          <a:noFill/>
        </p:spPr>
        <p:txBody>
          <a:bodyPr wrap="square" rtlCol="0">
            <a:spAutoFit/>
          </a:bodyPr>
          <a:lstStyle/>
          <a:p>
            <a:r>
              <a:rPr lang="en-US" dirty="0"/>
              <a:t>Harp-DAAL-</a:t>
            </a:r>
            <a:r>
              <a:rPr lang="en-US" dirty="0" err="1"/>
              <a:t>Kmeans</a:t>
            </a:r>
            <a:endParaRPr lang="en-US" dirty="0"/>
          </a:p>
          <a:p>
            <a:endParaRPr lang="en-US" dirty="0"/>
          </a:p>
          <a:p>
            <a:pPr marL="285750" indent="-285750">
              <a:buFont typeface="Arial" charset="0"/>
              <a:buChar char="•"/>
            </a:pPr>
            <a:r>
              <a:rPr lang="en-US" dirty="0"/>
              <a:t>Inter-node: </a:t>
            </a:r>
            <a:r>
              <a:rPr lang="en-US" dirty="0" err="1"/>
              <a:t>Allreduce</a:t>
            </a:r>
            <a:r>
              <a:rPr lang="en-US" dirty="0"/>
              <a:t>, Easy to implement, efficient when model data is not large</a:t>
            </a:r>
          </a:p>
          <a:p>
            <a:pPr marL="285750" indent="-285750">
              <a:buFont typeface="Arial"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90" y="2128366"/>
            <a:ext cx="4058184" cy="19617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310" y="3537336"/>
            <a:ext cx="6096040" cy="20650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259" y="861607"/>
            <a:ext cx="8614848" cy="2454230"/>
          </a:xfrm>
          <a:prstGeom prst="rect">
            <a:avLst/>
          </a:prstGeom>
        </p:spPr>
      </p:pic>
      <p:sp>
        <p:nvSpPr>
          <p:cNvPr id="12" name="Rectangle 11"/>
          <p:cNvSpPr/>
          <p:nvPr/>
        </p:nvSpPr>
        <p:spPr>
          <a:xfrm>
            <a:off x="419528" y="4142140"/>
            <a:ext cx="4379043" cy="2031325"/>
          </a:xfrm>
          <a:prstGeom prst="rect">
            <a:avLst/>
          </a:prstGeom>
        </p:spPr>
        <p:txBody>
          <a:bodyPr wrap="square">
            <a:spAutoFit/>
          </a:bodyPr>
          <a:lstStyle/>
          <a:p>
            <a:pPr marL="285750" indent="-285750">
              <a:buFont typeface="Arial" charset="0"/>
              <a:buChar char="•"/>
            </a:pPr>
            <a:r>
              <a:rPr lang="en-US" dirty="0"/>
              <a:t>Intra-node: Shared Memory, matrix-matrix operations, </a:t>
            </a:r>
            <a:r>
              <a:rPr lang="en-US" dirty="0" err="1"/>
              <a:t>xGemm</a:t>
            </a:r>
            <a:r>
              <a:rPr lang="en-US" dirty="0"/>
              <a:t>: aggregate vector-vector distance computation into matrix-matrix multiplication, higher computation intensity (BLAS-3)</a:t>
            </a:r>
          </a:p>
          <a:p>
            <a:pPr marL="285750" indent="-285750">
              <a:buFont typeface="Arial" charset="0"/>
              <a:buChar char="•"/>
            </a:pPr>
            <a:endParaRPr lang="en-US" dirty="0"/>
          </a:p>
          <a:p>
            <a:pPr marL="285750" indent="-285750">
              <a:buFont typeface="Arial" charset="0"/>
              <a:buChar char="•"/>
            </a:pP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780" y="5870409"/>
            <a:ext cx="3685903" cy="346859"/>
          </a:xfrm>
          <a:prstGeom prst="rect">
            <a:avLst/>
          </a:prstGeom>
        </p:spPr>
      </p:pic>
    </p:spTree>
    <p:extLst>
      <p:ext uri="{BB962C8B-B14F-4D97-AF65-F5344CB8AC3E}">
        <p14:creationId xmlns:p14="http://schemas.microsoft.com/office/powerpoint/2010/main" val="2524946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3773" y="255132"/>
            <a:ext cx="10515600" cy="569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ontserrat" charset="0"/>
                <a:ea typeface="Montserrat" charset="0"/>
                <a:cs typeface="Montserrat" charset="0"/>
              </a:rPr>
              <a:t>Computation models for MF-SGD</a:t>
            </a:r>
          </a:p>
        </p:txBody>
      </p:sp>
      <p:sp>
        <p:nvSpPr>
          <p:cNvPr id="5" name="TextBox 4"/>
          <p:cNvSpPr txBox="1"/>
          <p:nvPr/>
        </p:nvSpPr>
        <p:spPr>
          <a:xfrm>
            <a:off x="658769" y="1045625"/>
            <a:ext cx="3949325" cy="646331"/>
          </a:xfrm>
          <a:prstGeom prst="rect">
            <a:avLst/>
          </a:prstGeom>
          <a:noFill/>
        </p:spPr>
        <p:txBody>
          <a:bodyPr wrap="square" rtlCol="0">
            <a:spAutoFit/>
          </a:bodyPr>
          <a:lstStyle/>
          <a:p>
            <a:pPr marL="285750" indent="-285750">
              <a:buFont typeface="Arial" charset="0"/>
              <a:buChar char="•"/>
            </a:pPr>
            <a:r>
              <a:rPr lang="en-US" dirty="0">
                <a:latin typeface="Montserrat" charset="0"/>
                <a:ea typeface="Montserrat" charset="0"/>
                <a:cs typeface="Montserrat" charset="0"/>
              </a:rPr>
              <a:t>Inter-node: Rotation</a:t>
            </a:r>
          </a:p>
          <a:p>
            <a:pPr marL="285750" indent="-285750">
              <a:buFont typeface="Arial" charset="0"/>
              <a:buChar char="•"/>
            </a:pPr>
            <a:r>
              <a:rPr lang="en-US" dirty="0">
                <a:latin typeface="Montserrat" charset="0"/>
                <a:ea typeface="Montserrat" charset="0"/>
                <a:cs typeface="Montserrat" charset="0"/>
              </a:rPr>
              <a:t>Intra-node: Asynchronous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22" y="1691956"/>
            <a:ext cx="4722529" cy="3541897"/>
          </a:xfrm>
          <a:prstGeom prst="rect">
            <a:avLst/>
          </a:prstGeom>
        </p:spPr>
      </p:pic>
      <p:sp>
        <p:nvSpPr>
          <p:cNvPr id="8" name="TextBox 7"/>
          <p:cNvSpPr txBox="1"/>
          <p:nvPr/>
        </p:nvSpPr>
        <p:spPr>
          <a:xfrm>
            <a:off x="810888" y="5557018"/>
            <a:ext cx="4684296" cy="646331"/>
          </a:xfrm>
          <a:prstGeom prst="rect">
            <a:avLst/>
          </a:prstGeom>
          <a:noFill/>
        </p:spPr>
        <p:txBody>
          <a:bodyPr wrap="none" rtlCol="0">
            <a:spAutoFit/>
          </a:bodyPr>
          <a:lstStyle/>
          <a:p>
            <a:r>
              <a:rPr lang="en-US" dirty="0">
                <a:latin typeface="Montserrat" charset="0"/>
                <a:ea typeface="Montserrat" charset="0"/>
                <a:cs typeface="Montserrat" charset="0"/>
              </a:rPr>
              <a:t>Rotation: Efficient when the mode data</a:t>
            </a:r>
          </a:p>
          <a:p>
            <a:r>
              <a:rPr lang="en-US" dirty="0">
                <a:latin typeface="Montserrat" charset="0"/>
                <a:ea typeface="Montserrat" charset="0"/>
                <a:cs typeface="Montserrat" charset="0"/>
              </a:rPr>
              <a:t>Is large, good scalability </a:t>
            </a:r>
          </a:p>
        </p:txBody>
      </p:sp>
      <p:sp>
        <p:nvSpPr>
          <p:cNvPr id="9" name="TextBox 8"/>
          <p:cNvSpPr txBox="1"/>
          <p:nvPr/>
        </p:nvSpPr>
        <p:spPr>
          <a:xfrm>
            <a:off x="6282478" y="6144963"/>
            <a:ext cx="4851008" cy="584775"/>
          </a:xfrm>
          <a:prstGeom prst="rect">
            <a:avLst/>
          </a:prstGeom>
          <a:noFill/>
        </p:spPr>
        <p:txBody>
          <a:bodyPr wrap="none" rtlCol="0">
            <a:spAutoFit/>
          </a:bodyPr>
          <a:lstStyle/>
          <a:p>
            <a:r>
              <a:rPr lang="en-US" sz="1600" dirty="0">
                <a:solidFill>
                  <a:schemeClr val="bg1"/>
                </a:solidFill>
                <a:latin typeface="Montserrat" charset="0"/>
                <a:ea typeface="Montserrat" charset="0"/>
                <a:cs typeface="Montserrat" charset="0"/>
              </a:rPr>
              <a:t>Asynchronous: Random access to model data </a:t>
            </a:r>
          </a:p>
          <a:p>
            <a:r>
              <a:rPr lang="en-US" sz="1600" dirty="0">
                <a:solidFill>
                  <a:schemeClr val="bg1"/>
                </a:solidFill>
                <a:latin typeface="Montserrat" charset="0"/>
                <a:ea typeface="Montserrat" charset="0"/>
                <a:cs typeface="Montserrat" charset="0"/>
              </a:rPr>
              <a:t>Good for thread-level workload balance.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232" t="6887" r="45377" b="-6887"/>
          <a:stretch/>
        </p:blipFill>
        <p:spPr>
          <a:xfrm>
            <a:off x="5617077" y="177922"/>
            <a:ext cx="3455362" cy="231085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089" y="2436814"/>
            <a:ext cx="5001371" cy="3708149"/>
          </a:xfrm>
          <a:prstGeom prst="rect">
            <a:avLst/>
          </a:prstGeom>
        </p:spPr>
      </p:pic>
    </p:spTree>
    <p:extLst>
      <p:ext uri="{BB962C8B-B14F-4D97-AF65-F5344CB8AC3E}">
        <p14:creationId xmlns:p14="http://schemas.microsoft.com/office/powerpoint/2010/main" val="328387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8775"/>
            <a:ext cx="10515600" cy="508000"/>
          </a:xfrm>
        </p:spPr>
        <p:txBody>
          <a:bodyPr>
            <a:normAutofit/>
          </a:bodyPr>
          <a:lstStyle/>
          <a:p>
            <a:r>
              <a:rPr lang="en-US" sz="2400" b="1" dirty="0">
                <a:latin typeface="+mn-lt"/>
                <a:ea typeface="+mn-ea"/>
                <a:cs typeface="+mn-cs"/>
              </a:rPr>
              <a:t>Computation Models for ALS</a:t>
            </a:r>
          </a:p>
        </p:txBody>
      </p:sp>
      <p:sp>
        <p:nvSpPr>
          <p:cNvPr id="5" name="TextBox 4"/>
          <p:cNvSpPr txBox="1"/>
          <p:nvPr/>
        </p:nvSpPr>
        <p:spPr>
          <a:xfrm>
            <a:off x="1185703" y="1238865"/>
            <a:ext cx="2469330" cy="369332"/>
          </a:xfrm>
          <a:prstGeom prst="rect">
            <a:avLst/>
          </a:prstGeom>
          <a:noFill/>
        </p:spPr>
        <p:txBody>
          <a:bodyPr wrap="none" rtlCol="0">
            <a:spAutoFit/>
          </a:bodyPr>
          <a:lstStyle/>
          <a:p>
            <a:pPr marL="285750" indent="-285750">
              <a:buFont typeface="Arial" charset="0"/>
              <a:buChar char="•"/>
            </a:pPr>
            <a:r>
              <a:rPr lang="en-US" dirty="0"/>
              <a:t>Inter-node: </a:t>
            </a:r>
            <a:r>
              <a:rPr lang="en-US" dirty="0" err="1"/>
              <a:t>Allreduce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077" y="1352350"/>
            <a:ext cx="7234064" cy="403761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190" y="4597991"/>
            <a:ext cx="2637957" cy="37744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190" y="5073438"/>
            <a:ext cx="2723147" cy="400317"/>
          </a:xfrm>
          <a:prstGeom prst="rect">
            <a:avLst/>
          </a:prstGeom>
        </p:spPr>
      </p:pic>
      <p:sp>
        <p:nvSpPr>
          <p:cNvPr id="20" name="Rectangle 19"/>
          <p:cNvSpPr/>
          <p:nvPr/>
        </p:nvSpPr>
        <p:spPr>
          <a:xfrm>
            <a:off x="1139000" y="3751710"/>
            <a:ext cx="4570225" cy="923330"/>
          </a:xfrm>
          <a:prstGeom prst="rect">
            <a:avLst/>
          </a:prstGeom>
        </p:spPr>
        <p:txBody>
          <a:bodyPr wrap="none">
            <a:spAutoFit/>
          </a:bodyPr>
          <a:lstStyle/>
          <a:p>
            <a:r>
              <a:rPr lang="en-US" dirty="0"/>
              <a:t>Intra-node: Shared Memory, Matrix operations</a:t>
            </a:r>
          </a:p>
          <a:p>
            <a:r>
              <a:rPr lang="en-US" dirty="0" err="1"/>
              <a:t>xSyrk</a:t>
            </a:r>
            <a:r>
              <a:rPr lang="en-US" dirty="0"/>
              <a:t>: symmetric rank-k update</a:t>
            </a:r>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154" y="1608197"/>
            <a:ext cx="4465943" cy="2013308"/>
          </a:xfrm>
          <a:prstGeom prst="rect">
            <a:avLst/>
          </a:prstGeom>
        </p:spPr>
      </p:pic>
    </p:spTree>
    <p:extLst>
      <p:ext uri="{BB962C8B-B14F-4D97-AF65-F5344CB8AC3E}">
        <p14:creationId xmlns:p14="http://schemas.microsoft.com/office/powerpoint/2010/main" val="3483839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010400" y="1825625"/>
            <a:ext cx="5181600" cy="4351338"/>
          </a:xfrm>
        </p:spPr>
        <p:txBody>
          <a:bodyPr/>
          <a:lstStyle/>
          <a:p>
            <a:pPr lvl="1"/>
            <a:endParaRPr lang="x-none" altLang="en-US" dirty="0"/>
          </a:p>
          <a:p>
            <a:pPr lvl="1"/>
            <a:endParaRPr lang="x-none" altLang="en-US" dirty="0"/>
          </a:p>
        </p:txBody>
      </p:sp>
      <p:sp>
        <p:nvSpPr>
          <p:cNvPr id="16" name="Title 1">
            <a:extLst>
              <a:ext uri="{FF2B5EF4-FFF2-40B4-BE49-F238E27FC236}">
                <a16:creationId xmlns:a16="http://schemas.microsoft.com/office/drawing/2014/main" xmlns="" id="{ED3AB9B6-CAB9-41D8-85B2-ACB2C293C47F}"/>
              </a:ext>
            </a:extLst>
          </p:cNvPr>
          <p:cNvSpPr txBox="1"/>
          <p:nvPr/>
        </p:nvSpPr>
        <p:spPr>
          <a:xfrm>
            <a:off x="107741" y="181980"/>
            <a:ext cx="10515600" cy="569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ontserrat" charset="0"/>
                <a:ea typeface="Montserrat" charset="0"/>
                <a:cs typeface="Montserrat" charset="0"/>
              </a:rPr>
              <a:t>Computation models for Subgraph Counting</a:t>
            </a:r>
          </a:p>
        </p:txBody>
      </p:sp>
      <p:sp>
        <p:nvSpPr>
          <p:cNvPr id="17" name="TextBox 16">
            <a:extLst>
              <a:ext uri="{FF2B5EF4-FFF2-40B4-BE49-F238E27FC236}">
                <a16:creationId xmlns:a16="http://schemas.microsoft.com/office/drawing/2014/main" xmlns="" id="{77EE01AB-381F-48C4-B8AA-B24229532D45}"/>
              </a:ext>
            </a:extLst>
          </p:cNvPr>
          <p:cNvSpPr txBox="1"/>
          <p:nvPr/>
        </p:nvSpPr>
        <p:spPr>
          <a:xfrm>
            <a:off x="728227" y="1030959"/>
            <a:ext cx="3501247" cy="1200329"/>
          </a:xfrm>
          <a:prstGeom prst="rect">
            <a:avLst/>
          </a:prstGeom>
          <a:noFill/>
        </p:spPr>
        <p:txBody>
          <a:bodyPr wrap="square" rtlCol="0">
            <a:spAutoFit/>
          </a:bodyPr>
          <a:lstStyle/>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On-demand decoupled steps</a:t>
            </a:r>
          </a:p>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Pipelined by computation</a:t>
            </a:r>
          </a:p>
          <a:p>
            <a:pPr marL="285750" marR="0" lvl="0" indent="-285750" algn="l" defTabSz="913108" rtl="0" eaLnBrk="1" fontAlgn="auto" latinLnBrk="0" hangingPunct="1">
              <a:lnSpc>
                <a:spcPct val="100000"/>
              </a:lnSpc>
              <a:spcBef>
                <a:spcPts val="0"/>
              </a:spcBef>
              <a:spcAft>
                <a:spcPts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Each step partial collective communication within group </a:t>
            </a:r>
          </a:p>
        </p:txBody>
      </p:sp>
      <p:pic>
        <p:nvPicPr>
          <p:cNvPr id="5" name="Picture 4">
            <a:extLst>
              <a:ext uri="{FF2B5EF4-FFF2-40B4-BE49-F238E27FC236}">
                <a16:creationId xmlns:a16="http://schemas.microsoft.com/office/drawing/2014/main" xmlns="" id="{066C011C-8DFA-4EC6-B862-E3BBB23FEF9D}"/>
              </a:ext>
            </a:extLst>
          </p:cNvPr>
          <p:cNvPicPr>
            <a:picLocks noChangeAspect="1"/>
          </p:cNvPicPr>
          <p:nvPr/>
        </p:nvPicPr>
        <p:blipFill>
          <a:blip r:embed="rId2"/>
          <a:stretch>
            <a:fillRect/>
          </a:stretch>
        </p:blipFill>
        <p:spPr>
          <a:xfrm>
            <a:off x="107741" y="2853573"/>
            <a:ext cx="2883719" cy="2250824"/>
          </a:xfrm>
          <a:prstGeom prst="rect">
            <a:avLst/>
          </a:prstGeom>
        </p:spPr>
      </p:pic>
      <p:pic>
        <p:nvPicPr>
          <p:cNvPr id="6" name="Picture 5">
            <a:extLst>
              <a:ext uri="{FF2B5EF4-FFF2-40B4-BE49-F238E27FC236}">
                <a16:creationId xmlns:a16="http://schemas.microsoft.com/office/drawing/2014/main" xmlns="" id="{88BA60A1-C898-475A-81CD-DA64C0421A3A}"/>
              </a:ext>
            </a:extLst>
          </p:cNvPr>
          <p:cNvPicPr>
            <a:picLocks noChangeAspect="1"/>
          </p:cNvPicPr>
          <p:nvPr/>
        </p:nvPicPr>
        <p:blipFill>
          <a:blip r:embed="rId3"/>
          <a:stretch>
            <a:fillRect/>
          </a:stretch>
        </p:blipFill>
        <p:spPr>
          <a:xfrm>
            <a:off x="3224463" y="2790408"/>
            <a:ext cx="2382253" cy="2313989"/>
          </a:xfrm>
          <a:prstGeom prst="rect">
            <a:avLst/>
          </a:prstGeom>
        </p:spPr>
      </p:pic>
      <p:sp>
        <p:nvSpPr>
          <p:cNvPr id="19" name="Content Placeholder 4">
            <a:extLst>
              <a:ext uri="{FF2B5EF4-FFF2-40B4-BE49-F238E27FC236}">
                <a16:creationId xmlns:a16="http://schemas.microsoft.com/office/drawing/2014/main" xmlns="" id="{0342F93A-D6D5-4BE4-AD43-89270E4C4701}"/>
              </a:ext>
            </a:extLst>
          </p:cNvPr>
          <p:cNvSpPr txBox="1">
            <a:spLocks/>
          </p:cNvSpPr>
          <p:nvPr/>
        </p:nvSpPr>
        <p:spPr>
          <a:xfrm>
            <a:off x="6644114" y="986930"/>
            <a:ext cx="3842258" cy="140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en-US" altLang="en-US" sz="1800" dirty="0">
                <a:solidFill>
                  <a:schemeClr val="bg1"/>
                </a:solidFill>
                <a:latin typeface="Montserrat" charset="0"/>
                <a:ea typeface="Montserrat" charset="0"/>
                <a:cs typeface="Montserrat" charset="0"/>
              </a:rPr>
              <a:t>Com-Friendster</a:t>
            </a:r>
          </a:p>
          <a:p>
            <a:pPr>
              <a:buFontTx/>
              <a:buChar char="-"/>
            </a:pPr>
            <a:r>
              <a:rPr lang="en-US" altLang="en-US" sz="1800" dirty="0">
                <a:solidFill>
                  <a:schemeClr val="bg1"/>
                </a:solidFill>
                <a:latin typeface="Montserrat" charset="0"/>
                <a:ea typeface="Montserrat" charset="0"/>
                <a:cs typeface="Montserrat" charset="0"/>
              </a:rPr>
              <a:t>65 million nodes</a:t>
            </a:r>
          </a:p>
          <a:p>
            <a:pPr>
              <a:buFontTx/>
              <a:buChar char="-"/>
            </a:pPr>
            <a:r>
              <a:rPr lang="en-US" altLang="en-US" sz="1800" dirty="0">
                <a:solidFill>
                  <a:schemeClr val="bg1"/>
                </a:solidFill>
                <a:latin typeface="Montserrat" charset="0"/>
                <a:ea typeface="Montserrat" charset="0"/>
                <a:cs typeface="Montserrat" charset="0"/>
              </a:rPr>
              <a:t>5 billion edges</a:t>
            </a:r>
            <a:endParaRPr lang="x-none" altLang="en-US" sz="1800" dirty="0">
              <a:solidFill>
                <a:schemeClr val="bg1"/>
              </a:solidFill>
              <a:latin typeface="Montserrat" charset="0"/>
              <a:ea typeface="Montserrat" charset="0"/>
              <a:cs typeface="Montserrat" charset="0"/>
            </a:endParaRPr>
          </a:p>
        </p:txBody>
      </p:sp>
      <p:sp>
        <p:nvSpPr>
          <p:cNvPr id="20" name="Rectangle 19">
            <a:extLst>
              <a:ext uri="{FF2B5EF4-FFF2-40B4-BE49-F238E27FC236}">
                <a16:creationId xmlns:a16="http://schemas.microsoft.com/office/drawing/2014/main" xmlns="" id="{04328385-45B7-412F-9C82-C3C371663782}"/>
              </a:ext>
            </a:extLst>
          </p:cNvPr>
          <p:cNvSpPr/>
          <p:nvPr/>
        </p:nvSpPr>
        <p:spPr>
          <a:xfrm>
            <a:off x="6572413" y="602177"/>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xmlns="" id="{C9F22513-9D5A-4C5F-928A-78FC66F3F005}"/>
              </a:ext>
            </a:extLst>
          </p:cNvPr>
          <p:cNvSpPr txBox="1"/>
          <p:nvPr/>
        </p:nvSpPr>
        <p:spPr>
          <a:xfrm>
            <a:off x="6715815" y="2040503"/>
            <a:ext cx="2540054" cy="618631"/>
          </a:xfrm>
          <a:prstGeom prst="rect">
            <a:avLst/>
          </a:prstGeom>
          <a:noFill/>
        </p:spPr>
        <p:txBody>
          <a:bodyPr wrap="none" rtlCol="0">
            <a:spAutoFit/>
          </a:bodyPr>
          <a:lstStyle/>
          <a:p>
            <a:pPr>
              <a:lnSpc>
                <a:spcPct val="90000"/>
              </a:lnSpc>
              <a:spcBef>
                <a:spcPts val="1000"/>
              </a:spcBef>
            </a:pPr>
            <a:r>
              <a:rPr lang="en-US" dirty="0">
                <a:solidFill>
                  <a:schemeClr val="bg1"/>
                </a:solidFill>
                <a:latin typeface="Montserrat" charset="0"/>
              </a:rPr>
              <a:t>SNAP network repository</a:t>
            </a:r>
          </a:p>
          <a:p>
            <a:endParaRPr lang="en-US" dirty="0"/>
          </a:p>
        </p:txBody>
      </p:sp>
      <p:sp>
        <p:nvSpPr>
          <p:cNvPr id="22" name="Rectangle 21">
            <a:extLst>
              <a:ext uri="{FF2B5EF4-FFF2-40B4-BE49-F238E27FC236}">
                <a16:creationId xmlns:a16="http://schemas.microsoft.com/office/drawing/2014/main" xmlns="" id="{03BA77DE-FC05-4779-A72B-A974F6735AEB}"/>
              </a:ext>
            </a:extLst>
          </p:cNvPr>
          <p:cNvSpPr/>
          <p:nvPr/>
        </p:nvSpPr>
        <p:spPr>
          <a:xfrm>
            <a:off x="6572413" y="2774286"/>
            <a:ext cx="71701" cy="117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65FF565B-7A18-4BAC-AE66-0B5DACDD1B95}"/>
              </a:ext>
            </a:extLst>
          </p:cNvPr>
          <p:cNvSpPr/>
          <p:nvPr/>
        </p:nvSpPr>
        <p:spPr>
          <a:xfrm>
            <a:off x="6572413" y="4242724"/>
            <a:ext cx="71701" cy="117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xmlns="" id="{1C66B142-344B-4928-B72C-6590F5DFE05E}"/>
              </a:ext>
            </a:extLst>
          </p:cNvPr>
          <p:cNvSpPr txBox="1"/>
          <p:nvPr/>
        </p:nvSpPr>
        <p:spPr>
          <a:xfrm>
            <a:off x="6644114" y="4407716"/>
            <a:ext cx="2973186" cy="646331"/>
          </a:xfrm>
          <a:prstGeom prst="rect">
            <a:avLst/>
          </a:prstGeom>
          <a:noFill/>
        </p:spPr>
        <p:txBody>
          <a:bodyPr wrap="none" rtlCol="0">
            <a:spAutoFit/>
          </a:bodyPr>
          <a:lstStyle/>
          <a:p>
            <a:r>
              <a:rPr lang="en-US" dirty="0">
                <a:solidFill>
                  <a:schemeClr val="bg1"/>
                </a:solidFill>
                <a:latin typeface="Montserrat" charset="0"/>
                <a:ea typeface="Montserrat" charset="0"/>
                <a:cs typeface="Montserrat" charset="0"/>
              </a:rPr>
              <a:t>Count time of template u12-2</a:t>
            </a:r>
          </a:p>
          <a:p>
            <a:r>
              <a:rPr lang="en-US" dirty="0">
                <a:solidFill>
                  <a:schemeClr val="bg1"/>
                </a:solidFill>
                <a:latin typeface="Montserrat" charset="0"/>
                <a:ea typeface="Montserrat" charset="0"/>
                <a:cs typeface="Montserrat" charset="0"/>
              </a:rPr>
              <a:t>15 minutes</a:t>
            </a:r>
          </a:p>
        </p:txBody>
      </p:sp>
      <mc:AlternateContent xmlns:mc="http://schemas.openxmlformats.org/markup-compatibility/2006" xmlns:a14="http://schemas.microsoft.com/office/drawing/2010/main">
        <mc:Choice Requires="a14">
          <p:sp>
            <p:nvSpPr>
              <p:cNvPr id="25" name="Content Placeholder 4">
                <a:extLst>
                  <a:ext uri="{FF2B5EF4-FFF2-40B4-BE49-F238E27FC236}">
                    <a16:creationId xmlns:a16="http://schemas.microsoft.com/office/drawing/2014/main" xmlns="" id="{BD8BB741-C19D-42E5-86CF-2081E66262FB}"/>
                  </a:ext>
                </a:extLst>
              </p:cNvPr>
              <p:cNvSpPr txBox="1">
                <a:spLocks/>
              </p:cNvSpPr>
              <p:nvPr/>
            </p:nvSpPr>
            <p:spPr>
              <a:xfrm>
                <a:off x="6752666" y="2853573"/>
                <a:ext cx="362515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Font typeface="Arial" charset="0"/>
                  <a:buNone/>
                </a:pPr>
                <a:r>
                  <a:rPr lang="en-US" altLang="en-US" sz="1800" dirty="0">
                    <a:solidFill>
                      <a:schemeClr val="bg1"/>
                    </a:solidFill>
                    <a:latin typeface="Montserrat" charset="0"/>
                    <a:ea typeface="Montserrat" charset="0"/>
                    <a:cs typeface="Montserrat" charset="0"/>
                  </a:rPr>
                  <a:t>Count number of template u12-2</a:t>
                </a:r>
              </a:p>
              <a:p>
                <a:pPr marL="0" indent="0">
                  <a:buFont typeface="Arial" charset="0"/>
                  <a:buNone/>
                </a:pPr>
                <a:r>
                  <a:rPr lang="fi-FI" altLang="en-US" sz="1800" dirty="0">
                    <a:solidFill>
                      <a:schemeClr val="bg1"/>
                    </a:solidFill>
                    <a:latin typeface="Montserrat" charset="0"/>
                    <a:ea typeface="Montserrat" charset="0"/>
                    <a:cs typeface="Montserrat" charset="0"/>
                  </a:rPr>
                  <a:t>4.358118772743884</a:t>
                </a:r>
                <a14:m>
                  <m:oMath xmlns:m="http://schemas.openxmlformats.org/officeDocument/2006/math">
                    <m:r>
                      <a:rPr lang="fi-FI" altLang="en-US" sz="1800" i="1" smtClean="0">
                        <a:solidFill>
                          <a:schemeClr val="bg1"/>
                        </a:solidFill>
                        <a:latin typeface="Cambria Math" charset="0"/>
                        <a:ea typeface="Cambria Math" charset="0"/>
                        <a:cs typeface="Cambria Math" charset="0"/>
                      </a:rPr>
                      <m:t>×</m:t>
                    </m:r>
                    <m:sSup>
                      <m:sSupPr>
                        <m:ctrlPr>
                          <a:rPr lang="en-US" altLang="en-US" sz="1800" i="1" smtClean="0">
                            <a:solidFill>
                              <a:schemeClr val="bg1"/>
                            </a:solidFill>
                            <a:latin typeface="Cambria Math" panose="02040503050406030204" pitchFamily="18" charset="0"/>
                            <a:ea typeface="Cambria Math" charset="0"/>
                            <a:cs typeface="Cambria Math" charset="0"/>
                          </a:rPr>
                        </m:ctrlPr>
                      </m:sSupPr>
                      <m:e>
                        <m:r>
                          <a:rPr lang="en-US" altLang="en-US" sz="1800" i="1" smtClean="0">
                            <a:solidFill>
                              <a:schemeClr val="bg1"/>
                            </a:solidFill>
                            <a:latin typeface="Cambria Math" charset="0"/>
                            <a:ea typeface="Cambria Math" charset="0"/>
                            <a:cs typeface="Cambria Math" charset="0"/>
                          </a:rPr>
                          <m:t>10</m:t>
                        </m:r>
                      </m:e>
                      <m:sup>
                        <m:r>
                          <a:rPr lang="en-US" altLang="en-US" sz="1800" i="1" smtClean="0">
                            <a:solidFill>
                              <a:schemeClr val="bg1"/>
                            </a:solidFill>
                            <a:latin typeface="Cambria Math" charset="0"/>
                            <a:ea typeface="Cambria Math" charset="0"/>
                            <a:cs typeface="Cambria Math" charset="0"/>
                          </a:rPr>
                          <m:t>37</m:t>
                        </m:r>
                      </m:sup>
                    </m:sSup>
                  </m:oMath>
                </a14:m>
                <a:endParaRPr lang="en-US" altLang="en-US" sz="1800" dirty="0">
                  <a:solidFill>
                    <a:schemeClr val="bg1"/>
                  </a:solidFill>
                  <a:latin typeface="Montserrat" charset="0"/>
                  <a:ea typeface="Montserrat" charset="0"/>
                  <a:cs typeface="Montserrat" charset="0"/>
                </a:endParaRPr>
              </a:p>
            </p:txBody>
          </p:sp>
        </mc:Choice>
        <mc:Fallback xmlns="">
          <p:sp>
            <p:nvSpPr>
              <p:cNvPr id="25" name="Content Placeholder 4">
                <a:extLst>
                  <a:ext uri="{FF2B5EF4-FFF2-40B4-BE49-F238E27FC236}">
                    <a16:creationId xmlns:a16="http://schemas.microsoft.com/office/drawing/2014/main" id="{BD8BB741-C19D-42E5-86CF-2081E66262FB}"/>
                  </a:ext>
                </a:extLst>
              </p:cNvPr>
              <p:cNvSpPr txBox="1">
                <a:spLocks noRot="1" noChangeAspect="1" noMove="1" noResize="1" noEditPoints="1" noAdjustHandles="1" noChangeArrowheads="1" noChangeShapeType="1" noTextEdit="1"/>
              </p:cNvSpPr>
              <p:nvPr/>
            </p:nvSpPr>
            <p:spPr>
              <a:xfrm>
                <a:off x="6752666" y="2853573"/>
                <a:ext cx="3625154" cy="4351338"/>
              </a:xfrm>
              <a:prstGeom prst="rect">
                <a:avLst/>
              </a:prstGeom>
              <a:blipFill>
                <a:blip r:embed="rId4"/>
                <a:stretch>
                  <a:fillRect l="-1515" t="-1261"/>
                </a:stretch>
              </a:blipFill>
            </p:spPr>
            <p:txBody>
              <a:bodyPr/>
              <a:lstStyle/>
              <a:p>
                <a:r>
                  <a:rPr lang="en-US">
                    <a:noFill/>
                  </a:rPr>
                  <a:t> </a:t>
                </a:r>
              </a:p>
            </p:txBody>
          </p:sp>
        </mc:Fallback>
      </mc:AlternateContent>
    </p:spTree>
    <p:extLst>
      <p:ext uri="{BB962C8B-B14F-4D97-AF65-F5344CB8AC3E}">
        <p14:creationId xmlns:p14="http://schemas.microsoft.com/office/powerpoint/2010/main" val="3488830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1953" y="53345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dirty="0">
                <a:solidFill>
                  <a:srgbClr val="263338"/>
                </a:solidFill>
                <a:latin typeface="Montserrat" charset="0"/>
                <a:ea typeface="Montserrat" charset="0"/>
                <a:cs typeface="Montserrat" charset="0"/>
              </a:rPr>
              <a:t>Performance</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7" name="TextBox 6"/>
          <p:cNvSpPr txBox="1"/>
          <p:nvPr/>
        </p:nvSpPr>
        <p:spPr>
          <a:xfrm>
            <a:off x="7016027" y="1005964"/>
            <a:ext cx="3917731" cy="4154984"/>
          </a:xfrm>
          <a:prstGeom prst="rect">
            <a:avLst/>
          </a:prstGeom>
          <a:noFill/>
        </p:spPr>
        <p:txBody>
          <a:bodyPr wrap="square" rtlCol="0">
            <a:spAutoFit/>
          </a:bodyPr>
          <a:lstStyle/>
          <a:p>
            <a:pPr marL="285750" indent="-285750">
              <a:buFont typeface="Arial" charset="0"/>
              <a:buChar char="•"/>
            </a:pPr>
            <a:r>
              <a:rPr lang="en-US" sz="2400" dirty="0"/>
              <a:t>Datasets: Twitter with 44 million vertices, 2 billion edges, subgraph template size of 10 to 12 vertices</a:t>
            </a:r>
          </a:p>
          <a:p>
            <a:pPr marL="285750" indent="-285750">
              <a:buFont typeface="Arial" charset="0"/>
              <a:buChar char="•"/>
            </a:pPr>
            <a:endParaRPr lang="en-US" sz="2400" dirty="0"/>
          </a:p>
          <a:p>
            <a:pPr marL="285750" indent="-285750">
              <a:buFont typeface="Arial" charset="0"/>
              <a:buChar char="•"/>
            </a:pPr>
            <a:r>
              <a:rPr lang="en-US" sz="2400" dirty="0"/>
              <a:t>25 nodes of Intel® Xeon E5 2670 </a:t>
            </a:r>
          </a:p>
          <a:p>
            <a:pPr marL="285750" indent="-285750">
              <a:buFont typeface="Arial" charset="0"/>
              <a:buChar char="•"/>
            </a:pPr>
            <a:endParaRPr lang="en-US" sz="2400" dirty="0"/>
          </a:p>
          <a:p>
            <a:pPr marL="285750" indent="-285750">
              <a:buFont typeface="Arial" charset="0"/>
              <a:buChar char="•"/>
            </a:pPr>
            <a:r>
              <a:rPr lang="en-US" sz="2400" dirty="0"/>
              <a:t>Harp-DAAL has 2x to 5x speedups over state-of-the-art MPI-Fascia solution </a:t>
            </a:r>
          </a:p>
        </p:txBody>
      </p:sp>
      <p:pic>
        <p:nvPicPr>
          <p:cNvPr id="2" name="Picture 1">
            <a:extLst>
              <a:ext uri="{FF2B5EF4-FFF2-40B4-BE49-F238E27FC236}">
                <a16:creationId xmlns:a16="http://schemas.microsoft.com/office/drawing/2014/main" xmlns="" id="{5FCF9645-0FB2-4079-B781-41DADFD1031F}"/>
              </a:ext>
            </a:extLst>
          </p:cNvPr>
          <p:cNvPicPr>
            <a:picLocks noChangeAspect="1"/>
          </p:cNvPicPr>
          <p:nvPr/>
        </p:nvPicPr>
        <p:blipFill>
          <a:blip r:embed="rId2"/>
          <a:stretch>
            <a:fillRect/>
          </a:stretch>
        </p:blipFill>
        <p:spPr>
          <a:xfrm>
            <a:off x="255557" y="884723"/>
            <a:ext cx="6482371" cy="3956587"/>
          </a:xfrm>
          <a:prstGeom prst="rect">
            <a:avLst/>
          </a:prstGeom>
        </p:spPr>
      </p:pic>
    </p:spTree>
    <p:extLst>
      <p:ext uri="{BB962C8B-B14F-4D97-AF65-F5344CB8AC3E}">
        <p14:creationId xmlns:p14="http://schemas.microsoft.com/office/powerpoint/2010/main" val="1567706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A1A8"/>
            </a:gs>
            <a:gs pos="2000">
              <a:srgbClr val="72A1A8"/>
            </a:gs>
            <a:gs pos="85000">
              <a:srgbClr val="263338"/>
            </a:gs>
            <a:gs pos="16000">
              <a:srgbClr val="72A1A8"/>
            </a:gs>
            <a:gs pos="84000">
              <a:srgbClr val="26333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itle 1"/>
          <p:cNvSpPr txBox="1">
            <a:spLocks/>
          </p:cNvSpPr>
          <p:nvPr/>
        </p:nvSpPr>
        <p:spPr>
          <a:xfrm>
            <a:off x="1433195" y="1853799"/>
            <a:ext cx="9926467" cy="2912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7800" b="0" i="0" u="none" strike="noStrike" kern="1200" cap="none" spc="0" normalizeH="0" baseline="0" noProof="0" dirty="0">
                <a:ln>
                  <a:noFill/>
                </a:ln>
                <a:solidFill>
                  <a:prstClr val="white"/>
                </a:solidFill>
                <a:effectLst/>
                <a:uLnTx/>
                <a:uFillTx/>
                <a:latin typeface="Montserrat" charset="0"/>
                <a:ea typeface="Montserrat" charset="0"/>
                <a:cs typeface="Montserrat" charset="0"/>
              </a:rPr>
              <a:t>Harp-DAAL Applications</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4800" dirty="0">
                <a:solidFill>
                  <a:srgbClr val="456A6F"/>
                </a:solidFill>
                <a:latin typeface="Montserrat" charset="0"/>
              </a:rPr>
              <a:t>• Demo </a:t>
            </a:r>
            <a:r>
              <a:rPr lang="en-US" altLang="en-US" sz="4800" dirty="0">
                <a:solidFill>
                  <a:srgbClr val="72A1A8"/>
                </a:solidFill>
                <a:latin typeface="Montserrat" charset="0"/>
              </a:rPr>
              <a:t>• Hands-on</a:t>
            </a:r>
            <a:endParaRPr lang="x-none" altLang="en-US" sz="4800" dirty="0">
              <a:solidFill>
                <a:srgbClr val="72A1A8"/>
              </a:solidFill>
              <a:latin typeface="Montserrat"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srgbClr val="456A6F"/>
              </a:solidFill>
              <a:effectLst/>
              <a:uLnTx/>
              <a:uFillTx/>
              <a:latin typeface="Montserrat"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x-none" altLang="en-US" sz="48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0749" y="-55420"/>
            <a:ext cx="1041685" cy="6977121"/>
          </a:xfrm>
          <a:prstGeom prst="rect">
            <a:avLst/>
          </a:prstGeom>
        </p:spPr>
      </p:pic>
    </p:spTree>
    <p:extLst>
      <p:ext uri="{BB962C8B-B14F-4D97-AF65-F5344CB8AC3E}">
        <p14:creationId xmlns:p14="http://schemas.microsoft.com/office/powerpoint/2010/main" val="311320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58" y="927"/>
            <a:ext cx="10515600" cy="1325563"/>
          </a:xfrm>
          <a:noFill/>
        </p:spPr>
        <p:txBody>
          <a:bodyPr>
            <a:normAutofit/>
          </a:bodyPr>
          <a:lstStyle/>
          <a:p>
            <a:r>
              <a:rPr lang="en-US" sz="36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High Performance – Apache Big Data Stack</a:t>
            </a:r>
          </a:p>
        </p:txBody>
      </p:sp>
      <p:grpSp>
        <p:nvGrpSpPr>
          <p:cNvPr id="3" name="Group 2">
            <a:extLst>
              <a:ext uri="{FF2B5EF4-FFF2-40B4-BE49-F238E27FC236}">
                <a16:creationId xmlns:a16="http://schemas.microsoft.com/office/drawing/2014/main" xmlns="" id="{EF1ABD1C-0CFD-4F8F-BF78-43A8A9C5F677}"/>
              </a:ext>
            </a:extLst>
          </p:cNvPr>
          <p:cNvGrpSpPr/>
          <p:nvPr/>
        </p:nvGrpSpPr>
        <p:grpSpPr>
          <a:xfrm>
            <a:off x="657824" y="4344163"/>
            <a:ext cx="9815764" cy="2012153"/>
            <a:chOff x="258398" y="4575919"/>
            <a:chExt cx="11607358" cy="2142054"/>
          </a:xfrm>
        </p:grpSpPr>
        <p:grpSp>
          <p:nvGrpSpPr>
            <p:cNvPr id="5" name="Group 4"/>
            <p:cNvGrpSpPr/>
            <p:nvPr/>
          </p:nvGrpSpPr>
          <p:grpSpPr>
            <a:xfrm>
              <a:off x="2021750" y="4659119"/>
              <a:ext cx="1746771" cy="1731938"/>
              <a:chOff x="2021750" y="4475202"/>
              <a:chExt cx="1981200" cy="1915855"/>
            </a:xfrm>
          </p:grpSpPr>
          <p:sp>
            <p:nvSpPr>
              <p:cNvPr id="19" name="TextBox 18"/>
              <p:cNvSpPr txBox="1"/>
              <p:nvPr/>
            </p:nvSpPr>
            <p:spPr>
              <a:xfrm>
                <a:off x="2417990" y="487872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grpSp>
            <p:nvGrpSpPr>
              <p:cNvPr id="4" name="Group 33"/>
              <p:cNvGrpSpPr/>
              <p:nvPr/>
            </p:nvGrpSpPr>
            <p:grpSpPr>
              <a:xfrm>
                <a:off x="2021750" y="5259725"/>
                <a:ext cx="1981200" cy="1131332"/>
                <a:chOff x="762000" y="1600200"/>
                <a:chExt cx="1524000" cy="1131332"/>
              </a:xfrm>
            </p:grpSpPr>
            <p:sp>
              <p:nvSpPr>
                <p:cNvPr id="21" name="Oval 20"/>
                <p:cNvSpPr/>
                <p:nvPr/>
              </p:nvSpPr>
              <p:spPr>
                <a:xfrm>
                  <a:off x="762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2" name="Straight Arrow Connector 21"/>
                <p:cNvCxnSpPr>
                  <a:endCxn id="21" idx="0"/>
                </p:cNvCxnSpPr>
                <p:nvPr/>
              </p:nvCxnSpPr>
              <p:spPr>
                <a:xfrm rot="5400000">
                  <a:off x="800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rot="5400000">
                  <a:off x="800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24" name="Oval 23"/>
                <p:cNvSpPr/>
                <p:nvPr/>
              </p:nvSpPr>
              <p:spPr>
                <a:xfrm>
                  <a:off x="1143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5" name="Straight Arrow Connector 24"/>
                <p:cNvCxnSpPr>
                  <a:endCxn id="24" idx="0"/>
                </p:cNvCxnSpPr>
                <p:nvPr/>
              </p:nvCxnSpPr>
              <p:spPr>
                <a:xfrm rot="5400000">
                  <a:off x="1181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6" name="Straight Arrow Connector 25"/>
                <p:cNvCxnSpPr/>
                <p:nvPr/>
              </p:nvCxnSpPr>
              <p:spPr>
                <a:xfrm rot="5400000">
                  <a:off x="1181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7" name="Group 27"/>
                <p:cNvGrpSpPr/>
                <p:nvPr/>
              </p:nvGrpSpPr>
              <p:grpSpPr>
                <a:xfrm>
                  <a:off x="1981200" y="1600200"/>
                  <a:ext cx="304800" cy="761206"/>
                  <a:chOff x="1752600" y="1600994"/>
                  <a:chExt cx="304800" cy="761206"/>
                </a:xfrm>
              </p:grpSpPr>
              <p:sp>
                <p:nvSpPr>
                  <p:cNvPr id="32" name="Oval 31"/>
                  <p:cNvSpPr/>
                  <p:nvPr/>
                </p:nvSpPr>
                <p:spPr>
                  <a:xfrm>
                    <a:off x="17526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3" name="Straight Arrow Connector 32"/>
                  <p:cNvCxnSpPr>
                    <a:endCxn id="32" idx="0"/>
                  </p:cNvCxnSpPr>
                  <p:nvPr/>
                </p:nvCxnSpPr>
                <p:spPr>
                  <a:xfrm rot="5400000">
                    <a:off x="17907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4" name="Straight Arrow Connector 33"/>
                  <p:cNvCxnSpPr/>
                  <p:nvPr/>
                </p:nvCxnSpPr>
                <p:spPr>
                  <a:xfrm rot="5400000">
                    <a:off x="17914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sp>
              <p:nvSpPr>
                <p:cNvPr id="28" name="TextBox 27"/>
                <p:cNvSpPr txBox="1"/>
                <p:nvPr/>
              </p:nvSpPr>
              <p:spPr>
                <a:xfrm>
                  <a:off x="1143000" y="2362200"/>
                  <a:ext cx="64224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sp>
              <p:nvSpPr>
                <p:cNvPr id="29" name="Oval 28"/>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0" name="Oval 29"/>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1" name="TextBox 30"/>
                <p:cNvSpPr txBox="1"/>
                <p:nvPr/>
              </p:nvSpPr>
              <p:spPr>
                <a:xfrm>
                  <a:off x="1371600" y="16002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grpSp>
          <p:sp>
            <p:nvSpPr>
              <p:cNvPr id="100" name="TextBox 99"/>
              <p:cNvSpPr txBox="1"/>
              <p:nvPr/>
            </p:nvSpPr>
            <p:spPr>
              <a:xfrm>
                <a:off x="2243663" y="4475202"/>
                <a:ext cx="1684020" cy="369332"/>
              </a:xfrm>
              <a:prstGeom prst="rect">
                <a:avLst/>
              </a:prstGeom>
              <a:noFill/>
            </p:spPr>
            <p:txBody>
              <a:bodyPr wrap="square" rtlCol="0">
                <a:spAutoFit/>
              </a:bodyPr>
              <a:lstStyle/>
              <a:p>
                <a:r>
                  <a:rPr lang="en-US" b="1" dirty="0">
                    <a:solidFill>
                      <a:srgbClr val="002060"/>
                    </a:solidFill>
                  </a:rPr>
                  <a:t>Map-Only</a:t>
                </a:r>
              </a:p>
            </p:txBody>
          </p:sp>
        </p:grpSp>
        <p:grpSp>
          <p:nvGrpSpPr>
            <p:cNvPr id="9" name="Group 8"/>
            <p:cNvGrpSpPr/>
            <p:nvPr/>
          </p:nvGrpSpPr>
          <p:grpSpPr>
            <a:xfrm>
              <a:off x="4466643" y="4654428"/>
              <a:ext cx="2123732" cy="1898771"/>
              <a:chOff x="4466643" y="4452796"/>
              <a:chExt cx="2408752" cy="2100404"/>
            </a:xfrm>
          </p:grpSpPr>
          <p:grpSp>
            <p:nvGrpSpPr>
              <p:cNvPr id="10" name="Group 105"/>
              <p:cNvGrpSpPr/>
              <p:nvPr/>
            </p:nvGrpSpPr>
            <p:grpSpPr>
              <a:xfrm>
                <a:off x="4466643" y="4953000"/>
                <a:ext cx="2408752" cy="1600200"/>
                <a:chOff x="6705600" y="1905000"/>
                <a:chExt cx="1893700" cy="1600200"/>
              </a:xfrm>
            </p:grpSpPr>
            <p:sp>
              <p:nvSpPr>
                <p:cNvPr id="36" name="TextBox 35"/>
                <p:cNvSpPr txBox="1"/>
                <p:nvPr/>
              </p:nvSpPr>
              <p:spPr>
                <a:xfrm>
                  <a:off x="7086600" y="1905000"/>
                  <a:ext cx="513602"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37" name="Oval 36"/>
                <p:cNvSpPr/>
                <p:nvPr/>
              </p:nvSpPr>
              <p:spPr>
                <a:xfrm>
                  <a:off x="6705600" y="2438400"/>
                  <a:ext cx="304800" cy="3048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38" name="Straight Arrow Connector 37"/>
                <p:cNvCxnSpPr>
                  <a:endCxn id="37" idx="0"/>
                </p:cNvCxnSpPr>
                <p:nvPr/>
              </p:nvCxnSpPr>
              <p:spPr>
                <a:xfrm rot="5400000">
                  <a:off x="6743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9" name="Straight Arrow Connector 38"/>
                <p:cNvCxnSpPr>
                  <a:stCxn id="37" idx="4"/>
                  <a:endCxn id="49" idx="1"/>
                </p:cNvCxnSpPr>
                <p:nvPr/>
              </p:nvCxnSpPr>
              <p:spPr>
                <a:xfrm rot="16200000" flipH="1">
                  <a:off x="68580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0" name="Oval 39"/>
                <p:cNvSpPr/>
                <p:nvPr/>
              </p:nvSpPr>
              <p:spPr>
                <a:xfrm>
                  <a:off x="70866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1" name="Straight Arrow Connector 40"/>
                <p:cNvCxnSpPr>
                  <a:endCxn id="40" idx="0"/>
                </p:cNvCxnSpPr>
                <p:nvPr/>
              </p:nvCxnSpPr>
              <p:spPr>
                <a:xfrm rot="5400000">
                  <a:off x="7124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a:stCxn id="40" idx="4"/>
                  <a:endCxn id="49" idx="0"/>
                </p:cNvCxnSpPr>
                <p:nvPr/>
              </p:nvCxnSpPr>
              <p:spPr>
                <a:xfrm rot="5400000">
                  <a:off x="71247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3" name="Oval 42"/>
                <p:cNvSpPr/>
                <p:nvPr/>
              </p:nvSpPr>
              <p:spPr>
                <a:xfrm>
                  <a:off x="79248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4" name="Straight Arrow Connector 43"/>
                <p:cNvCxnSpPr>
                  <a:endCxn id="43" idx="0"/>
                </p:cNvCxnSpPr>
                <p:nvPr/>
              </p:nvCxnSpPr>
              <p:spPr>
                <a:xfrm rot="5400000">
                  <a:off x="79629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5" name="Straight Arrow Connector 44"/>
                <p:cNvCxnSpPr>
                  <a:stCxn id="43" idx="4"/>
                  <a:endCxn id="49" idx="7"/>
                </p:cNvCxnSpPr>
                <p:nvPr/>
              </p:nvCxnSpPr>
              <p:spPr>
                <a:xfrm rot="5400000">
                  <a:off x="75749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6" name="Oval 45"/>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7" name="Oval 46"/>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8" name="TextBox 47"/>
                <p:cNvSpPr txBox="1"/>
                <p:nvPr/>
              </p:nvSpPr>
              <p:spPr>
                <a:xfrm>
                  <a:off x="7315200" y="22098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49" name="Oval 48"/>
                <p:cNvSpPr/>
                <p:nvPr/>
              </p:nvSpPr>
              <p:spPr>
                <a:xfrm>
                  <a:off x="70866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76962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a:stCxn id="37" idx="4"/>
                  <a:endCxn id="50" idx="1"/>
                </p:cNvCxnSpPr>
                <p:nvPr/>
              </p:nvCxnSpPr>
              <p:spPr>
                <a:xfrm rot="16200000" flipH="1">
                  <a:off x="71628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2" name="Straight Arrow Connector 51"/>
                <p:cNvCxnSpPr>
                  <a:stCxn id="40" idx="4"/>
                  <a:endCxn id="50" idx="0"/>
                </p:cNvCxnSpPr>
                <p:nvPr/>
              </p:nvCxnSpPr>
              <p:spPr>
                <a:xfrm rot="16200000" flipH="1">
                  <a:off x="74295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3" name="Straight Arrow Connector 52"/>
                <p:cNvCxnSpPr>
                  <a:stCxn id="43" idx="4"/>
                  <a:endCxn id="50" idx="7"/>
                </p:cNvCxnSpPr>
                <p:nvPr/>
              </p:nvCxnSpPr>
              <p:spPr>
                <a:xfrm rot="5400000">
                  <a:off x="78797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4" name="Straight Arrow Connector 53"/>
                <p:cNvCxnSpPr/>
                <p:nvPr/>
              </p:nvCxnSpPr>
              <p:spPr>
                <a:xfrm rot="5400000">
                  <a:off x="7125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5" name="Straight Arrow Connector 54"/>
                <p:cNvCxnSpPr/>
                <p:nvPr/>
              </p:nvCxnSpPr>
              <p:spPr>
                <a:xfrm rot="5400000">
                  <a:off x="77350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4" name="Group 102"/>
                <p:cNvGrpSpPr/>
                <p:nvPr/>
              </p:nvGrpSpPr>
              <p:grpSpPr>
                <a:xfrm>
                  <a:off x="7467600" y="3124200"/>
                  <a:ext cx="198119" cy="45719"/>
                  <a:chOff x="7696200" y="2743200"/>
                  <a:chExt cx="198119" cy="45719"/>
                </a:xfrm>
              </p:grpSpPr>
              <p:sp>
                <p:nvSpPr>
                  <p:cNvPr id="58" name="Oval 57"/>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9" name="Oval 58"/>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57" name="TextBox 56"/>
                <p:cNvSpPr txBox="1"/>
                <p:nvPr/>
              </p:nvSpPr>
              <p:spPr>
                <a:xfrm>
                  <a:off x="7973745" y="2971800"/>
                  <a:ext cx="62555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grpSp>
          <p:sp>
            <p:nvSpPr>
              <p:cNvPr id="101" name="TextBox 100"/>
              <p:cNvSpPr txBox="1"/>
              <p:nvPr/>
            </p:nvSpPr>
            <p:spPr>
              <a:xfrm>
                <a:off x="4679951" y="4452796"/>
                <a:ext cx="1930400" cy="369332"/>
              </a:xfrm>
              <a:prstGeom prst="rect">
                <a:avLst/>
              </a:prstGeom>
              <a:noFill/>
            </p:spPr>
            <p:txBody>
              <a:bodyPr wrap="square" rtlCol="0">
                <a:spAutoFit/>
              </a:bodyPr>
              <a:lstStyle/>
              <a:p>
                <a:r>
                  <a:rPr lang="en-US" b="1" dirty="0">
                    <a:solidFill>
                      <a:srgbClr val="002060"/>
                    </a:solidFill>
                  </a:rPr>
                  <a:t>MapReduce</a:t>
                </a:r>
              </a:p>
            </p:txBody>
          </p:sp>
        </p:grpSp>
        <p:grpSp>
          <p:nvGrpSpPr>
            <p:cNvPr id="15" name="Group 14"/>
            <p:cNvGrpSpPr/>
            <p:nvPr/>
          </p:nvGrpSpPr>
          <p:grpSpPr>
            <a:xfrm>
              <a:off x="6725412" y="4628798"/>
              <a:ext cx="2749338" cy="2089175"/>
              <a:chOff x="6704613" y="4407800"/>
              <a:chExt cx="3118325" cy="2311026"/>
            </a:xfrm>
          </p:grpSpPr>
          <p:grpSp>
            <p:nvGrpSpPr>
              <p:cNvPr id="20" name="Group 19"/>
              <p:cNvGrpSpPr/>
              <p:nvPr/>
            </p:nvGrpSpPr>
            <p:grpSpPr>
              <a:xfrm>
                <a:off x="6880535" y="4844534"/>
                <a:ext cx="2942403" cy="1874292"/>
                <a:chOff x="6197614" y="4844534"/>
                <a:chExt cx="2942403" cy="1874292"/>
              </a:xfrm>
            </p:grpSpPr>
            <p:sp>
              <p:nvSpPr>
                <p:cNvPr id="61" name="Arc 60"/>
                <p:cNvSpPr/>
                <p:nvPr/>
              </p:nvSpPr>
              <p:spPr>
                <a:xfrm rot="856400">
                  <a:off x="7543208" y="5186205"/>
                  <a:ext cx="1418574" cy="1532621"/>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nvGrpSpPr>
                <p:cNvPr id="16" name="Group 162"/>
                <p:cNvGrpSpPr/>
                <p:nvPr/>
              </p:nvGrpSpPr>
              <p:grpSpPr>
                <a:xfrm>
                  <a:off x="6197614" y="4844534"/>
                  <a:ext cx="2942403" cy="1743168"/>
                  <a:chOff x="4571997" y="1762032"/>
                  <a:chExt cx="2206802" cy="1743168"/>
                </a:xfrm>
              </p:grpSpPr>
              <p:sp>
                <p:nvSpPr>
                  <p:cNvPr id="63" name="TextBox 62"/>
                  <p:cNvSpPr txBox="1"/>
                  <p:nvPr/>
                </p:nvSpPr>
                <p:spPr>
                  <a:xfrm>
                    <a:off x="4724396" y="1905000"/>
                    <a:ext cx="51360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64" name="Oval 63"/>
                  <p:cNvSpPr/>
                  <p:nvPr/>
                </p:nvSpPr>
                <p:spPr>
                  <a:xfrm>
                    <a:off x="4571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5" name="Straight Arrow Connector 64"/>
                  <p:cNvCxnSpPr>
                    <a:endCxn id="64" idx="0"/>
                  </p:cNvCxnSpPr>
                  <p:nvPr/>
                </p:nvCxnSpPr>
                <p:spPr>
                  <a:xfrm rot="5400000">
                    <a:off x="4610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6" name="Straight Arrow Connector 65"/>
                  <p:cNvCxnSpPr>
                    <a:stCxn id="64" idx="4"/>
                    <a:endCxn id="76" idx="1"/>
                  </p:cNvCxnSpPr>
                  <p:nvPr/>
                </p:nvCxnSpPr>
                <p:spPr>
                  <a:xfrm rot="16200000" flipH="1">
                    <a:off x="4724397"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67" name="Oval 66"/>
                  <p:cNvSpPr/>
                  <p:nvPr/>
                </p:nvSpPr>
                <p:spPr>
                  <a:xfrm>
                    <a:off x="4952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4991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9" name="Straight Arrow Connector 68"/>
                  <p:cNvCxnSpPr>
                    <a:stCxn id="67" idx="4"/>
                    <a:endCxn id="76" idx="0"/>
                  </p:cNvCxnSpPr>
                  <p:nvPr/>
                </p:nvCxnSpPr>
                <p:spPr>
                  <a:xfrm rot="5400000">
                    <a:off x="4991097"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0" name="Oval 69"/>
                  <p:cNvSpPr/>
                  <p:nvPr/>
                </p:nvSpPr>
                <p:spPr>
                  <a:xfrm>
                    <a:off x="5791197"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71" name="Straight Arrow Connector 70"/>
                  <p:cNvCxnSpPr>
                    <a:endCxn id="70" idx="0"/>
                  </p:cNvCxnSpPr>
                  <p:nvPr/>
                </p:nvCxnSpPr>
                <p:spPr>
                  <a:xfrm rot="5400000">
                    <a:off x="5829297"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2" name="Straight Arrow Connector 71"/>
                  <p:cNvCxnSpPr>
                    <a:stCxn id="70" idx="4"/>
                    <a:endCxn id="76" idx="7"/>
                  </p:cNvCxnSpPr>
                  <p:nvPr/>
                </p:nvCxnSpPr>
                <p:spPr>
                  <a:xfrm rot="5400000">
                    <a:off x="5441364" y="2514204"/>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3" name="Oval 72"/>
                  <p:cNvSpPr/>
                  <p:nvPr/>
                </p:nvSpPr>
                <p:spPr>
                  <a:xfrm>
                    <a:off x="54101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4" name="Oval 73"/>
                  <p:cNvSpPr/>
                  <p:nvPr/>
                </p:nvSpPr>
                <p:spPr>
                  <a:xfrm>
                    <a:off x="55625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5" name="TextBox 74"/>
                  <p:cNvSpPr txBox="1"/>
                  <p:nvPr/>
                </p:nvSpPr>
                <p:spPr>
                  <a:xfrm>
                    <a:off x="5181597" y="2209800"/>
                    <a:ext cx="45108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76" name="Oval 75"/>
                  <p:cNvSpPr/>
                  <p:nvPr/>
                </p:nvSpPr>
                <p:spPr>
                  <a:xfrm>
                    <a:off x="49529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7" name="Oval 76"/>
                  <p:cNvSpPr/>
                  <p:nvPr/>
                </p:nvSpPr>
                <p:spPr>
                  <a:xfrm>
                    <a:off x="55625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78" name="Straight Arrow Connector 77"/>
                  <p:cNvCxnSpPr>
                    <a:stCxn id="64" idx="4"/>
                    <a:endCxn id="77" idx="1"/>
                  </p:cNvCxnSpPr>
                  <p:nvPr/>
                </p:nvCxnSpPr>
                <p:spPr>
                  <a:xfrm rot="16200000" flipH="1">
                    <a:off x="5029197" y="2438400"/>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9" name="Straight Arrow Connector 78"/>
                  <p:cNvCxnSpPr>
                    <a:stCxn id="67" idx="4"/>
                    <a:endCxn id="77" idx="0"/>
                  </p:cNvCxnSpPr>
                  <p:nvPr/>
                </p:nvCxnSpPr>
                <p:spPr>
                  <a:xfrm rot="16200000" flipH="1">
                    <a:off x="5295897" y="2552700"/>
                    <a:ext cx="228600" cy="609599"/>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0" idx="4"/>
                    <a:endCxn id="77" idx="7"/>
                  </p:cNvCxnSpPr>
                  <p:nvPr/>
                </p:nvCxnSpPr>
                <p:spPr>
                  <a:xfrm rot="5400000">
                    <a:off x="5746164"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1" name="Straight Arrow Connector 80"/>
                  <p:cNvCxnSpPr/>
                  <p:nvPr/>
                </p:nvCxnSpPr>
                <p:spPr>
                  <a:xfrm rot="5400000">
                    <a:off x="49918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2" name="Straight Arrow Connector 81"/>
                  <p:cNvCxnSpPr/>
                  <p:nvPr/>
                </p:nvCxnSpPr>
                <p:spPr>
                  <a:xfrm rot="5400000">
                    <a:off x="56014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7" name="Group 102"/>
                  <p:cNvGrpSpPr/>
                  <p:nvPr/>
                </p:nvGrpSpPr>
                <p:grpSpPr>
                  <a:xfrm>
                    <a:off x="5333998" y="3124200"/>
                    <a:ext cx="198119" cy="45719"/>
                    <a:chOff x="7696200" y="2743200"/>
                    <a:chExt cx="198119" cy="45719"/>
                  </a:xfrm>
                </p:grpSpPr>
                <p:sp>
                  <p:nvSpPr>
                    <p:cNvPr id="86" name="Oval 8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7" name="Oval 8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84" name="TextBox 83"/>
                  <p:cNvSpPr txBox="1"/>
                  <p:nvPr/>
                </p:nvSpPr>
                <p:spPr>
                  <a:xfrm>
                    <a:off x="5825924" y="2971800"/>
                    <a:ext cx="62555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sp>
                <p:nvSpPr>
                  <p:cNvPr id="85" name="TextBox 84"/>
                  <p:cNvSpPr txBox="1"/>
                  <p:nvPr/>
                </p:nvSpPr>
                <p:spPr>
                  <a:xfrm>
                    <a:off x="5693028" y="1762032"/>
                    <a:ext cx="1085771" cy="438339"/>
                  </a:xfrm>
                  <a:prstGeom prst="rect">
                    <a:avLst/>
                  </a:prstGeom>
                  <a:ln w="19050"/>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solidFill>
                          <a:prstClr val="black"/>
                        </a:solidFill>
                      </a:rPr>
                      <a:t>iterations</a:t>
                    </a:r>
                  </a:p>
                </p:txBody>
              </p:sp>
            </p:grpSp>
          </p:grpSp>
          <p:sp>
            <p:nvSpPr>
              <p:cNvPr id="102" name="TextBox 101"/>
              <p:cNvSpPr txBox="1"/>
              <p:nvPr/>
            </p:nvSpPr>
            <p:spPr>
              <a:xfrm>
                <a:off x="6704613" y="4407800"/>
                <a:ext cx="2260551" cy="369332"/>
              </a:xfrm>
              <a:prstGeom prst="rect">
                <a:avLst/>
              </a:prstGeom>
              <a:noFill/>
            </p:spPr>
            <p:txBody>
              <a:bodyPr wrap="square" rtlCol="0">
                <a:spAutoFit/>
              </a:bodyPr>
              <a:lstStyle/>
              <a:p>
                <a:r>
                  <a:rPr lang="en-US" b="1" dirty="0">
                    <a:solidFill>
                      <a:srgbClr val="C00000"/>
                    </a:solidFill>
                  </a:rPr>
                  <a:t>Iterative MapReduce</a:t>
                </a:r>
              </a:p>
            </p:txBody>
          </p:sp>
        </p:grpSp>
        <p:grpSp>
          <p:nvGrpSpPr>
            <p:cNvPr id="23553" name="Group 23552"/>
            <p:cNvGrpSpPr/>
            <p:nvPr/>
          </p:nvGrpSpPr>
          <p:grpSpPr>
            <a:xfrm>
              <a:off x="9706025" y="4575919"/>
              <a:ext cx="2159731" cy="1969771"/>
              <a:chOff x="9706025" y="4366739"/>
              <a:chExt cx="2449583" cy="2178941"/>
            </a:xfrm>
          </p:grpSpPr>
          <p:grpSp>
            <p:nvGrpSpPr>
              <p:cNvPr id="18" name="Group 161"/>
              <p:cNvGrpSpPr/>
              <p:nvPr/>
            </p:nvGrpSpPr>
            <p:grpSpPr>
              <a:xfrm>
                <a:off x="9706025" y="4869280"/>
                <a:ext cx="2336800" cy="1676400"/>
                <a:chOff x="6934200" y="1828800"/>
                <a:chExt cx="1752600" cy="1676400"/>
              </a:xfrm>
              <a:noFill/>
            </p:grpSpPr>
            <p:sp>
              <p:nvSpPr>
                <p:cNvPr id="89" name="Rectangle 88"/>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90" name="Straight Connector 89"/>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1" name="Straight Connector 90"/>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2" name="Straight Connector 91"/>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93" name="TextBox 92"/>
                <p:cNvSpPr txBox="1"/>
                <p:nvPr/>
              </p:nvSpPr>
              <p:spPr>
                <a:xfrm>
                  <a:off x="7578527" y="2514600"/>
                  <a:ext cx="30801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a:solidFill>
                        <a:prstClr val="black"/>
                      </a:solidFill>
                    </a:rPr>
                    <a:t>Pij</a:t>
                  </a:r>
                  <a:endParaRPr lang="en-US" dirty="0">
                    <a:solidFill>
                      <a:prstClr val="black"/>
                    </a:solidFill>
                  </a:endParaRPr>
                </a:p>
              </p:txBody>
            </p:sp>
            <p:cxnSp>
              <p:nvCxnSpPr>
                <p:cNvPr id="94" name="Straight Arrow Connector 93"/>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96" name="Arc 95"/>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7" name="Arc 96"/>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103" name="TextBox 102"/>
              <p:cNvSpPr txBox="1"/>
              <p:nvPr/>
            </p:nvSpPr>
            <p:spPr>
              <a:xfrm>
                <a:off x="9717208" y="4366739"/>
                <a:ext cx="2438400" cy="369331"/>
              </a:xfrm>
              <a:prstGeom prst="rect">
                <a:avLst/>
              </a:prstGeom>
              <a:noFill/>
            </p:spPr>
            <p:txBody>
              <a:bodyPr wrap="square" rtlCol="0">
                <a:spAutoFit/>
              </a:bodyPr>
              <a:lstStyle/>
              <a:p>
                <a:r>
                  <a:rPr lang="en-US" b="1" dirty="0">
                    <a:solidFill>
                      <a:srgbClr val="002060"/>
                    </a:solidFill>
                  </a:rPr>
                  <a:t>MPI and Point-to-Point</a:t>
                </a:r>
              </a:p>
            </p:txBody>
          </p:sp>
        </p:grpSp>
        <p:sp>
          <p:nvSpPr>
            <p:cNvPr id="107" name="TextBox 106"/>
            <p:cNvSpPr txBox="1"/>
            <p:nvPr/>
          </p:nvSpPr>
          <p:spPr>
            <a:xfrm>
              <a:off x="258398" y="4667258"/>
              <a:ext cx="1484755" cy="369332"/>
            </a:xfrm>
            <a:prstGeom prst="rect">
              <a:avLst/>
            </a:prstGeom>
            <a:noFill/>
          </p:spPr>
          <p:txBody>
            <a:bodyPr wrap="square" rtlCol="0">
              <a:spAutoFit/>
            </a:bodyPr>
            <a:lstStyle/>
            <a:p>
              <a:r>
                <a:rPr lang="en-US" b="1" dirty="0">
                  <a:solidFill>
                    <a:srgbClr val="002060"/>
                  </a:solidFill>
                </a:rPr>
                <a:t>Sequential</a:t>
              </a:r>
            </a:p>
          </p:txBody>
        </p:sp>
        <p:grpSp>
          <p:nvGrpSpPr>
            <p:cNvPr id="23555" name="Group 23554"/>
            <p:cNvGrpSpPr/>
            <p:nvPr/>
          </p:nvGrpSpPr>
          <p:grpSpPr>
            <a:xfrm>
              <a:off x="432103" y="4999318"/>
              <a:ext cx="736124" cy="1309360"/>
              <a:chOff x="432102" y="4860275"/>
              <a:chExt cx="834917" cy="1448403"/>
            </a:xfrm>
          </p:grpSpPr>
          <p:sp>
            <p:nvSpPr>
              <p:cNvPr id="104" name="Oval 103"/>
              <p:cNvSpPr/>
              <p:nvPr/>
            </p:nvSpPr>
            <p:spPr>
              <a:xfrm>
                <a:off x="623143" y="5421626"/>
                <a:ext cx="39624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105" name="Straight Arrow Connector 104"/>
              <p:cNvCxnSpPr/>
              <p:nvPr/>
            </p:nvCxnSpPr>
            <p:spPr>
              <a:xfrm rot="5400000">
                <a:off x="707995" y="5839694"/>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106" name="Straight Arrow Connector 105"/>
              <p:cNvCxnSpPr/>
              <p:nvPr/>
            </p:nvCxnSpPr>
            <p:spPr>
              <a:xfrm rot="5400000">
                <a:off x="720062" y="5295128"/>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109" name="TextBox 108"/>
              <p:cNvSpPr txBox="1"/>
              <p:nvPr/>
            </p:nvSpPr>
            <p:spPr>
              <a:xfrm>
                <a:off x="501552" y="486027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110" name="TextBox 109"/>
              <p:cNvSpPr txBox="1"/>
              <p:nvPr/>
            </p:nvSpPr>
            <p:spPr>
              <a:xfrm>
                <a:off x="432102" y="5939346"/>
                <a:ext cx="83491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grpSp>
        <p:sp>
          <p:nvSpPr>
            <p:cNvPr id="111" name="TextBox 110"/>
            <p:cNvSpPr txBox="1"/>
            <p:nvPr/>
          </p:nvSpPr>
          <p:spPr>
            <a:xfrm>
              <a:off x="1071343" y="5366939"/>
              <a:ext cx="782350" cy="414468"/>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prstClr val="black"/>
                  </a:solidFill>
                </a:rPr>
                <a:t>map</a:t>
              </a:r>
            </a:p>
          </p:txBody>
        </p:sp>
      </p:grpSp>
      <p:grpSp>
        <p:nvGrpSpPr>
          <p:cNvPr id="124" name="Group 123"/>
          <p:cNvGrpSpPr/>
          <p:nvPr/>
        </p:nvGrpSpPr>
        <p:grpSpPr>
          <a:xfrm>
            <a:off x="312771" y="1354297"/>
            <a:ext cx="10121277" cy="2801465"/>
            <a:chOff x="258399" y="1104900"/>
            <a:chExt cx="11479626" cy="3009900"/>
          </a:xfrm>
        </p:grpSpPr>
        <p:sp>
          <p:nvSpPr>
            <p:cNvPr id="125" name="Rounded Rectangle 124"/>
            <p:cNvSpPr/>
            <p:nvPr/>
          </p:nvSpPr>
          <p:spPr>
            <a:xfrm>
              <a:off x="1960879" y="1203413"/>
              <a:ext cx="28448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prstClr val="black"/>
                  </a:solidFill>
                  <a:cs typeface="Aharoni" pitchFamily="2" charset="-79"/>
                </a:rPr>
                <a:t>MapReduce</a:t>
              </a:r>
            </a:p>
          </p:txBody>
        </p:sp>
        <p:sp>
          <p:nvSpPr>
            <p:cNvPr id="126" name="Rounded Rectangle 125"/>
            <p:cNvSpPr/>
            <p:nvPr/>
          </p:nvSpPr>
          <p:spPr>
            <a:xfrm>
              <a:off x="7184087" y="1104900"/>
              <a:ext cx="29464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Classic Parallel Runtimes (MPI)</a:t>
              </a:r>
            </a:p>
          </p:txBody>
        </p:sp>
        <p:sp>
          <p:nvSpPr>
            <p:cNvPr id="127" name="TextBox 126"/>
            <p:cNvSpPr txBox="1"/>
            <p:nvPr/>
          </p:nvSpPr>
          <p:spPr>
            <a:xfrm>
              <a:off x="2256312" y="1993769"/>
              <a:ext cx="2187759" cy="369332"/>
            </a:xfrm>
            <a:prstGeom prst="rect">
              <a:avLst/>
            </a:prstGeom>
            <a:noFill/>
          </p:spPr>
          <p:txBody>
            <a:bodyPr wrap="square" rtlCol="0">
              <a:spAutoFit/>
            </a:bodyPr>
            <a:lstStyle/>
            <a:p>
              <a:r>
                <a:rPr lang="en-US" b="1" dirty="0">
                  <a:solidFill>
                    <a:srgbClr val="002060"/>
                  </a:solidFill>
                </a:rPr>
                <a:t>Data Centered, </a:t>
              </a:r>
              <a:r>
                <a:rPr lang="en-US" b="1" dirty="0" err="1">
                  <a:solidFill>
                    <a:srgbClr val="002060"/>
                  </a:solidFill>
                </a:rPr>
                <a:t>QoS</a:t>
              </a:r>
              <a:endParaRPr lang="en-US" b="1" dirty="0">
                <a:solidFill>
                  <a:srgbClr val="002060"/>
                </a:solidFill>
              </a:endParaRPr>
            </a:p>
          </p:txBody>
        </p:sp>
        <p:sp>
          <p:nvSpPr>
            <p:cNvPr id="128" name="TextBox 127"/>
            <p:cNvSpPr txBox="1"/>
            <p:nvPr/>
          </p:nvSpPr>
          <p:spPr>
            <a:xfrm>
              <a:off x="7807339" y="1943101"/>
              <a:ext cx="2531230" cy="714966"/>
            </a:xfrm>
            <a:prstGeom prst="rect">
              <a:avLst/>
            </a:prstGeom>
            <a:noFill/>
          </p:spPr>
          <p:txBody>
            <a:bodyPr wrap="square" rtlCol="0">
              <a:spAutoFit/>
            </a:bodyPr>
            <a:lstStyle/>
            <a:p>
              <a:r>
                <a:rPr lang="en-US" b="1" dirty="0">
                  <a:solidFill>
                    <a:srgbClr val="002060"/>
                  </a:solidFill>
                </a:rPr>
                <a:t>Efficient and Proven techniques</a:t>
              </a:r>
            </a:p>
          </p:txBody>
        </p:sp>
        <p:sp>
          <p:nvSpPr>
            <p:cNvPr id="129" name="Left-Right Arrow 128"/>
            <p:cNvSpPr/>
            <p:nvPr/>
          </p:nvSpPr>
          <p:spPr>
            <a:xfrm>
              <a:off x="258399" y="3048000"/>
              <a:ext cx="11479626" cy="1066800"/>
            </a:xfrm>
            <a:prstGeom prst="leftRightArrow">
              <a:avLst>
                <a:gd name="adj1" fmla="val 67910"/>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0" name="Rounded Rectangle 129"/>
            <p:cNvSpPr/>
            <p:nvPr/>
          </p:nvSpPr>
          <p:spPr>
            <a:xfrm>
              <a:off x="2641600" y="3048000"/>
              <a:ext cx="7924800" cy="1066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Expand the Applicability of MapReduce to more </a:t>
              </a:r>
              <a:r>
                <a:rPr lang="en-US" sz="2000" b="1" dirty="0">
                  <a:solidFill>
                    <a:srgbClr val="002060"/>
                  </a:solidFill>
                  <a:cs typeface="Aharoni" pitchFamily="2" charset="-79"/>
                </a:rPr>
                <a:t>classes</a:t>
              </a:r>
              <a:r>
                <a:rPr lang="en-US" sz="2000" dirty="0">
                  <a:solidFill>
                    <a:prstClr val="black"/>
                  </a:solidFill>
                  <a:cs typeface="Aharoni" pitchFamily="2" charset="-79"/>
                </a:rPr>
                <a:t> of Applications</a:t>
              </a:r>
            </a:p>
          </p:txBody>
        </p:sp>
        <p:grpSp>
          <p:nvGrpSpPr>
            <p:cNvPr id="131" name="Group 130"/>
            <p:cNvGrpSpPr/>
            <p:nvPr/>
          </p:nvGrpSpPr>
          <p:grpSpPr>
            <a:xfrm>
              <a:off x="4429267" y="2016919"/>
              <a:ext cx="3387873" cy="1185862"/>
              <a:chOff x="4429267" y="2016919"/>
              <a:chExt cx="3387873" cy="1185862"/>
            </a:xfrm>
          </p:grpSpPr>
          <p:pic>
            <p:nvPicPr>
              <p:cNvPr id="132" name="Picture 2" descr="C:\Users\jekanaya\AppData\Local\Microsoft\Windows\Temporary Internet Files\Content.IE5\YZ9VVZR1\MC900311328[1].wmf"/>
              <p:cNvPicPr>
                <a:picLocks noChangeAspect="1" noChangeArrowheads="1"/>
              </p:cNvPicPr>
              <p:nvPr/>
            </p:nvPicPr>
            <p:blipFill>
              <a:blip r:embed="rId3" cstate="print"/>
              <a:srcRect/>
              <a:stretch>
                <a:fillRect/>
              </a:stretch>
            </p:blipFill>
            <p:spPr bwMode="auto">
              <a:xfrm>
                <a:off x="5625025" y="2283619"/>
                <a:ext cx="1080615" cy="919162"/>
              </a:xfrm>
              <a:prstGeom prst="rect">
                <a:avLst/>
              </a:prstGeom>
              <a:noFill/>
            </p:spPr>
          </p:pic>
          <p:sp>
            <p:nvSpPr>
              <p:cNvPr id="133" name="Lightning Bolt 132"/>
              <p:cNvSpPr/>
              <p:nvPr/>
            </p:nvSpPr>
            <p:spPr>
              <a:xfrm>
                <a:off x="4429267" y="2049283"/>
                <a:ext cx="12192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34" name="Lightning Bolt 133"/>
              <p:cNvSpPr/>
              <p:nvPr/>
            </p:nvSpPr>
            <p:spPr>
              <a:xfrm flipH="1">
                <a:off x="6699540" y="2016919"/>
                <a:ext cx="11176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grpSp>
      </p:grpSp>
    </p:spTree>
    <p:extLst>
      <p:ext uri="{BB962C8B-B14F-4D97-AF65-F5344CB8AC3E}">
        <p14:creationId xmlns:p14="http://schemas.microsoft.com/office/powerpoint/2010/main" val="36256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5556590"/>
              </p:ext>
            </p:extLst>
          </p:nvPr>
        </p:nvGraphicFramePr>
        <p:xfrm>
          <a:off x="838200" y="1073722"/>
          <a:ext cx="10515600" cy="2057400"/>
        </p:xfrm>
        <a:graphic>
          <a:graphicData uri="http://schemas.openxmlformats.org/drawingml/2006/table">
            <a:tbl>
              <a:tblPr firstRow="1" bandRow="1">
                <a:tableStyleId>{125E5076-3810-47DD-B79F-674D7AD40C01}</a:tableStyleId>
              </a:tblPr>
              <a:tblGrid>
                <a:gridCol w="1863725">
                  <a:extLst>
                    <a:ext uri="{9D8B030D-6E8A-4147-A177-3AD203B41FA5}">
                      <a16:colId xmlns:a16="http://schemas.microsoft.com/office/drawing/2014/main" xmlns="" val="20000"/>
                    </a:ext>
                  </a:extLst>
                </a:gridCol>
                <a:gridCol w="2015490">
                  <a:extLst>
                    <a:ext uri="{9D8B030D-6E8A-4147-A177-3AD203B41FA5}">
                      <a16:colId xmlns:a16="http://schemas.microsoft.com/office/drawing/2014/main" xmlns="" val="20001"/>
                    </a:ext>
                  </a:extLst>
                </a:gridCol>
                <a:gridCol w="1539006">
                  <a:extLst>
                    <a:ext uri="{9D8B030D-6E8A-4147-A177-3AD203B41FA5}">
                      <a16:colId xmlns:a16="http://schemas.microsoft.com/office/drawing/2014/main" xmlns="" val="20002"/>
                    </a:ext>
                  </a:extLst>
                </a:gridCol>
                <a:gridCol w="5097379">
                  <a:extLst>
                    <a:ext uri="{9D8B030D-6E8A-4147-A177-3AD203B41FA5}">
                      <a16:colId xmlns:a16="http://schemas.microsoft.com/office/drawing/2014/main" xmlns="" val="20003"/>
                    </a:ext>
                  </a:extLst>
                </a:gridCol>
              </a:tblGrid>
              <a:tr h="381000">
                <a:tc>
                  <a:txBody>
                    <a:bodyPr/>
                    <a:lstStyle/>
                    <a:p>
                      <a:pPr>
                        <a:buNone/>
                      </a:pPr>
                      <a:r>
                        <a:rPr lang="x-none">
                          <a:latin typeface="Avenir Book" charset="0"/>
                          <a:ea typeface="Avenir Book" charset="0"/>
                          <a:cs typeface="Avenir Book" charset="0"/>
                        </a:rPr>
                        <a:t>Learning Tasks</a:t>
                      </a:r>
                    </a:p>
                  </a:txBody>
                  <a:tcPr>
                    <a:solidFill>
                      <a:srgbClr val="263338"/>
                    </a:solidFill>
                  </a:tcPr>
                </a:tc>
                <a:tc>
                  <a:txBody>
                    <a:bodyPr/>
                    <a:lstStyle/>
                    <a:p>
                      <a:pPr>
                        <a:buNone/>
                      </a:pPr>
                      <a:r>
                        <a:rPr lang="x-none">
                          <a:latin typeface="Avenir Book" charset="0"/>
                          <a:ea typeface="Avenir Book" charset="0"/>
                          <a:cs typeface="Avenir Book" charset="0"/>
                        </a:rPr>
                        <a:t>Algorithms</a:t>
                      </a:r>
                    </a:p>
                  </a:txBody>
                  <a:tcPr>
                    <a:solidFill>
                      <a:srgbClr val="263338"/>
                    </a:solidFill>
                  </a:tcPr>
                </a:tc>
                <a:tc>
                  <a:txBody>
                    <a:bodyPr/>
                    <a:lstStyle/>
                    <a:p>
                      <a:pPr>
                        <a:buNone/>
                      </a:pPr>
                      <a:r>
                        <a:rPr lang="x-none">
                          <a:latin typeface="Avenir Book" charset="0"/>
                          <a:ea typeface="Avenir Book" charset="0"/>
                          <a:cs typeface="Avenir Book" charset="0"/>
                        </a:rPr>
                        <a:t>Dataset</a:t>
                      </a:r>
                    </a:p>
                  </a:txBody>
                  <a:tcPr>
                    <a:solidFill>
                      <a:srgbClr val="263338"/>
                    </a:solidFill>
                  </a:tcPr>
                </a:tc>
                <a:tc>
                  <a:txBody>
                    <a:bodyPr/>
                    <a:lstStyle/>
                    <a:p>
                      <a:pPr>
                        <a:buNone/>
                      </a:pPr>
                      <a:r>
                        <a:rPr lang="x-none">
                          <a:latin typeface="Avenir Book" charset="0"/>
                          <a:ea typeface="Avenir Book" charset="0"/>
                          <a:cs typeface="Avenir Book" charset="0"/>
                        </a:rPr>
                        <a:t>Notes</a:t>
                      </a:r>
                    </a:p>
                  </a:txBody>
                  <a:tcPr>
                    <a:solidFill>
                      <a:srgbClr val="263338"/>
                    </a:solidFill>
                  </a:tcPr>
                </a:tc>
                <a:extLst>
                  <a:ext uri="{0D108BD9-81ED-4DB2-BD59-A6C34878D82A}">
                    <a16:rowId xmlns:a16="http://schemas.microsoft.com/office/drawing/2014/main" xmlns="" val="10000"/>
                  </a:ext>
                </a:extLst>
              </a:tr>
              <a:tr h="381000">
                <a:tc>
                  <a:txBody>
                    <a:bodyPr/>
                    <a:lstStyle/>
                    <a:p>
                      <a:pPr>
                        <a:buNone/>
                      </a:pPr>
                      <a:r>
                        <a:rPr lang="x-none">
                          <a:latin typeface="Avenir Book" charset="0"/>
                          <a:ea typeface="Avenir Book" charset="0"/>
                          <a:cs typeface="Avenir Book" charset="0"/>
                        </a:rPr>
                        <a:t>Clustering</a:t>
                      </a:r>
                    </a:p>
                  </a:txBody>
                  <a:tcPr>
                    <a:solidFill>
                      <a:srgbClr val="72A1A8"/>
                    </a:solidFill>
                  </a:tcPr>
                </a:tc>
                <a:tc>
                  <a:txBody>
                    <a:bodyPr/>
                    <a:lstStyle/>
                    <a:p>
                      <a:pPr>
                        <a:buNone/>
                      </a:pPr>
                      <a:r>
                        <a:rPr lang="x-none">
                          <a:latin typeface="Avenir Book" charset="0"/>
                          <a:ea typeface="Avenir Book" charset="0"/>
                          <a:cs typeface="Avenir Book" charset="0"/>
                        </a:rPr>
                        <a:t>K-means</a:t>
                      </a:r>
                    </a:p>
                  </a:txBody>
                  <a:tcPr>
                    <a:solidFill>
                      <a:srgbClr val="72A1A8"/>
                    </a:solidFill>
                  </a:tcPr>
                </a:tc>
                <a:tc>
                  <a:txBody>
                    <a:bodyPr/>
                    <a:lstStyle/>
                    <a:p>
                      <a:pPr>
                        <a:buNone/>
                      </a:pPr>
                      <a:r>
                        <a:rPr lang="x-none">
                          <a:latin typeface="Avenir Book" charset="0"/>
                          <a:ea typeface="Avenir Book" charset="0"/>
                          <a:cs typeface="Avenir Book" charset="0"/>
                        </a:rPr>
                        <a:t>15scene</a:t>
                      </a:r>
                    </a:p>
                  </a:txBody>
                  <a:tcPr>
                    <a:solidFill>
                      <a:srgbClr val="72A1A8"/>
                    </a:solidFill>
                  </a:tcPr>
                </a:tc>
                <a:tc>
                  <a:txBody>
                    <a:bodyPr/>
                    <a:lstStyle/>
                    <a:p>
                      <a:pPr>
                        <a:buNone/>
                      </a:pPr>
                      <a:r>
                        <a:rPr lang="x-none">
                          <a:latin typeface="Avenir Book" charset="0"/>
                          <a:ea typeface="Avenir Book" charset="0"/>
                          <a:cs typeface="Avenir Book" charset="0"/>
                        </a:rPr>
                        <a:t>Fifteen Scene Categories</a:t>
                      </a:r>
                    </a:p>
                  </a:txBody>
                  <a:tcPr>
                    <a:solidFill>
                      <a:srgbClr val="72A1A8"/>
                    </a:solidFill>
                  </a:tcPr>
                </a:tc>
                <a:extLst>
                  <a:ext uri="{0D108BD9-81ED-4DB2-BD59-A6C34878D82A}">
                    <a16:rowId xmlns:a16="http://schemas.microsoft.com/office/drawing/2014/main" xmlns="" val="10001"/>
                  </a:ext>
                </a:extLst>
              </a:tr>
              <a:tr h="381000">
                <a:tc>
                  <a:txBody>
                    <a:bodyPr/>
                    <a:lstStyle/>
                    <a:p>
                      <a:pPr>
                        <a:buNone/>
                      </a:pPr>
                      <a:r>
                        <a:rPr lang="x-none" dirty="0">
                          <a:solidFill>
                            <a:srgbClr val="263338"/>
                          </a:solidFill>
                          <a:latin typeface="Avenir Book" charset="0"/>
                          <a:ea typeface="Avenir Book" charset="0"/>
                          <a:cs typeface="Avenir Book" charset="0"/>
                        </a:rPr>
                        <a:t>Classification</a:t>
                      </a:r>
                    </a:p>
                  </a:txBody>
                  <a:tcPr>
                    <a:solidFill>
                      <a:srgbClr val="72A1A8">
                        <a:alpha val="50196"/>
                      </a:srgbClr>
                    </a:solidFill>
                  </a:tcPr>
                </a:tc>
                <a:tc>
                  <a:txBody>
                    <a:bodyPr/>
                    <a:lstStyle/>
                    <a:p>
                      <a:pPr>
                        <a:buNone/>
                      </a:pPr>
                      <a:r>
                        <a:rPr lang="x-none" dirty="0">
                          <a:solidFill>
                            <a:srgbClr val="263338"/>
                          </a:solidFill>
                          <a:latin typeface="Avenir Book" charset="0"/>
                          <a:ea typeface="Avenir Book" charset="0"/>
                          <a:cs typeface="Avenir Book" charset="0"/>
                        </a:rPr>
                        <a:t>Naive Bayes</a:t>
                      </a:r>
                    </a:p>
                  </a:txBody>
                  <a:tcPr>
                    <a:solidFill>
                      <a:srgbClr val="72A1A8">
                        <a:alpha val="50196"/>
                      </a:srgbClr>
                    </a:solidFill>
                  </a:tcPr>
                </a:tc>
                <a:tc>
                  <a:txBody>
                    <a:bodyPr/>
                    <a:lstStyle/>
                    <a:p>
                      <a:pPr>
                        <a:buNone/>
                      </a:pPr>
                      <a:r>
                        <a:rPr lang="x-none">
                          <a:solidFill>
                            <a:srgbClr val="263338"/>
                          </a:solidFill>
                          <a:latin typeface="Avenir Book" charset="0"/>
                          <a:ea typeface="Avenir Book" charset="0"/>
                          <a:cs typeface="Avenir Book" charset="0"/>
                        </a:rPr>
                        <a:t>20news</a:t>
                      </a:r>
                    </a:p>
                  </a:txBody>
                  <a:tcPr>
                    <a:solidFill>
                      <a:srgbClr val="72A1A8">
                        <a:alpha val="50196"/>
                      </a:srgbClr>
                    </a:solidFill>
                  </a:tcPr>
                </a:tc>
                <a:tc>
                  <a:txBody>
                    <a:bodyPr/>
                    <a:lstStyle/>
                    <a:p>
                      <a:pPr>
                        <a:buNone/>
                      </a:pPr>
                      <a:r>
                        <a:rPr lang="x-none" dirty="0">
                          <a:solidFill>
                            <a:srgbClr val="263338"/>
                          </a:solidFill>
                          <a:latin typeface="Avenir Book" charset="0"/>
                          <a:ea typeface="Avenir Book" charset="0"/>
                          <a:cs typeface="Avenir Book" charset="0"/>
                        </a:rPr>
                        <a:t>20 newsgroups</a:t>
                      </a:r>
                    </a:p>
                  </a:txBody>
                  <a:tcPr>
                    <a:solidFill>
                      <a:srgbClr val="72A1A8">
                        <a:alpha val="50196"/>
                      </a:srgbClr>
                    </a:solidFill>
                  </a:tcPr>
                </a:tc>
                <a:extLst>
                  <a:ext uri="{0D108BD9-81ED-4DB2-BD59-A6C34878D82A}">
                    <a16:rowId xmlns:a16="http://schemas.microsoft.com/office/drawing/2014/main" xmlns="" val="10002"/>
                  </a:ext>
                </a:extLst>
              </a:tr>
              <a:tr h="381000">
                <a:tc>
                  <a:txBody>
                    <a:bodyPr/>
                    <a:lstStyle/>
                    <a:p>
                      <a:pPr>
                        <a:buNone/>
                      </a:pPr>
                      <a:r>
                        <a:rPr lang="x-none" dirty="0">
                          <a:latin typeface="Avenir Book" charset="0"/>
                          <a:ea typeface="Avenir Book" charset="0"/>
                          <a:cs typeface="Avenir Book" charset="0"/>
                        </a:rPr>
                        <a:t>Recommender System</a:t>
                      </a:r>
                    </a:p>
                  </a:txBody>
                  <a:tcPr>
                    <a:solidFill>
                      <a:srgbClr val="72A1A8"/>
                    </a:solidFill>
                  </a:tcPr>
                </a:tc>
                <a:tc>
                  <a:txBody>
                    <a:bodyPr/>
                    <a:lstStyle/>
                    <a:p>
                      <a:pPr>
                        <a:buNone/>
                      </a:pPr>
                      <a:r>
                        <a:rPr lang="x-none">
                          <a:latin typeface="Avenir Book" charset="0"/>
                          <a:ea typeface="Avenir Book" charset="0"/>
                          <a:cs typeface="Avenir Book" charset="0"/>
                        </a:rPr>
                        <a:t>Matrix Factorization(SGD)</a:t>
                      </a:r>
                    </a:p>
                  </a:txBody>
                  <a:tcPr>
                    <a:solidFill>
                      <a:srgbClr val="72A1A8"/>
                    </a:solidFill>
                  </a:tcPr>
                </a:tc>
                <a:tc>
                  <a:txBody>
                    <a:bodyPr/>
                    <a:lstStyle/>
                    <a:p>
                      <a:pPr>
                        <a:buNone/>
                      </a:pPr>
                      <a:r>
                        <a:rPr lang="x-none">
                          <a:latin typeface="Avenir Book" charset="0"/>
                          <a:ea typeface="Avenir Book" charset="0"/>
                          <a:cs typeface="Avenir Book" charset="0"/>
                        </a:rPr>
                        <a:t>movielens</a:t>
                      </a:r>
                    </a:p>
                  </a:txBody>
                  <a:tcPr>
                    <a:solidFill>
                      <a:srgbClr val="72A1A8"/>
                    </a:solidFill>
                  </a:tcPr>
                </a:tc>
                <a:tc>
                  <a:txBody>
                    <a:bodyPr/>
                    <a:lstStyle/>
                    <a:p>
                      <a:pPr>
                        <a:buNone/>
                      </a:pPr>
                      <a:r>
                        <a:rPr lang="x-none" dirty="0">
                          <a:latin typeface="Avenir Book" charset="0"/>
                          <a:ea typeface="Avenir Book" charset="0"/>
                          <a:cs typeface="Avenir Book" charset="0"/>
                        </a:rPr>
                        <a:t>Rating data sets from the MovieLens web site</a:t>
                      </a:r>
                    </a:p>
                  </a:txBody>
                  <a:tcPr>
                    <a:solidFill>
                      <a:srgbClr val="72A1A8"/>
                    </a:solidFill>
                  </a:tcPr>
                </a:tc>
                <a:extLst>
                  <a:ext uri="{0D108BD9-81ED-4DB2-BD59-A6C34878D82A}">
                    <a16:rowId xmlns:a16="http://schemas.microsoft.com/office/drawing/2014/main" xmlns="" val="10005"/>
                  </a:ext>
                </a:extLst>
              </a:tr>
            </a:tbl>
          </a:graphicData>
        </a:graphic>
      </p:graphicFrame>
      <p:sp>
        <p:nvSpPr>
          <p:cNvPr id="5"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Applications</a:t>
            </a:r>
            <a:r>
              <a:rPr lang="x-none" altLang="en-US" dirty="0">
                <a:solidFill>
                  <a:srgbClr val="263338"/>
                </a:solidFill>
                <a:latin typeface="Montserrat" charset="0"/>
                <a:ea typeface="Montserrat" charset="0"/>
                <a:cs typeface="Montserrat" charset="0"/>
              </a:rPr>
              <a:t> </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for Hands-on</a:t>
            </a: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4179691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864100" y="617347"/>
            <a:ext cx="4389755" cy="1878965"/>
          </a:xfrm>
          <a:prstGeom prst="round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8382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Data</a:t>
            </a:r>
          </a:p>
        </p:txBody>
      </p:sp>
      <p:sp>
        <p:nvSpPr>
          <p:cNvPr id="8" name="Rounded Rectangle 7"/>
          <p:cNvSpPr/>
          <p:nvPr/>
        </p:nvSpPr>
        <p:spPr>
          <a:xfrm>
            <a:off x="302895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Extract Features</a:t>
            </a:r>
          </a:p>
        </p:txBody>
      </p:sp>
      <p:sp>
        <p:nvSpPr>
          <p:cNvPr id="9" name="Rounded Rectangle 8"/>
          <p:cNvSpPr/>
          <p:nvPr/>
        </p:nvSpPr>
        <p:spPr>
          <a:xfrm>
            <a:off x="52197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Train Model</a:t>
            </a:r>
          </a:p>
        </p:txBody>
      </p:sp>
      <p:sp>
        <p:nvSpPr>
          <p:cNvPr id="10" name="Rounded Rectangle 9"/>
          <p:cNvSpPr/>
          <p:nvPr/>
        </p:nvSpPr>
        <p:spPr>
          <a:xfrm>
            <a:off x="741045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Ev</a:t>
            </a:r>
            <a:r>
              <a:rPr lang="en-US" altLang="en-US">
                <a:solidFill>
                  <a:schemeClr val="bg1"/>
                </a:solidFill>
                <a:latin typeface="Montserrat" charset="0"/>
                <a:ea typeface="Montserrat" charset="0"/>
                <a:cs typeface="Montserrat" charset="0"/>
              </a:rPr>
              <a:t>a</a:t>
            </a:r>
            <a:r>
              <a:rPr lang="x-none" altLang="en-US">
                <a:solidFill>
                  <a:schemeClr val="bg1"/>
                </a:solidFill>
                <a:latin typeface="Montserrat" charset="0"/>
                <a:ea typeface="Montserrat" charset="0"/>
                <a:cs typeface="Montserrat" charset="0"/>
              </a:rPr>
              <a:t>luate</a:t>
            </a:r>
          </a:p>
        </p:txBody>
      </p:sp>
      <p:sp>
        <p:nvSpPr>
          <p:cNvPr id="11" name="Rounded Rectangle 10"/>
          <p:cNvSpPr/>
          <p:nvPr/>
        </p:nvSpPr>
        <p:spPr>
          <a:xfrm>
            <a:off x="9601200" y="1386332"/>
            <a:ext cx="1581150" cy="718820"/>
          </a:xfrm>
          <a:prstGeom prst="roundRect">
            <a:avLst>
              <a:gd name="adj" fmla="val 0"/>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Deploy</a:t>
            </a:r>
          </a:p>
        </p:txBody>
      </p:sp>
      <p:cxnSp>
        <p:nvCxnSpPr>
          <p:cNvPr id="17" name="Straight Arrow Connector 16"/>
          <p:cNvCxnSpPr>
            <a:stCxn id="10" idx="0"/>
          </p:cNvCxnSpPr>
          <p:nvPr/>
        </p:nvCxnSpPr>
        <p:spPr>
          <a:xfrm flipH="1" flipV="1">
            <a:off x="8199755" y="858648"/>
            <a:ext cx="1270" cy="527684"/>
          </a:xfrm>
          <a:prstGeom prst="straightConnector1">
            <a:avLst/>
          </a:prstGeom>
          <a:ln w="88900" cmpd="sng">
            <a:solidFill>
              <a:srgbClr val="72A1A8"/>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010275" y="895251"/>
            <a:ext cx="2190750" cy="0"/>
          </a:xfrm>
          <a:prstGeom prst="line">
            <a:avLst/>
          </a:prstGeom>
          <a:ln w="88900">
            <a:solidFill>
              <a:srgbClr val="72A1A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19800" y="864375"/>
            <a:ext cx="3810" cy="537210"/>
          </a:xfrm>
          <a:prstGeom prst="line">
            <a:avLst/>
          </a:prstGeom>
          <a:ln w="88900">
            <a:solidFill>
              <a:srgbClr val="72A1A8"/>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7995630" y="2145387"/>
            <a:ext cx="1116011" cy="369332"/>
          </a:xfrm>
          <a:prstGeom prst="rect">
            <a:avLst/>
          </a:prstGeom>
          <a:noFill/>
        </p:spPr>
        <p:txBody>
          <a:bodyPr wrap="none" rtlCol="0">
            <a:spAutoFit/>
          </a:bodyPr>
          <a:lstStyle/>
          <a:p>
            <a:r>
              <a:rPr lang="x-none" altLang="en-US">
                <a:solidFill>
                  <a:srgbClr val="7030A0"/>
                </a:solidFill>
                <a:latin typeface="Montserrat" charset="0"/>
                <a:ea typeface="Montserrat" charset="0"/>
                <a:cs typeface="Montserrat" charset="0"/>
              </a:rPr>
              <a:t>Training</a:t>
            </a:r>
          </a:p>
        </p:txBody>
      </p:sp>
      <p:sp>
        <p:nvSpPr>
          <p:cNvPr id="20"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General Machine Learning</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Pipeline</a:t>
            </a:r>
            <a:endParaRPr lang="x-none" altLang="en-US" sz="3200" dirty="0">
              <a:solidFill>
                <a:srgbClr val="72A1A8"/>
              </a:solidFill>
              <a:latin typeface="Montserrat" charset="0"/>
              <a:ea typeface="Montserrat" charset="0"/>
              <a:cs typeface="Montserrat"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159594699"/>
              </p:ext>
            </p:extLst>
          </p:nvPr>
        </p:nvGraphicFramePr>
        <p:xfrm>
          <a:off x="965201" y="2805125"/>
          <a:ext cx="10381670" cy="3349698"/>
        </p:xfrm>
        <a:graphic>
          <a:graphicData uri="http://schemas.openxmlformats.org/drawingml/2006/table">
            <a:tbl>
              <a:tblPr firstRow="1" bandRow="1">
                <a:tableStyleId>{5C22544A-7EE6-4342-B048-85BDC9FD1C3A}</a:tableStyleId>
              </a:tblPr>
              <a:tblGrid>
                <a:gridCol w="2076334">
                  <a:extLst>
                    <a:ext uri="{9D8B030D-6E8A-4147-A177-3AD203B41FA5}">
                      <a16:colId xmlns:a16="http://schemas.microsoft.com/office/drawing/2014/main" xmlns="" val="20000"/>
                    </a:ext>
                  </a:extLst>
                </a:gridCol>
                <a:gridCol w="2076334">
                  <a:extLst>
                    <a:ext uri="{9D8B030D-6E8A-4147-A177-3AD203B41FA5}">
                      <a16:colId xmlns:a16="http://schemas.microsoft.com/office/drawing/2014/main" xmlns="" val="20001"/>
                    </a:ext>
                  </a:extLst>
                </a:gridCol>
                <a:gridCol w="2076334">
                  <a:extLst>
                    <a:ext uri="{9D8B030D-6E8A-4147-A177-3AD203B41FA5}">
                      <a16:colId xmlns:a16="http://schemas.microsoft.com/office/drawing/2014/main" xmlns="" val="20002"/>
                    </a:ext>
                  </a:extLst>
                </a:gridCol>
                <a:gridCol w="2076334">
                  <a:extLst>
                    <a:ext uri="{9D8B030D-6E8A-4147-A177-3AD203B41FA5}">
                      <a16:colId xmlns:a16="http://schemas.microsoft.com/office/drawing/2014/main" xmlns="" val="20003"/>
                    </a:ext>
                  </a:extLst>
                </a:gridCol>
                <a:gridCol w="2076334">
                  <a:extLst>
                    <a:ext uri="{9D8B030D-6E8A-4147-A177-3AD203B41FA5}">
                      <a16:colId xmlns:a16="http://schemas.microsoft.com/office/drawing/2014/main" xmlns="" val="20004"/>
                    </a:ext>
                  </a:extLst>
                </a:gridCol>
              </a:tblGrid>
              <a:tr h="370200">
                <a:tc>
                  <a:txBody>
                    <a:bodyPr/>
                    <a:lstStyle/>
                    <a:p>
                      <a:r>
                        <a:rPr lang="en-US" dirty="0">
                          <a:solidFill>
                            <a:srgbClr val="263338"/>
                          </a:solidFill>
                          <a:latin typeface="Montserrat" charset="0"/>
                          <a:ea typeface="Montserrat" charset="0"/>
                          <a:cs typeface="Montserrat" charset="0"/>
                        </a:rPr>
                        <a:t>1</a:t>
                      </a:r>
                    </a:p>
                  </a:txBody>
                  <a:tcPr>
                    <a:lnB w="38100" cmpd="sng">
                      <a:noFill/>
                    </a:lnB>
                    <a:noFill/>
                  </a:tcPr>
                </a:tc>
                <a:tc>
                  <a:txBody>
                    <a:bodyPr/>
                    <a:lstStyle/>
                    <a:p>
                      <a:r>
                        <a:rPr lang="en-US" dirty="0">
                          <a:solidFill>
                            <a:srgbClr val="263338"/>
                          </a:solidFill>
                          <a:latin typeface="Montserrat" charset="0"/>
                          <a:ea typeface="Montserrat" charset="0"/>
                          <a:cs typeface="Montserrat" charset="0"/>
                        </a:rPr>
                        <a:t>2</a:t>
                      </a:r>
                    </a:p>
                  </a:txBody>
                  <a:tcPr>
                    <a:noFill/>
                  </a:tcPr>
                </a:tc>
                <a:tc>
                  <a:txBody>
                    <a:bodyPr/>
                    <a:lstStyle/>
                    <a:p>
                      <a:r>
                        <a:rPr lang="en-US" dirty="0">
                          <a:solidFill>
                            <a:srgbClr val="263338"/>
                          </a:solidFill>
                          <a:latin typeface="Montserrat" charset="0"/>
                          <a:ea typeface="Montserrat" charset="0"/>
                          <a:cs typeface="Montserrat" charset="0"/>
                        </a:rPr>
                        <a:t>3</a:t>
                      </a:r>
                    </a:p>
                  </a:txBody>
                  <a:tcPr>
                    <a:noFill/>
                  </a:tcPr>
                </a:tc>
                <a:tc>
                  <a:txBody>
                    <a:bodyPr/>
                    <a:lstStyle/>
                    <a:p>
                      <a:r>
                        <a:rPr lang="en-US" dirty="0">
                          <a:solidFill>
                            <a:srgbClr val="263338"/>
                          </a:solidFill>
                          <a:latin typeface="Montserrat" charset="0"/>
                          <a:ea typeface="Montserrat" charset="0"/>
                          <a:cs typeface="Montserrat" charset="0"/>
                        </a:rPr>
                        <a:t>4</a:t>
                      </a:r>
                    </a:p>
                  </a:txBody>
                  <a:tcPr>
                    <a:noFill/>
                  </a:tcPr>
                </a:tc>
                <a:tc>
                  <a:txBody>
                    <a:bodyPr/>
                    <a:lstStyle/>
                    <a:p>
                      <a:r>
                        <a:rPr lang="en-US" dirty="0">
                          <a:solidFill>
                            <a:srgbClr val="263338"/>
                          </a:solidFill>
                          <a:latin typeface="Montserrat" charset="0"/>
                          <a:ea typeface="Montserrat" charset="0"/>
                          <a:cs typeface="Montserrat" charset="0"/>
                        </a:rPr>
                        <a:t>5</a:t>
                      </a:r>
                    </a:p>
                  </a:txBody>
                  <a:tcPr>
                    <a:noFill/>
                  </a:tcPr>
                </a:tc>
                <a:extLst>
                  <a:ext uri="{0D108BD9-81ED-4DB2-BD59-A6C34878D82A}">
                    <a16:rowId xmlns:a16="http://schemas.microsoft.com/office/drawing/2014/main" xmlns="" val="10000"/>
                  </a:ext>
                </a:extLst>
              </a:tr>
              <a:tr h="2979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Define the problem, (binary or multiclass, classification or regression, evaluation metric...)</a:t>
                      </a:r>
                    </a:p>
                    <a:p>
                      <a:endParaRPr lang="en-US" dirty="0">
                        <a:solidFill>
                          <a:srgbClr val="263338"/>
                        </a:solidFill>
                        <a:latin typeface="Montserrat" charset="0"/>
                        <a:ea typeface="Montserrat" charset="0"/>
                        <a:cs typeface="Montserrat"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Dataset preparation, (data collection, data munging, cleaning, split, normalization, ...)</a:t>
                      </a:r>
                    </a:p>
                    <a:p>
                      <a:endParaRPr lang="en-US" dirty="0">
                        <a:solidFill>
                          <a:srgbClr val="263338"/>
                        </a:solidFill>
                        <a:latin typeface="Montserrat" charset="0"/>
                        <a:ea typeface="Montserrat" charset="0"/>
                        <a:cs typeface="Montserrat" charset="0"/>
                      </a:endParaRPr>
                    </a:p>
                  </a:txBody>
                  <a:tcPr>
                    <a:lnL w="12700" cmpd="sng">
                      <a:noFill/>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Feature engineering, (feature selection, dimension reduction, ...)</a:t>
                      </a:r>
                    </a:p>
                    <a:p>
                      <a:endParaRPr lang="en-US" dirty="0">
                        <a:solidFill>
                          <a:srgbClr val="263338"/>
                        </a:solidFill>
                        <a:latin typeface="Montserrat" charset="0"/>
                        <a:ea typeface="Montserrat" charset="0"/>
                        <a:cs typeface="Montserrat"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altLang="en-US" b="1" dirty="0">
                          <a:solidFill>
                            <a:srgbClr val="263338"/>
                          </a:solidFill>
                          <a:latin typeface="Montserrat" charset="0"/>
                          <a:ea typeface="Montserrat" charset="0"/>
                          <a:cs typeface="Montserrat" charset="0"/>
                        </a:rPr>
                        <a:t>Training: </a:t>
                      </a:r>
                      <a:r>
                        <a:rPr lang="en-US" b="1" dirty="0">
                          <a:solidFill>
                            <a:srgbClr val="263338"/>
                          </a:solidFill>
                          <a:latin typeface="Montserrat" charset="0"/>
                          <a:ea typeface="Montserrat" charset="0"/>
                          <a:cs typeface="Montserrat" charset="0"/>
                        </a:rPr>
                        <a:t>select model and hyper-parameter tuning</a:t>
                      </a:r>
                    </a:p>
                    <a:p>
                      <a:endParaRPr lang="en-US" dirty="0">
                        <a:solidFill>
                          <a:srgbClr val="263338"/>
                        </a:solidFill>
                        <a:latin typeface="Montserrat" charset="0"/>
                        <a:ea typeface="Montserrat" charset="0"/>
                        <a:cs typeface="Montserrat"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338"/>
                          </a:solidFill>
                          <a:latin typeface="Montserrat" charset="0"/>
                          <a:ea typeface="Montserrat" charset="0"/>
                          <a:cs typeface="Montserrat" charset="0"/>
                        </a:rPr>
                        <a:t>Output the best models with optimized hyper-parameters</a:t>
                      </a:r>
                    </a:p>
                    <a:p>
                      <a:endParaRPr lang="en-US" dirty="0">
                        <a:solidFill>
                          <a:srgbClr val="263338"/>
                        </a:solidFill>
                        <a:latin typeface="Montserrat" charset="0"/>
                        <a:ea typeface="Montserrat" charset="0"/>
                        <a:cs typeface="Montserrat" charset="0"/>
                      </a:endParaRPr>
                    </a:p>
                  </a:txBody>
                  <a:tcPr>
                    <a:noFill/>
                  </a:tcPr>
                </a:tc>
                <a:extLst>
                  <a:ext uri="{0D108BD9-81ED-4DB2-BD59-A6C34878D82A}">
                    <a16:rowId xmlns:a16="http://schemas.microsoft.com/office/drawing/2014/main" xmlns="" val="10001"/>
                  </a:ext>
                </a:extLst>
              </a:tr>
            </a:tbl>
          </a:graphicData>
        </a:graphic>
      </p:graphicFrame>
      <p:sp>
        <p:nvSpPr>
          <p:cNvPr id="30" name="Right Arrow 29"/>
          <p:cNvSpPr/>
          <p:nvPr/>
        </p:nvSpPr>
        <p:spPr>
          <a:xfrm>
            <a:off x="2434590" y="1611018"/>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Right Arrow 30"/>
          <p:cNvSpPr/>
          <p:nvPr/>
        </p:nvSpPr>
        <p:spPr>
          <a:xfrm>
            <a:off x="4625340" y="1605290"/>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Right Arrow 31"/>
          <p:cNvSpPr/>
          <p:nvPr/>
        </p:nvSpPr>
        <p:spPr>
          <a:xfrm>
            <a:off x="6818947" y="1591200"/>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3" name="Right Arrow 32"/>
          <p:cNvSpPr/>
          <p:nvPr/>
        </p:nvSpPr>
        <p:spPr>
          <a:xfrm>
            <a:off x="9006840" y="1591768"/>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9982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265412" y="4758743"/>
            <a:ext cx="1507983" cy="378846"/>
          </a:xfrm>
        </p:spPr>
        <p:txBody>
          <a:bodyPr>
            <a:normAutofit/>
          </a:bodyPr>
          <a:lstStyle/>
          <a:p>
            <a:pPr marL="0" indent="0" algn="ctr">
              <a:buNone/>
            </a:pPr>
            <a:r>
              <a:rPr lang="en-US" sz="1800" b="1">
                <a:latin typeface="Avenir Book" charset="0"/>
                <a:ea typeface="Avenir Book" charset="0"/>
                <a:cs typeface="Avenir Book" charset="0"/>
                <a:sym typeface="+mn-ea"/>
                <a:hlinkClick r:id="rId3"/>
              </a:rPr>
              <a:t>ImageNet</a:t>
            </a:r>
            <a:endParaRPr lang="en-US" altLang="en-US" sz="1800" b="1" dirty="0">
              <a:latin typeface="Avenir Book" charset="0"/>
              <a:ea typeface="Avenir Book" charset="0"/>
              <a:cs typeface="Avenir Book" charset="0"/>
              <a:sym typeface="+mn-ea"/>
              <a:hlinkClick r:id="rId3"/>
            </a:endParaRPr>
          </a:p>
        </p:txBody>
      </p:sp>
      <p:sp>
        <p:nvSpPr>
          <p:cNvPr id="8" name="Content Placeholder 7"/>
          <p:cNvSpPr>
            <a:spLocks noGrp="1"/>
          </p:cNvSpPr>
          <p:nvPr>
            <p:ph sz="half" idx="4294967295"/>
          </p:nvPr>
        </p:nvSpPr>
        <p:spPr>
          <a:xfrm>
            <a:off x="8368481" y="3750511"/>
            <a:ext cx="2924175" cy="1995488"/>
          </a:xfrm>
        </p:spPr>
        <p:txBody>
          <a:bodyPr>
            <a:normAutofit/>
          </a:bodyPr>
          <a:lstStyle/>
          <a:p>
            <a:pPr marL="0" indent="0">
              <a:buNone/>
            </a:pPr>
            <a:r>
              <a:rPr lang="x-none" altLang="en-US" sz="1800" dirty="0">
                <a:solidFill>
                  <a:schemeClr val="bg1"/>
                </a:solidFill>
                <a:latin typeface="Montserrat" charset="0"/>
                <a:ea typeface="Montserrat" charset="0"/>
                <a:cs typeface="Montserrat" charset="0"/>
                <a:sym typeface="+mn-ea"/>
              </a:rPr>
              <a:t>Image clustering algorithms,such </a:t>
            </a:r>
            <a:r>
              <a:rPr lang="x-none" altLang="en-US" sz="1800">
                <a:solidFill>
                  <a:schemeClr val="bg1"/>
                </a:solidFill>
                <a:latin typeface="Montserrat" charset="0"/>
                <a:ea typeface="Montserrat" charset="0"/>
                <a:cs typeface="Montserrat" charset="0"/>
                <a:sym typeface="+mn-ea"/>
              </a:rPr>
              <a:t>as K-Means,</a:t>
            </a:r>
            <a:r>
              <a:rPr lang="en-US" altLang="en-US" sz="1800" dirty="0">
                <a:solidFill>
                  <a:schemeClr val="bg1"/>
                </a:solidFill>
                <a:latin typeface="Montserrat" charset="0"/>
                <a:ea typeface="Montserrat" charset="0"/>
                <a:cs typeface="Montserrat" charset="0"/>
                <a:sym typeface="+mn-ea"/>
              </a:rPr>
              <a:t>face</a:t>
            </a:r>
            <a:r>
              <a:rPr lang="x-none" altLang="en-US" sz="1800">
                <a:solidFill>
                  <a:schemeClr val="bg1"/>
                </a:solidFill>
                <a:latin typeface="Montserrat" charset="0"/>
                <a:ea typeface="Montserrat" charset="0"/>
                <a:cs typeface="Montserrat" charset="0"/>
                <a:sym typeface="+mn-ea"/>
              </a:rPr>
              <a:t> </a:t>
            </a:r>
            <a:r>
              <a:rPr lang="x-none" altLang="en-US" sz="1800" dirty="0">
                <a:solidFill>
                  <a:schemeClr val="bg1"/>
                </a:solidFill>
                <a:latin typeface="Montserrat" charset="0"/>
                <a:ea typeface="Montserrat" charset="0"/>
                <a:cs typeface="Montserrat" charset="0"/>
                <a:sym typeface="+mn-ea"/>
              </a:rPr>
              <a:t>performance and scalability issues </a:t>
            </a:r>
            <a:r>
              <a:rPr lang="x-none" altLang="en-US" sz="1800">
                <a:solidFill>
                  <a:schemeClr val="bg1"/>
                </a:solidFill>
                <a:latin typeface="Montserrat" charset="0"/>
                <a:ea typeface="Montserrat" charset="0"/>
                <a:cs typeface="Montserrat" charset="0"/>
                <a:sym typeface="+mn-ea"/>
              </a:rPr>
              <a:t>when </a:t>
            </a:r>
            <a:r>
              <a:rPr lang="en-US" altLang="en-US" sz="1800" dirty="0">
                <a:solidFill>
                  <a:schemeClr val="bg1"/>
                </a:solidFill>
                <a:latin typeface="Montserrat" charset="0"/>
                <a:ea typeface="Montserrat" charset="0"/>
                <a:cs typeface="Montserrat" charset="0"/>
                <a:sym typeface="+mn-ea"/>
              </a:rPr>
              <a:t>running</a:t>
            </a:r>
            <a:r>
              <a:rPr lang="x-none" altLang="en-US" sz="1800">
                <a:solidFill>
                  <a:schemeClr val="bg1"/>
                </a:solidFill>
                <a:latin typeface="Montserrat" charset="0"/>
                <a:ea typeface="Montserrat" charset="0"/>
                <a:cs typeface="Montserrat" charset="0"/>
                <a:sym typeface="+mn-ea"/>
              </a:rPr>
              <a:t> </a:t>
            </a:r>
            <a:r>
              <a:rPr lang="x-none" altLang="en-US" sz="1800" dirty="0">
                <a:solidFill>
                  <a:schemeClr val="bg1"/>
                </a:solidFill>
                <a:latin typeface="Montserrat" charset="0"/>
                <a:ea typeface="Montserrat" charset="0"/>
                <a:cs typeface="Montserrat" charset="0"/>
                <a:sym typeface="+mn-ea"/>
              </a:rPr>
              <a:t>on </a:t>
            </a:r>
            <a:r>
              <a:rPr lang="x-none" altLang="en-US" sz="1800">
                <a:solidFill>
                  <a:schemeClr val="bg1"/>
                </a:solidFill>
                <a:latin typeface="Montserrat" charset="0"/>
                <a:ea typeface="Montserrat" charset="0"/>
                <a:cs typeface="Montserrat" charset="0"/>
                <a:sym typeface="+mn-ea"/>
              </a:rPr>
              <a:t>large data</a:t>
            </a:r>
            <a:r>
              <a:rPr lang="en-US" altLang="en-US" sz="1800" dirty="0">
                <a:solidFill>
                  <a:schemeClr val="bg1"/>
                </a:solidFill>
                <a:latin typeface="Montserrat" charset="0"/>
                <a:ea typeface="Montserrat" charset="0"/>
                <a:cs typeface="Montserrat" charset="0"/>
                <a:sym typeface="+mn-ea"/>
              </a:rPr>
              <a:t>sets</a:t>
            </a:r>
            <a:r>
              <a:rPr lang="x-none" altLang="en-US" sz="1800">
                <a:solidFill>
                  <a:schemeClr val="bg1"/>
                </a:solidFill>
                <a:latin typeface="Montserrat" charset="0"/>
                <a:ea typeface="Montserrat" charset="0"/>
                <a:cs typeface="Montserrat" charset="0"/>
                <a:sym typeface="+mn-ea"/>
              </a:rPr>
              <a:t>. </a:t>
            </a:r>
            <a:endParaRPr lang="en-US" sz="1800" dirty="0">
              <a:solidFill>
                <a:schemeClr val="bg1"/>
              </a:solidFill>
              <a:latin typeface="Montserrat" charset="0"/>
              <a:ea typeface="Montserrat" charset="0"/>
              <a:cs typeface="Montserrat" charset="0"/>
            </a:endParaRPr>
          </a:p>
        </p:txBody>
      </p:sp>
      <p:pic>
        <p:nvPicPr>
          <p:cNvPr id="6" name="Picture 5"/>
          <p:cNvPicPr>
            <a:picLocks noChangeAspect="1"/>
          </p:cNvPicPr>
          <p:nvPr/>
        </p:nvPicPr>
        <p:blipFill>
          <a:blip r:embed="rId4"/>
          <a:stretch>
            <a:fillRect/>
          </a:stretch>
        </p:blipFill>
        <p:spPr>
          <a:xfrm>
            <a:off x="257577" y="1377013"/>
            <a:ext cx="7839666" cy="3192643"/>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Problem</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3" name="TextBox 2"/>
          <p:cNvSpPr txBox="1"/>
          <p:nvPr/>
        </p:nvSpPr>
        <p:spPr>
          <a:xfrm>
            <a:off x="8368481" y="1272965"/>
            <a:ext cx="2414016" cy="2031325"/>
          </a:xfrm>
          <a:prstGeom prst="rect">
            <a:avLst/>
          </a:prstGeom>
          <a:noFill/>
        </p:spPr>
        <p:txBody>
          <a:bodyPr wrap="square" rtlCol="0">
            <a:spAutoFit/>
          </a:bodyPr>
          <a:lstStyle/>
          <a:p>
            <a:r>
              <a:rPr lang="x-none" altLang="en-US" dirty="0">
                <a:solidFill>
                  <a:schemeClr val="bg1"/>
                </a:solidFill>
                <a:latin typeface="Montserrat" charset="0"/>
                <a:ea typeface="Montserrat" charset="0"/>
                <a:cs typeface="Montserrat" charset="0"/>
                <a:sym typeface="+mn-ea"/>
              </a:rPr>
              <a:t>It's non-trivial to investigate the large scale image collections which contain billions of images.</a:t>
            </a:r>
            <a:endParaRPr lang="x-none" altLang="en-US" dirty="0">
              <a:solidFill>
                <a:schemeClr val="bg1"/>
              </a:solidFill>
              <a:latin typeface="Montserrat" charset="0"/>
              <a:ea typeface="Montserrat" charset="0"/>
              <a:cs typeface="Montserrat" charset="0"/>
            </a:endParaRPr>
          </a:p>
          <a:p>
            <a:endParaRPr lang="en-US" dirty="0">
              <a:solidFill>
                <a:schemeClr val="bg1"/>
              </a:solidFill>
              <a:latin typeface="Montserrat" charset="0"/>
              <a:ea typeface="Montserrat" charset="0"/>
              <a:cs typeface="Montserrat" charset="0"/>
            </a:endParaRPr>
          </a:p>
        </p:txBody>
      </p:sp>
      <p:sp>
        <p:nvSpPr>
          <p:cNvPr id="2" name="Rectangle 1"/>
          <p:cNvSpPr/>
          <p:nvPr/>
        </p:nvSpPr>
        <p:spPr>
          <a:xfrm>
            <a:off x="8241669" y="1267286"/>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250049" y="3598079"/>
            <a:ext cx="71701" cy="178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5">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3697065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3"/>
          </p:cNvPr>
          <p:cNvPicPr>
            <a:picLocks noGrp="1" noChangeAspect="1"/>
          </p:cNvPicPr>
          <p:nvPr>
            <p:ph sz="half" idx="4294967295"/>
          </p:nvPr>
        </p:nvPicPr>
        <p:blipFill>
          <a:blip r:embed="rId4"/>
          <a:stretch>
            <a:fillRect/>
          </a:stretch>
        </p:blipFill>
        <p:spPr>
          <a:xfrm>
            <a:off x="142485" y="821691"/>
            <a:ext cx="8141064" cy="4594314"/>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endParaRPr lang="x-none" altLang="en-US" sz="3200" dirty="0">
              <a:solidFill>
                <a:srgbClr val="72A1A8"/>
              </a:solidFill>
              <a:latin typeface="Montserrat" charset="0"/>
              <a:ea typeface="Montserrat" charset="0"/>
              <a:cs typeface="Montserrat" charset="0"/>
            </a:endParaRPr>
          </a:p>
        </p:txBody>
      </p:sp>
      <p:sp>
        <p:nvSpPr>
          <p:cNvPr id="13" name="Content Placeholder 7"/>
          <p:cNvSpPr txBox="1">
            <a:spLocks/>
          </p:cNvSpPr>
          <p:nvPr/>
        </p:nvSpPr>
        <p:spPr>
          <a:xfrm>
            <a:off x="8493468" y="4413980"/>
            <a:ext cx="2925164" cy="1994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x-none" altLang="en-US" sz="1800">
                <a:solidFill>
                  <a:schemeClr val="bg1"/>
                </a:solidFill>
                <a:latin typeface="Montserrat" charset="0"/>
                <a:ea typeface="Montserrat" charset="0"/>
                <a:cs typeface="Montserrat" charset="0"/>
              </a:rPr>
              <a:t>Use the label as ground truth to evaluate the performance of K-Means.</a:t>
            </a:r>
          </a:p>
        </p:txBody>
      </p:sp>
      <p:sp>
        <p:nvSpPr>
          <p:cNvPr id="14" name="TextBox 13"/>
          <p:cNvSpPr txBox="1"/>
          <p:nvPr/>
        </p:nvSpPr>
        <p:spPr>
          <a:xfrm>
            <a:off x="8484722" y="827370"/>
            <a:ext cx="2414016" cy="3416320"/>
          </a:xfrm>
          <a:prstGeom prst="rect">
            <a:avLst/>
          </a:prstGeom>
          <a:noFill/>
        </p:spPr>
        <p:txBody>
          <a:bodyPr wrap="square" rtlCol="0">
            <a:spAutoFit/>
          </a:bodyPr>
          <a:lstStyle/>
          <a:p>
            <a:r>
              <a:rPr lang="en-US" altLang="en-US" dirty="0">
                <a:solidFill>
                  <a:schemeClr val="bg1"/>
                </a:solidFill>
                <a:latin typeface="Montserrat" charset="0"/>
                <a:ea typeface="Montserrat" charset="0"/>
                <a:cs typeface="Montserrat" charset="0"/>
                <a:sym typeface="+mn-ea"/>
              </a:rPr>
              <a:t>This is a dataset that consists of fifteen</a:t>
            </a:r>
          </a:p>
          <a:p>
            <a:r>
              <a:rPr lang="en-US" altLang="en-US" b="1" dirty="0">
                <a:solidFill>
                  <a:schemeClr val="bg1"/>
                </a:solidFill>
                <a:latin typeface="Montserrat" charset="0"/>
                <a:ea typeface="Montserrat" charset="0"/>
                <a:cs typeface="Montserrat" charset="0"/>
                <a:sym typeface="+mn-ea"/>
              </a:rPr>
              <a:t>natural scene</a:t>
            </a:r>
          </a:p>
          <a:p>
            <a:r>
              <a:rPr lang="en-US" altLang="en-US" dirty="0">
                <a:solidFill>
                  <a:schemeClr val="bg1"/>
                </a:solidFill>
                <a:latin typeface="Montserrat" charset="0"/>
                <a:ea typeface="Montserrat" charset="0"/>
                <a:cs typeface="Montserrat" charset="0"/>
                <a:sym typeface="+mn-ea"/>
              </a:rPr>
              <a:t>categories that expands on the thirteen category dataset released by</a:t>
            </a:r>
          </a:p>
          <a:p>
            <a:r>
              <a:rPr lang="en-US" altLang="en-US" dirty="0" err="1">
                <a:solidFill>
                  <a:schemeClr val="bg1"/>
                </a:solidFill>
                <a:latin typeface="Montserrat" charset="0"/>
                <a:ea typeface="Montserrat" charset="0"/>
                <a:cs typeface="Montserrat" charset="0"/>
                <a:sym typeface="+mn-ea"/>
              </a:rPr>
              <a:t>Fei</a:t>
            </a:r>
            <a:r>
              <a:rPr lang="en-US" altLang="en-US" dirty="0">
                <a:solidFill>
                  <a:schemeClr val="bg1"/>
                </a:solidFill>
                <a:latin typeface="Montserrat" charset="0"/>
                <a:ea typeface="Montserrat" charset="0"/>
                <a:cs typeface="Montserrat" charset="0"/>
                <a:sym typeface="+mn-ea"/>
              </a:rPr>
              <a:t> </a:t>
            </a:r>
            <a:r>
              <a:rPr lang="en-US" altLang="en-US" dirty="0" err="1">
                <a:solidFill>
                  <a:schemeClr val="bg1"/>
                </a:solidFill>
                <a:latin typeface="Montserrat" charset="0"/>
                <a:ea typeface="Montserrat" charset="0"/>
                <a:cs typeface="Montserrat" charset="0"/>
                <a:sym typeface="+mn-ea"/>
              </a:rPr>
              <a:t>Fei</a:t>
            </a:r>
            <a:r>
              <a:rPr lang="en-US" altLang="en-US" dirty="0">
                <a:solidFill>
                  <a:schemeClr val="bg1"/>
                </a:solidFill>
                <a:latin typeface="Montserrat" charset="0"/>
                <a:ea typeface="Montserrat" charset="0"/>
                <a:cs typeface="Montserrat" charset="0"/>
                <a:sym typeface="+mn-ea"/>
              </a:rPr>
              <a:t> Li. The two</a:t>
            </a:r>
          </a:p>
          <a:p>
            <a:r>
              <a:rPr lang="en-US" altLang="en-US" dirty="0">
                <a:solidFill>
                  <a:schemeClr val="bg1"/>
                </a:solidFill>
                <a:latin typeface="Montserrat" charset="0"/>
                <a:ea typeface="Montserrat" charset="0"/>
                <a:cs typeface="Montserrat" charset="0"/>
                <a:sym typeface="+mn-ea"/>
              </a:rPr>
              <a:t>New categories are industrial and store.</a:t>
            </a:r>
          </a:p>
          <a:p>
            <a:endParaRPr lang="x-none" altLang="en-US" dirty="0">
              <a:solidFill>
                <a:schemeClr val="bg1"/>
              </a:solidFill>
              <a:latin typeface="Montserrat" charset="0"/>
              <a:ea typeface="Montserrat" charset="0"/>
              <a:cs typeface="Montserrat" charset="0"/>
            </a:endParaRPr>
          </a:p>
          <a:p>
            <a:endParaRPr lang="en-US" dirty="0">
              <a:solidFill>
                <a:schemeClr val="bg1"/>
              </a:solidFill>
              <a:latin typeface="Montserrat" charset="0"/>
              <a:ea typeface="Montserrat" charset="0"/>
              <a:cs typeface="Montserrat" charset="0"/>
            </a:endParaRPr>
          </a:p>
        </p:txBody>
      </p:sp>
      <p:sp>
        <p:nvSpPr>
          <p:cNvPr id="15" name="Rectangle 14"/>
          <p:cNvSpPr/>
          <p:nvPr/>
        </p:nvSpPr>
        <p:spPr>
          <a:xfrm>
            <a:off x="8348285" y="821691"/>
            <a:ext cx="71701" cy="283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57078" y="4243690"/>
            <a:ext cx="71701" cy="1167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45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7599" y="1218565"/>
            <a:ext cx="8153400" cy="718820"/>
            <a:chOff x="1753235" y="1218565"/>
            <a:chExt cx="8153400" cy="718820"/>
          </a:xfrm>
        </p:grpSpPr>
        <p:sp>
          <p:nvSpPr>
            <p:cNvPr id="5" name="Rounded Rectangle 4"/>
            <p:cNvSpPr/>
            <p:nvPr/>
          </p:nvSpPr>
          <p:spPr>
            <a:xfrm>
              <a:off x="175323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dirty="0">
                  <a:solidFill>
                    <a:schemeClr val="bg1"/>
                  </a:solidFill>
                  <a:latin typeface="Montserrat" charset="0"/>
                  <a:ea typeface="Montserrat" charset="0"/>
                  <a:cs typeface="Montserrat" charset="0"/>
                </a:rPr>
                <a:t>Data</a:t>
              </a:r>
            </a:p>
          </p:txBody>
        </p:sp>
        <p:sp>
          <p:nvSpPr>
            <p:cNvPr id="8" name="Rounded Rectangle 7"/>
            <p:cNvSpPr/>
            <p:nvPr/>
          </p:nvSpPr>
          <p:spPr>
            <a:xfrm>
              <a:off x="394398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Extract Features</a:t>
              </a:r>
            </a:p>
          </p:txBody>
        </p:sp>
        <p:sp>
          <p:nvSpPr>
            <p:cNvPr id="9" name="Rounded Rectangle 8"/>
            <p:cNvSpPr/>
            <p:nvPr/>
          </p:nvSpPr>
          <p:spPr>
            <a:xfrm>
              <a:off x="613473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a:solidFill>
                    <a:schemeClr val="bg1"/>
                  </a:solidFill>
                  <a:latin typeface="Montserrat" charset="0"/>
                  <a:ea typeface="Montserrat" charset="0"/>
                  <a:cs typeface="Montserrat" charset="0"/>
                </a:rPr>
                <a:t>Train Model</a:t>
              </a:r>
            </a:p>
          </p:txBody>
        </p:sp>
        <p:sp>
          <p:nvSpPr>
            <p:cNvPr id="10" name="Rounded Rectangle 9"/>
            <p:cNvSpPr/>
            <p:nvPr/>
          </p:nvSpPr>
          <p:spPr>
            <a:xfrm>
              <a:off x="8325485" y="1218565"/>
              <a:ext cx="1581150" cy="718820"/>
            </a:xfrm>
            <a:prstGeom prst="roundRect">
              <a:avLst/>
            </a:prstGeom>
            <a:solidFill>
              <a:srgbClr val="26333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ltLang="en-US" dirty="0">
                  <a:solidFill>
                    <a:schemeClr val="bg1"/>
                  </a:solidFill>
                  <a:latin typeface="Montserrat" charset="0"/>
                  <a:ea typeface="Montserrat" charset="0"/>
                  <a:cs typeface="Montserrat" charset="0"/>
                </a:rPr>
                <a:t>Ev</a:t>
              </a:r>
              <a:r>
                <a:rPr lang="en-US" altLang="en-US" dirty="0">
                  <a:solidFill>
                    <a:schemeClr val="bg1"/>
                  </a:solidFill>
                  <a:latin typeface="Montserrat" charset="0"/>
                  <a:ea typeface="Montserrat" charset="0"/>
                  <a:cs typeface="Montserrat" charset="0"/>
                </a:rPr>
                <a:t>a</a:t>
              </a:r>
              <a:r>
                <a:rPr lang="x-none" altLang="en-US" dirty="0">
                  <a:solidFill>
                    <a:schemeClr val="bg1"/>
                  </a:solidFill>
                  <a:latin typeface="Montserrat" charset="0"/>
                  <a:ea typeface="Montserrat" charset="0"/>
                  <a:cs typeface="Montserrat" charset="0"/>
                </a:rPr>
                <a:t>luate</a:t>
              </a:r>
            </a:p>
          </p:txBody>
        </p:sp>
        <p:sp>
          <p:nvSpPr>
            <p:cNvPr id="13" name="Right Arrow 12"/>
            <p:cNvSpPr/>
            <p:nvPr/>
          </p:nvSpPr>
          <p:spPr>
            <a:xfrm>
              <a:off x="3349625"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1" name="Title 1"/>
          <p:cNvSpPr txBox="1">
            <a:spLocks/>
          </p:cNvSpPr>
          <p:nvPr/>
        </p:nvSpPr>
        <p:spPr>
          <a:xfrm>
            <a:off x="538135" y="5397928"/>
            <a:ext cx="10515600" cy="132556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spcAft>
                <a:spcPts val="600"/>
              </a:spcAft>
            </a:pPr>
            <a:r>
              <a:rPr lang="en-US" altLang="en-US" sz="7600" dirty="0">
                <a:solidFill>
                  <a:srgbClr val="263338"/>
                </a:solidFill>
                <a:latin typeface="Montserrat" charset="0"/>
              </a:rPr>
              <a:t>Solution</a:t>
            </a:r>
          </a:p>
          <a:p>
            <a:r>
              <a:rPr lang="en-US" altLang="en-US" dirty="0" err="1">
                <a:solidFill>
                  <a:srgbClr val="72A1A8"/>
                </a:solidFill>
                <a:latin typeface="Montserrat" charset="0"/>
                <a:ea typeface="Montserrat" charset="0"/>
                <a:cs typeface="Montserrat" charset="0"/>
              </a:rPr>
              <a:t>Kmeans</a:t>
            </a:r>
            <a:r>
              <a:rPr lang="en-US" altLang="en-US" dirty="0">
                <a:solidFill>
                  <a:srgbClr val="72A1A8"/>
                </a:solidFill>
                <a:latin typeface="Montserrat" charset="0"/>
                <a:ea typeface="Montserrat" charset="0"/>
                <a:cs typeface="Montserrat" charset="0"/>
              </a:rPr>
              <a:t/>
            </a:r>
            <a:br>
              <a:rPr lang="en-US" altLang="en-US" dirty="0">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01226678"/>
              </p:ext>
            </p:extLst>
          </p:nvPr>
        </p:nvGraphicFramePr>
        <p:xfrm>
          <a:off x="1527598" y="2493002"/>
          <a:ext cx="8970183" cy="3207154"/>
        </p:xfrm>
        <a:graphic>
          <a:graphicData uri="http://schemas.openxmlformats.org/drawingml/2006/table">
            <a:tbl>
              <a:tblPr firstRow="1" bandRow="1">
                <a:tableStyleId>{5C22544A-7EE6-4342-B048-85BDC9FD1C3A}</a:tableStyleId>
              </a:tblPr>
              <a:tblGrid>
                <a:gridCol w="2098330">
                  <a:extLst>
                    <a:ext uri="{9D8B030D-6E8A-4147-A177-3AD203B41FA5}">
                      <a16:colId xmlns:a16="http://schemas.microsoft.com/office/drawing/2014/main" xmlns="" val="20000"/>
                    </a:ext>
                  </a:extLst>
                </a:gridCol>
                <a:gridCol w="2216727">
                  <a:extLst>
                    <a:ext uri="{9D8B030D-6E8A-4147-A177-3AD203B41FA5}">
                      <a16:colId xmlns:a16="http://schemas.microsoft.com/office/drawing/2014/main" xmlns="" val="20001"/>
                    </a:ext>
                  </a:extLst>
                </a:gridCol>
                <a:gridCol w="2299854">
                  <a:extLst>
                    <a:ext uri="{9D8B030D-6E8A-4147-A177-3AD203B41FA5}">
                      <a16:colId xmlns:a16="http://schemas.microsoft.com/office/drawing/2014/main" xmlns="" val="20002"/>
                    </a:ext>
                  </a:extLst>
                </a:gridCol>
                <a:gridCol w="2355272">
                  <a:extLst>
                    <a:ext uri="{9D8B030D-6E8A-4147-A177-3AD203B41FA5}">
                      <a16:colId xmlns:a16="http://schemas.microsoft.com/office/drawing/2014/main" xmlns="" val="20003"/>
                    </a:ext>
                  </a:extLst>
                </a:gridCol>
              </a:tblGrid>
              <a:tr h="370200">
                <a:tc>
                  <a:txBody>
                    <a:bodyPr/>
                    <a:lstStyle/>
                    <a:p>
                      <a:r>
                        <a:rPr lang="en-US" dirty="0">
                          <a:solidFill>
                            <a:srgbClr val="263338"/>
                          </a:solidFill>
                          <a:latin typeface="Montserrat" charset="0"/>
                          <a:ea typeface="Montserrat" charset="0"/>
                          <a:cs typeface="Montserrat" charset="0"/>
                        </a:rPr>
                        <a:t>1</a:t>
                      </a:r>
                    </a:p>
                  </a:txBody>
                  <a:tcPr>
                    <a:lnB w="38100" cmpd="sng">
                      <a:noFill/>
                    </a:lnB>
                    <a:noFill/>
                  </a:tcPr>
                </a:tc>
                <a:tc>
                  <a:txBody>
                    <a:bodyPr/>
                    <a:lstStyle/>
                    <a:p>
                      <a:r>
                        <a:rPr lang="en-US" dirty="0">
                          <a:solidFill>
                            <a:srgbClr val="263338"/>
                          </a:solidFill>
                          <a:latin typeface="Montserrat" charset="0"/>
                          <a:ea typeface="Montserrat" charset="0"/>
                          <a:cs typeface="Montserrat" charset="0"/>
                        </a:rPr>
                        <a:t>2</a:t>
                      </a:r>
                    </a:p>
                  </a:txBody>
                  <a:tcPr>
                    <a:noFill/>
                  </a:tcPr>
                </a:tc>
                <a:tc>
                  <a:txBody>
                    <a:bodyPr/>
                    <a:lstStyle/>
                    <a:p>
                      <a:r>
                        <a:rPr lang="en-US" dirty="0">
                          <a:solidFill>
                            <a:srgbClr val="263338"/>
                          </a:solidFill>
                          <a:latin typeface="Montserrat" charset="0"/>
                          <a:ea typeface="Montserrat" charset="0"/>
                          <a:cs typeface="Montserrat" charset="0"/>
                        </a:rPr>
                        <a:t>3</a:t>
                      </a:r>
                    </a:p>
                  </a:txBody>
                  <a:tcPr>
                    <a:noFill/>
                  </a:tcPr>
                </a:tc>
                <a:tc>
                  <a:txBody>
                    <a:bodyPr/>
                    <a:lstStyle/>
                    <a:p>
                      <a:r>
                        <a:rPr lang="en-US" dirty="0">
                          <a:solidFill>
                            <a:srgbClr val="263338"/>
                          </a:solidFill>
                          <a:latin typeface="Montserrat" charset="0"/>
                          <a:ea typeface="Montserrat" charset="0"/>
                          <a:cs typeface="Montserrat" charset="0"/>
                        </a:rPr>
                        <a:t>4</a:t>
                      </a:r>
                    </a:p>
                  </a:txBody>
                  <a:tcPr>
                    <a:noFill/>
                  </a:tcPr>
                </a:tc>
                <a:extLst>
                  <a:ext uri="{0D108BD9-81ED-4DB2-BD59-A6C34878D82A}">
                    <a16:rowId xmlns:a16="http://schemas.microsoft.com/office/drawing/2014/main" xmlns="" val="10000"/>
                  </a:ext>
                </a:extLst>
              </a:tr>
              <a:tr h="2836954">
                <a:tc>
                  <a:txBody>
                    <a:bodyPr/>
                    <a:lstStyle/>
                    <a:p>
                      <a:r>
                        <a:rPr lang="x-none" altLang="en-US" sz="1800" b="1" dirty="0">
                          <a:solidFill>
                            <a:srgbClr val="263338"/>
                          </a:solidFill>
                          <a:latin typeface="Montserrat" charset="0"/>
                          <a:ea typeface="Montserrat" charset="0"/>
                          <a:cs typeface="Montserrat" charset="0"/>
                          <a:sym typeface="+mn-ea"/>
                        </a:rPr>
                        <a:t>Data</a:t>
                      </a:r>
                      <a:r>
                        <a:rPr lang="x-none" altLang="en-US" sz="1800" dirty="0">
                          <a:solidFill>
                            <a:srgbClr val="263338"/>
                          </a:solidFill>
                          <a:latin typeface="Montserrat" charset="0"/>
                          <a:ea typeface="Montserrat" charset="0"/>
                          <a:cs typeface="Montserrat" charset="0"/>
                          <a:sym typeface="+mn-ea"/>
                        </a:rPr>
                        <a:t> 15Scene,4485 images,15 categroies</a:t>
                      </a:r>
                    </a:p>
                    <a:p>
                      <a:endParaRPr lang="en-US" dirty="0">
                        <a:solidFill>
                          <a:srgbClr val="263338"/>
                        </a:solidFill>
                        <a:latin typeface="Montserrat" charset="0"/>
                        <a:ea typeface="Montserrat" charset="0"/>
                        <a:cs typeface="Montserrat"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x-none" altLang="en-US" sz="1800" b="1" dirty="0">
                          <a:solidFill>
                            <a:srgbClr val="263338"/>
                          </a:solidFill>
                          <a:latin typeface="Montserrat" charset="0"/>
                          <a:ea typeface="Montserrat" charset="0"/>
                          <a:cs typeface="Montserrat" charset="0"/>
                        </a:rPr>
                        <a:t>Features</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extract 1000 sbow features with the imagenet feature extraction tool ILSVRC2010_devkit-1.0.</a:t>
                      </a:r>
                    </a:p>
                    <a:p>
                      <a:endParaRPr lang="en-US" dirty="0">
                        <a:solidFill>
                          <a:srgbClr val="263338"/>
                        </a:solidFill>
                        <a:latin typeface="Montserrat" charset="0"/>
                        <a:ea typeface="Montserrat" charset="0"/>
                        <a:cs typeface="Montserrat" charset="0"/>
                      </a:endParaRPr>
                    </a:p>
                  </a:txBody>
                  <a:tcPr>
                    <a:lnL w="12700" cmpd="sng">
                      <a:noFill/>
                    </a:lnL>
                    <a:noFill/>
                  </a:tcPr>
                </a:tc>
                <a:tc>
                  <a:txBody>
                    <a:bodyPr/>
                    <a:lstStyle/>
                    <a:p>
                      <a:r>
                        <a:rPr lang="x-none" altLang="en-US" sz="1800" b="1" dirty="0">
                          <a:solidFill>
                            <a:srgbClr val="263338"/>
                          </a:solidFill>
                          <a:latin typeface="Montserrat" charset="0"/>
                          <a:ea typeface="Montserrat" charset="0"/>
                          <a:cs typeface="Montserrat" charset="0"/>
                        </a:rPr>
                        <a:t>Train</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K-Means, euclidean distance on sbow features, K=15</a:t>
                      </a:r>
                    </a:p>
                  </a:txBody>
                  <a:tcPr>
                    <a:noFill/>
                  </a:tcPr>
                </a:tc>
                <a:tc>
                  <a:txBody>
                    <a:bodyPr/>
                    <a:lstStyle/>
                    <a:p>
                      <a:r>
                        <a:rPr lang="x-none" altLang="en-US" sz="1800" b="1" dirty="0">
                          <a:solidFill>
                            <a:srgbClr val="263338"/>
                          </a:solidFill>
                          <a:latin typeface="Montserrat" charset="0"/>
                          <a:ea typeface="Montserrat" charset="0"/>
                          <a:cs typeface="Montserrat" charset="0"/>
                        </a:rPr>
                        <a:t>Evaluate</a:t>
                      </a:r>
                      <a:endParaRPr lang="en-US" altLang="en-US" sz="1800" b="1" dirty="0">
                        <a:solidFill>
                          <a:srgbClr val="263338"/>
                        </a:solidFill>
                        <a:latin typeface="Montserrat" charset="0"/>
                        <a:ea typeface="Montserrat" charset="0"/>
                        <a:cs typeface="Montserrat" charset="0"/>
                      </a:endParaRPr>
                    </a:p>
                    <a:p>
                      <a:r>
                        <a:rPr lang="x-none" altLang="en-US" sz="1800" dirty="0">
                          <a:solidFill>
                            <a:srgbClr val="263338"/>
                          </a:solidFill>
                          <a:latin typeface="Montserrat" charset="0"/>
                          <a:ea typeface="Montserrat" charset="0"/>
                          <a:cs typeface="Montserrat" charset="0"/>
                        </a:rPr>
                        <a:t>cluster quality metrics, such as homo(homogeneity score), ARI(adjusted Rand index) etc.</a:t>
                      </a:r>
                    </a:p>
                    <a:p>
                      <a:endParaRPr lang="en-US" dirty="0">
                        <a:solidFill>
                          <a:srgbClr val="263338"/>
                        </a:solidFill>
                        <a:latin typeface="Montserrat" charset="0"/>
                        <a:ea typeface="Montserrat" charset="0"/>
                        <a:cs typeface="Montserrat" charset="0"/>
                      </a:endParaRPr>
                    </a:p>
                  </a:txBody>
                  <a:tcPr>
                    <a:noFill/>
                  </a:tcPr>
                </a:tc>
                <a:extLst>
                  <a:ext uri="{0D108BD9-81ED-4DB2-BD59-A6C34878D82A}">
                    <a16:rowId xmlns:a16="http://schemas.microsoft.com/office/drawing/2014/main" xmlns="" val="10001"/>
                  </a:ext>
                </a:extLst>
              </a:tr>
            </a:tbl>
          </a:graphicData>
        </a:graphic>
      </p:graphicFrame>
      <p:pic>
        <p:nvPicPr>
          <p:cNvPr id="19" name="Picture 18"/>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16" name="Right Arrow 15"/>
          <p:cNvSpPr/>
          <p:nvPr/>
        </p:nvSpPr>
        <p:spPr>
          <a:xfrm>
            <a:off x="5314739"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ight Arrow 16"/>
          <p:cNvSpPr/>
          <p:nvPr/>
        </p:nvSpPr>
        <p:spPr>
          <a:xfrm>
            <a:off x="7515114" y="1428633"/>
            <a:ext cx="594360" cy="298684"/>
          </a:xfrm>
          <a:prstGeom prst="rightArrow">
            <a:avLst/>
          </a:prstGeom>
          <a:solidFill>
            <a:srgbClr val="72A1A8"/>
          </a:solidFill>
          <a:ln>
            <a:solidFill>
              <a:srgbClr val="72A1A8"/>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1402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means_2d"/>
          <p:cNvPicPr>
            <a:picLocks noGrp="1" noChangeAspect="1"/>
          </p:cNvPicPr>
          <p:nvPr>
            <p:ph sz="half" idx="1"/>
          </p:nvPr>
        </p:nvPicPr>
        <p:blipFill rotWithShape="1">
          <a:blip r:embed="rId2"/>
          <a:srcRect l="10924" r="7046"/>
          <a:stretch/>
        </p:blipFill>
        <p:spPr>
          <a:xfrm>
            <a:off x="373486" y="832754"/>
            <a:ext cx="5512467" cy="5040012"/>
          </a:xfrm>
          <a:prstGeom prst="rect">
            <a:avLst/>
          </a:prstGeom>
        </p:spPr>
      </p:pic>
      <p:sp>
        <p:nvSpPr>
          <p:cNvPr id="8" name="Content Placeholder 7"/>
          <p:cNvSpPr>
            <a:spLocks noGrp="1"/>
          </p:cNvSpPr>
          <p:nvPr>
            <p:ph sz="half" idx="2"/>
          </p:nvPr>
        </p:nvSpPr>
        <p:spPr>
          <a:xfrm>
            <a:off x="6172200" y="975338"/>
            <a:ext cx="5181600" cy="4351338"/>
          </a:xfrm>
        </p:spPr>
        <p:txBody>
          <a:bodyPr/>
          <a:lstStyle/>
          <a:p>
            <a:pPr marL="0" indent="0" algn="ctr">
              <a:buNone/>
            </a:pPr>
            <a:r>
              <a:rPr lang="x-none" altLang="en-US" sz="1400">
                <a:latin typeface="Avenir Book" charset="0"/>
                <a:ea typeface="Avenir Book" charset="0"/>
                <a:cs typeface="Avenir Book" charset="0"/>
              </a:rPr>
              <a:t>result: sample images of the result clusters,</a:t>
            </a:r>
            <a:br>
              <a:rPr lang="x-none" altLang="en-US" sz="1400">
                <a:latin typeface="Avenir Book" charset="0"/>
                <a:ea typeface="Avenir Book" charset="0"/>
                <a:cs typeface="Avenir Book" charset="0"/>
              </a:rPr>
            </a:br>
            <a:r>
              <a:rPr lang="x-none" altLang="en-US" sz="1400">
                <a:latin typeface="Avenir Book" charset="0"/>
                <a:ea typeface="Avenir Book" charset="0"/>
                <a:cs typeface="Avenir Book" charset="0"/>
              </a:rPr>
              <a:t>one row for each cluster</a:t>
            </a:r>
          </a:p>
          <a:p>
            <a:endParaRPr lang="x-none" altLang="en-US"/>
          </a:p>
        </p:txBody>
      </p:sp>
      <p:pic>
        <p:nvPicPr>
          <p:cNvPr id="9" name="Picture 8" descr="random">
            <a:hlinkClick r:id="rId3" action="ppaction://hlinkfile"/>
          </p:cNvPr>
          <p:cNvPicPr>
            <a:picLocks noChangeAspect="1"/>
          </p:cNvPicPr>
          <p:nvPr/>
        </p:nvPicPr>
        <p:blipFill rotWithShape="1">
          <a:blip r:embed="rId4"/>
          <a:srcRect l="1840"/>
          <a:stretch/>
        </p:blipFill>
        <p:spPr>
          <a:xfrm>
            <a:off x="5731310" y="1480184"/>
            <a:ext cx="6397687" cy="4006215"/>
          </a:xfrm>
          <a:prstGeom prst="rect">
            <a:avLst/>
          </a:prstGeom>
        </p:spPr>
      </p:pic>
      <p:sp>
        <p:nvSpPr>
          <p:cNvPr id="7" name="Title 1"/>
          <p:cNvSpPr txBox="1">
            <a:spLocks/>
          </p:cNvSpPr>
          <p:nvPr/>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r>
              <a:rPr lang="en-US" altLang="en-US" dirty="0">
                <a:solidFill>
                  <a:srgbClr val="263338"/>
                </a:solidFill>
                <a:latin typeface="Montserrat" charset="0"/>
                <a:ea typeface="Montserrat" charset="0"/>
                <a:cs typeface="Montserrat" charset="0"/>
              </a:rPr>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3947936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02A97423-D55F-4485-A583-53D23BB75387}"/>
              </a:ext>
            </a:extLst>
          </p:cNvPr>
          <p:cNvSpPr txBox="1">
            <a:spLocks/>
          </p:cNvSpPr>
          <p:nvPr/>
        </p:nvSpPr>
        <p:spPr>
          <a:xfrm>
            <a:off x="762001" y="1389145"/>
            <a:ext cx="10667998" cy="4771505"/>
          </a:xfrm>
          <a:prstGeom prst="rect">
            <a:avLst/>
          </a:prstGeom>
          <a:noFill/>
        </p:spPr>
        <p:txBody>
          <a:bodyPr>
            <a:normAutofit/>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20000"/>
              </a:lnSpc>
              <a:spcAft>
                <a:spcPts val="600"/>
              </a:spcAft>
              <a:defRPr/>
            </a:pPr>
            <a:r>
              <a:rPr lang="en-US" sz="2400" dirty="0"/>
              <a:t>A bold ideas developed behind Harp-DAAL is </a:t>
            </a:r>
            <a:r>
              <a:rPr lang="en-US" sz="2400" b="1" dirty="0"/>
              <a:t>HPC</a:t>
            </a:r>
            <a:r>
              <a:rPr lang="en-US" sz="2400" dirty="0"/>
              <a:t>-</a:t>
            </a:r>
            <a:r>
              <a:rPr lang="en-US" sz="2400" b="1" dirty="0"/>
              <a:t>ABDS</a:t>
            </a:r>
            <a:r>
              <a:rPr lang="en-US" sz="2400" dirty="0"/>
              <a:t> , ­­ </a:t>
            </a:r>
            <a:r>
              <a:rPr lang="en-US" sz="2400" b="1" dirty="0"/>
              <a:t>Apache Big Data Software Stack </a:t>
            </a:r>
            <a:r>
              <a:rPr lang="en-US" sz="2400" dirty="0"/>
              <a:t>integration with </a:t>
            </a:r>
            <a:r>
              <a:rPr lang="en-US" sz="2400" b="1" dirty="0"/>
              <a:t>High Performance Computing Stack</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ABDS (Many Big Data applications or algorithms need HPC for performance)</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t>HPC (needs software model productivity and sustainability) </a:t>
            </a:r>
          </a:p>
          <a:p>
            <a:pPr lvl="0">
              <a:lnSpc>
                <a:spcPct val="120000"/>
              </a:lnSpc>
              <a:spcAft>
                <a:spcPts val="600"/>
              </a:spcAft>
            </a:pPr>
            <a:r>
              <a:rPr lang="en-US" sz="2400" dirty="0"/>
              <a:t>High performance Hadoop (with Harp collective communication and high performance Intel® DAAL kernel library enhancement) on Intel® Xeon™ and Xeon </a:t>
            </a:r>
            <a:r>
              <a:rPr lang="en-US" sz="2400" dirty="0">
                <a:solidFill>
                  <a:srgbClr val="263338"/>
                </a:solidFill>
              </a:rPr>
              <a:t>architectures </a:t>
            </a:r>
            <a:r>
              <a:rPr lang="en-US" sz="2400" dirty="0"/>
              <a:t>can give fast solutions for machine learning and graph applications.</a:t>
            </a:r>
          </a:p>
          <a:p>
            <a:pPr>
              <a:lnSpc>
                <a:spcPct val="120000"/>
              </a:lnSpc>
              <a:spcAft>
                <a:spcPts val="600"/>
              </a:spcAft>
            </a:pPr>
            <a:endParaRPr lang="en-US" sz="2400" dirty="0"/>
          </a:p>
          <a:p>
            <a:pPr marL="342900" indent="-342900">
              <a:defRPr/>
            </a:pPr>
            <a:endParaRPr lang="en-US" sz="2400" dirty="0"/>
          </a:p>
          <a:p>
            <a:pPr marL="640080" lvl="1" indent="-365760">
              <a:lnSpc>
                <a:spcPct val="120000"/>
              </a:lnSpc>
            </a:pPr>
            <a:endParaRPr lang="en-US" sz="2300" dirty="0"/>
          </a:p>
          <a:p>
            <a:endParaRPr lang="en-US" sz="2300" dirty="0"/>
          </a:p>
        </p:txBody>
      </p:sp>
      <p:sp>
        <p:nvSpPr>
          <p:cNvPr id="6" name="Title 1">
            <a:extLst>
              <a:ext uri="{FF2B5EF4-FFF2-40B4-BE49-F238E27FC236}">
                <a16:creationId xmlns:a16="http://schemas.microsoft.com/office/drawing/2014/main" xmlns="" id="{F7051E67-BDD8-48B6-A90F-D14F1B5FF127}"/>
              </a:ext>
            </a:extLst>
          </p:cNvPr>
          <p:cNvSpPr txBox="1">
            <a:spLocks/>
          </p:cNvSpPr>
          <p:nvPr/>
        </p:nvSpPr>
        <p:spPr>
          <a:xfrm>
            <a:off x="412866" y="391321"/>
            <a:ext cx="10667998" cy="870111"/>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Summary</a:t>
            </a:r>
            <a:br>
              <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br>
            <a:endParaRPr lang="en-US"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sp>
        <p:nvSpPr>
          <p:cNvPr id="7" name="Rectangle 6">
            <a:extLst>
              <a:ext uri="{FF2B5EF4-FFF2-40B4-BE49-F238E27FC236}">
                <a16:creationId xmlns:a16="http://schemas.microsoft.com/office/drawing/2014/main" xmlns="" id="{5A20BC78-718D-46E6-9329-E1929517690E}"/>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300795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1116" y="0"/>
            <a:ext cx="12743116" cy="6870032"/>
            <a:chOff x="-551116" y="0"/>
            <a:chExt cx="12743116" cy="6870032"/>
          </a:xfrm>
        </p:grpSpPr>
        <p:sp>
          <p:nvSpPr>
            <p:cNvPr id="3" name="Content Placeholder 3"/>
            <p:cNvSpPr txBox="1">
              <a:spLocks/>
            </p:cNvSpPr>
            <p:nvPr/>
          </p:nvSpPr>
          <p:spPr>
            <a:xfrm>
              <a:off x="8560800" y="1444715"/>
              <a:ext cx="3153146" cy="4172989"/>
            </a:xfrm>
            <a:prstGeom prst="rect">
              <a:avLst/>
            </a:prstGeom>
          </p:spPr>
          <p:txBody>
            <a:bodyPr>
              <a:normAutofit fontScale="25000" lnSpcReduction="20000"/>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itchFamily="34" charset="0"/>
                <a:buNone/>
              </a:pPr>
              <a:r>
                <a:rPr lang="en-US" sz="5600" dirty="0"/>
                <a:t>Source codes became available on </a:t>
              </a:r>
              <a:r>
                <a:rPr lang="en-US" sz="5600" dirty="0" err="1"/>
                <a:t>Github</a:t>
              </a:r>
              <a:r>
                <a:rPr lang="en-US" sz="5600" dirty="0"/>
                <a:t> in February, 2017.</a:t>
              </a:r>
            </a:p>
            <a:p>
              <a:pPr marL="228600" indent="-228600">
                <a:spcBef>
                  <a:spcPts val="1800"/>
                </a:spcBef>
              </a:pPr>
              <a:r>
                <a:rPr lang="en-US" sz="5600" dirty="0"/>
                <a:t>Harp-DAAL follows the same standard of DAAL’s original codes</a:t>
              </a:r>
            </a:p>
            <a:p>
              <a:pPr marL="228600" indent="-228600">
                <a:spcBef>
                  <a:spcPts val="1800"/>
                </a:spcBef>
              </a:pPr>
              <a:r>
                <a:rPr lang="en-US" sz="5600" dirty="0"/>
                <a:t>Twelve Applications </a:t>
              </a:r>
            </a:p>
            <a:p>
              <a:pPr marL="517525" lvl="1" indent="-276225">
                <a:spcBef>
                  <a:spcPts val="600"/>
                </a:spcBef>
                <a:buFont typeface="Wingdings" panose="05000000000000000000" pitchFamily="2" charset="2"/>
                <a:buChar char="§"/>
              </a:pPr>
              <a:r>
                <a:rPr lang="en-US" sz="5600" dirty="0"/>
                <a:t>Harp-DAAL </a:t>
              </a:r>
              <a:r>
                <a:rPr lang="en-US" sz="5600" dirty="0" err="1"/>
                <a:t>Kmeans</a:t>
              </a:r>
              <a:r>
                <a:rPr lang="en-US" sz="5600" dirty="0"/>
                <a:t> </a:t>
              </a:r>
            </a:p>
            <a:p>
              <a:pPr marL="517525" lvl="1" indent="-276225">
                <a:spcBef>
                  <a:spcPts val="600"/>
                </a:spcBef>
                <a:buFont typeface="Wingdings" panose="05000000000000000000" pitchFamily="2" charset="2"/>
                <a:buChar char="§"/>
              </a:pPr>
              <a:r>
                <a:rPr lang="en-US" sz="5600" dirty="0"/>
                <a:t>Harp-DAAL MF-SGD </a:t>
              </a:r>
            </a:p>
            <a:p>
              <a:pPr marL="517525" lvl="1" indent="-276225">
                <a:spcBef>
                  <a:spcPts val="600"/>
                </a:spcBef>
                <a:buFont typeface="Wingdings" panose="05000000000000000000" pitchFamily="2" charset="2"/>
                <a:buChar char="§"/>
              </a:pPr>
              <a:r>
                <a:rPr lang="en-US" sz="5600" dirty="0"/>
                <a:t>Harp-DAAL MF-ALS</a:t>
              </a:r>
            </a:p>
            <a:p>
              <a:pPr marL="517525" lvl="1" indent="-276225">
                <a:spcBef>
                  <a:spcPts val="600"/>
                </a:spcBef>
                <a:buFont typeface="Wingdings" panose="05000000000000000000" pitchFamily="2" charset="2"/>
                <a:buChar char="§"/>
              </a:pPr>
              <a:r>
                <a:rPr lang="en-US" sz="5600" dirty="0"/>
                <a:t>Harp-DAAL SVD</a:t>
              </a:r>
            </a:p>
            <a:p>
              <a:pPr marL="517525" lvl="1" indent="-276225">
                <a:spcBef>
                  <a:spcPts val="600"/>
                </a:spcBef>
                <a:buFont typeface="Wingdings" panose="05000000000000000000" pitchFamily="2" charset="2"/>
                <a:buChar char="§"/>
              </a:pPr>
              <a:r>
                <a:rPr lang="en-US" sz="5600" dirty="0"/>
                <a:t>Harp-DAAL PCA</a:t>
              </a:r>
            </a:p>
            <a:p>
              <a:pPr marL="517525" lvl="1" indent="-276225">
                <a:spcBef>
                  <a:spcPts val="600"/>
                </a:spcBef>
                <a:buFont typeface="Wingdings" panose="05000000000000000000" pitchFamily="2" charset="2"/>
                <a:buChar char="§"/>
              </a:pPr>
              <a:r>
                <a:rPr lang="en-US" sz="5600" dirty="0"/>
                <a:t>Harp-DAAL Neural Networks</a:t>
              </a:r>
            </a:p>
            <a:p>
              <a:pPr marL="517525" lvl="1" indent="-276225">
                <a:spcBef>
                  <a:spcPts val="600"/>
                </a:spcBef>
                <a:buFont typeface="Wingdings" panose="05000000000000000000" pitchFamily="2" charset="2"/>
                <a:buChar char="§"/>
              </a:pPr>
              <a:r>
                <a:rPr lang="en-US" sz="5600" dirty="0"/>
                <a:t>Harp-DAAL Naïve Bayes</a:t>
              </a:r>
            </a:p>
            <a:p>
              <a:pPr marL="517525" lvl="1" indent="-276225">
                <a:spcBef>
                  <a:spcPts val="600"/>
                </a:spcBef>
                <a:buFont typeface="Wingdings" panose="05000000000000000000" pitchFamily="2" charset="2"/>
                <a:buChar char="§"/>
              </a:pPr>
              <a:r>
                <a:rPr lang="en-US" sz="5600" dirty="0"/>
                <a:t>Harp-DAAL Linear Regression</a:t>
              </a:r>
            </a:p>
            <a:p>
              <a:pPr marL="517525" lvl="1" indent="-276225">
                <a:spcBef>
                  <a:spcPts val="600"/>
                </a:spcBef>
                <a:buFont typeface="Wingdings" panose="05000000000000000000" pitchFamily="2" charset="2"/>
                <a:buChar char="§"/>
              </a:pPr>
              <a:r>
                <a:rPr lang="en-US" sz="5600" dirty="0"/>
                <a:t>Harp-DAAL Ridge Regression</a:t>
              </a:r>
            </a:p>
            <a:p>
              <a:pPr marL="517525" lvl="1" indent="-276225">
                <a:spcBef>
                  <a:spcPts val="600"/>
                </a:spcBef>
                <a:buFont typeface="Wingdings" panose="05000000000000000000" pitchFamily="2" charset="2"/>
                <a:buChar char="§"/>
              </a:pPr>
              <a:r>
                <a:rPr lang="en-US" sz="5600" dirty="0"/>
                <a:t>Harp-DAAL  QR Decomposition</a:t>
              </a:r>
            </a:p>
            <a:p>
              <a:pPr marL="517525" lvl="1" indent="-276225">
                <a:spcBef>
                  <a:spcPts val="600"/>
                </a:spcBef>
                <a:buFont typeface="Wingdings" panose="05000000000000000000" pitchFamily="2" charset="2"/>
                <a:buChar char="§"/>
              </a:pPr>
              <a:r>
                <a:rPr lang="en-US" sz="5600" dirty="0"/>
                <a:t>Harp-DAAL Low Order Moments</a:t>
              </a:r>
            </a:p>
            <a:p>
              <a:pPr marL="517525" lvl="1" indent="-276225">
                <a:spcBef>
                  <a:spcPts val="600"/>
                </a:spcBef>
                <a:buFont typeface="Wingdings" panose="05000000000000000000" pitchFamily="2" charset="2"/>
                <a:buChar char="§"/>
              </a:pPr>
              <a:r>
                <a:rPr lang="en-US" sz="5600" dirty="0"/>
                <a:t>Harp-DAAL Covariance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412"/>
              <a:ext cx="8560800" cy="4841745"/>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46157"/>
              <a:ext cx="12191999"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88093" y="714813"/>
              <a:ext cx="5172707" cy="7895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 name="Title 1"/>
            <p:cNvSpPr txBox="1">
              <a:spLocks/>
            </p:cNvSpPr>
            <p:nvPr/>
          </p:nvSpPr>
          <p:spPr>
            <a:xfrm>
              <a:off x="-551116" y="725365"/>
              <a:ext cx="9400674" cy="620729"/>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sz="2400" dirty="0"/>
                <a:t>Harp-DAAL: Prototype and Production Code</a:t>
              </a:r>
            </a:p>
            <a:p>
              <a:r>
                <a:rPr lang="en-US" sz="2400" dirty="0"/>
                <a:t> </a:t>
              </a:r>
              <a:r>
                <a:rPr lang="en-US" sz="2800" dirty="0"/>
                <a:t/>
              </a:r>
              <a:br>
                <a:rPr lang="en-US" sz="2800" dirty="0"/>
              </a:br>
              <a:endParaRPr lang="en-US" sz="2800" dirty="0"/>
            </a:p>
          </p:txBody>
        </p:sp>
        <p:sp>
          <p:nvSpPr>
            <p:cNvPr id="7" name="TextBox 6"/>
            <p:cNvSpPr txBox="1"/>
            <p:nvPr/>
          </p:nvSpPr>
          <p:spPr>
            <a:xfrm>
              <a:off x="1897687" y="1109612"/>
              <a:ext cx="4511748" cy="369332"/>
            </a:xfrm>
            <a:prstGeom prst="rect">
              <a:avLst/>
            </a:prstGeom>
            <a:noFill/>
          </p:spPr>
          <p:txBody>
            <a:bodyPr wrap="none" rtlCol="0">
              <a:spAutoFit/>
            </a:bodyPr>
            <a:lstStyle/>
            <a:p>
              <a:r>
                <a:rPr lang="en-US" sz="1800" dirty="0">
                  <a:solidFill>
                    <a:srgbClr val="0066CC"/>
                  </a:solidFill>
                </a:rPr>
                <a:t>Available at https://dsc-spidal.github.io/harp</a:t>
              </a:r>
            </a:p>
          </p:txBody>
        </p:sp>
      </p:grpSp>
    </p:spTree>
    <p:extLst>
      <p:ext uri="{BB962C8B-B14F-4D97-AF65-F5344CB8AC3E}">
        <p14:creationId xmlns:p14="http://schemas.microsoft.com/office/powerpoint/2010/main" val="4122367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54EBB76-6983-4D4D-AAAB-3760AC579976}"/>
              </a:ext>
            </a:extLst>
          </p:cNvPr>
          <p:cNvGrpSpPr/>
          <p:nvPr/>
        </p:nvGrpSpPr>
        <p:grpSpPr>
          <a:xfrm>
            <a:off x="-102370" y="0"/>
            <a:ext cx="12699561" cy="6858000"/>
            <a:chOff x="-78620" y="2054431"/>
            <a:chExt cx="12699561" cy="6858000"/>
          </a:xfrm>
        </p:grpSpPr>
        <p:grpSp>
          <p:nvGrpSpPr>
            <p:cNvPr id="7" name="Group 6">
              <a:extLst>
                <a:ext uri="{FF2B5EF4-FFF2-40B4-BE49-F238E27FC236}">
                  <a16:creationId xmlns:a16="http://schemas.microsoft.com/office/drawing/2014/main" xmlns="" id="{57789693-CB7D-4306-A0C9-0036FB14BF26}"/>
                </a:ext>
              </a:extLst>
            </p:cNvPr>
            <p:cNvGrpSpPr/>
            <p:nvPr/>
          </p:nvGrpSpPr>
          <p:grpSpPr>
            <a:xfrm>
              <a:off x="-78620" y="2054431"/>
              <a:ext cx="12699561" cy="6858000"/>
              <a:chOff x="-155809" y="0"/>
              <a:chExt cx="12699561" cy="6858000"/>
            </a:xfrm>
          </p:grpSpPr>
          <p:pic>
            <p:nvPicPr>
              <p:cNvPr id="3" name="Picture 2">
                <a:extLst>
                  <a:ext uri="{FF2B5EF4-FFF2-40B4-BE49-F238E27FC236}">
                    <a16:creationId xmlns:a16="http://schemas.microsoft.com/office/drawing/2014/main" xmlns="" id="{0816A25A-686C-415C-8B7E-5817199B5B8D}"/>
                  </a:ext>
                </a:extLst>
              </p:cNvPr>
              <p:cNvPicPr>
                <a:picLocks noChangeAspect="1"/>
              </p:cNvPicPr>
              <p:nvPr/>
            </p:nvPicPr>
            <p:blipFill>
              <a:blip r:embed="rId2"/>
              <a:stretch>
                <a:fillRect/>
              </a:stretch>
            </p:blipFill>
            <p:spPr>
              <a:xfrm>
                <a:off x="385948" y="0"/>
                <a:ext cx="11388437" cy="6858000"/>
              </a:xfrm>
              <a:prstGeom prst="rect">
                <a:avLst/>
              </a:prstGeom>
            </p:spPr>
          </p:pic>
          <p:pic>
            <p:nvPicPr>
              <p:cNvPr id="5" name="Picture 4">
                <a:extLst>
                  <a:ext uri="{FF2B5EF4-FFF2-40B4-BE49-F238E27FC236}">
                    <a16:creationId xmlns:a16="http://schemas.microsoft.com/office/drawing/2014/main" xmlns="" id="{33ED5933-1180-4954-BA7A-CF1D7FA50280}"/>
                  </a:ext>
                </a:extLst>
              </p:cNvPr>
              <p:cNvPicPr>
                <a:picLocks noChangeAspect="1"/>
              </p:cNvPicPr>
              <p:nvPr/>
            </p:nvPicPr>
            <p:blipFill>
              <a:blip r:embed="rId3"/>
              <a:stretch>
                <a:fillRect/>
              </a:stretch>
            </p:blipFill>
            <p:spPr>
              <a:xfrm>
                <a:off x="-155809" y="0"/>
                <a:ext cx="960803" cy="6858000"/>
              </a:xfrm>
              <a:prstGeom prst="rect">
                <a:avLst/>
              </a:prstGeom>
            </p:spPr>
          </p:pic>
          <p:pic>
            <p:nvPicPr>
              <p:cNvPr id="6" name="Picture 5">
                <a:extLst>
                  <a:ext uri="{FF2B5EF4-FFF2-40B4-BE49-F238E27FC236}">
                    <a16:creationId xmlns:a16="http://schemas.microsoft.com/office/drawing/2014/main" xmlns="" id="{10B4C9DD-F06B-4E8D-944C-33E004DD14AD}"/>
                  </a:ext>
                </a:extLst>
              </p:cNvPr>
              <p:cNvPicPr>
                <a:picLocks noChangeAspect="1"/>
              </p:cNvPicPr>
              <p:nvPr/>
            </p:nvPicPr>
            <p:blipFill>
              <a:blip r:embed="rId3"/>
              <a:stretch>
                <a:fillRect/>
              </a:stretch>
            </p:blipFill>
            <p:spPr>
              <a:xfrm>
                <a:off x="11582949" y="0"/>
                <a:ext cx="960803" cy="6858000"/>
              </a:xfrm>
              <a:prstGeom prst="rect">
                <a:avLst/>
              </a:prstGeom>
            </p:spPr>
          </p:pic>
        </p:grpSp>
        <p:sp>
          <p:nvSpPr>
            <p:cNvPr id="4" name="Rectangle 3">
              <a:extLst>
                <a:ext uri="{FF2B5EF4-FFF2-40B4-BE49-F238E27FC236}">
                  <a16:creationId xmlns:a16="http://schemas.microsoft.com/office/drawing/2014/main" xmlns="" id="{FA7AFDAB-56AA-49F4-A856-419152A705C8}"/>
                </a:ext>
              </a:extLst>
            </p:cNvPr>
            <p:cNvSpPr/>
            <p:nvPr/>
          </p:nvSpPr>
          <p:spPr>
            <a:xfrm>
              <a:off x="2898475" y="2953868"/>
              <a:ext cx="5943601" cy="307777"/>
            </a:xfrm>
            <a:prstGeom prst="rect">
              <a:avLst/>
            </a:prstGeom>
          </p:spPr>
          <p:txBody>
            <a:bodyPr wrap="square">
              <a:spAutoFit/>
            </a:bodyPr>
            <a:lstStyle/>
            <a:p>
              <a:r>
                <a:rPr lang="en-US" sz="1400" dirty="0">
                  <a:solidFill>
                    <a:srgbClr val="72A1A8"/>
                  </a:solidFill>
                </a:rPr>
                <a:t>Interactive Website (https://dexterrules.github.io/SC-Demo-17/SC-Demo.html)</a:t>
              </a:r>
            </a:p>
          </p:txBody>
        </p:sp>
      </p:grpSp>
    </p:spTree>
    <p:extLst>
      <p:ext uri="{BB962C8B-B14F-4D97-AF65-F5344CB8AC3E}">
        <p14:creationId xmlns:p14="http://schemas.microsoft.com/office/powerpoint/2010/main" val="30440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4066" y="1618250"/>
            <a:ext cx="5187151" cy="4172989"/>
          </a:xfrm>
        </p:spPr>
        <p:txBody>
          <a:bodyPr>
            <a:normAutofit lnSpcReduction="10000"/>
          </a:bodyPr>
          <a:lstStyle/>
          <a:p>
            <a:pPr marL="0" indent="0">
              <a:buNone/>
            </a:pPr>
            <a:r>
              <a:rPr lang="en-US" sz="2400" dirty="0">
                <a:latin typeface="Montserrat" charset="0"/>
                <a:ea typeface="Montserrat" charset="0"/>
                <a:cs typeface="Montserrat" charset="0"/>
              </a:rPr>
              <a:t>Intel® DAAL is an open-source project that provides:</a:t>
            </a:r>
          </a:p>
          <a:p>
            <a:pPr>
              <a:spcBef>
                <a:spcPts val="1800"/>
              </a:spcBef>
            </a:pPr>
            <a:r>
              <a:rPr lang="en-US" sz="2600" dirty="0">
                <a:latin typeface="Montserrat" charset="0"/>
                <a:ea typeface="Montserrat" charset="0"/>
                <a:cs typeface="Montserrat" charset="0"/>
              </a:rPr>
              <a:t>Algorithms Kernels to Users</a:t>
            </a:r>
          </a:p>
          <a:p>
            <a:pPr marL="640080" lvl="2"/>
            <a:r>
              <a:rPr lang="en-US" dirty="0">
                <a:latin typeface="Montserrat" charset="0"/>
                <a:ea typeface="Montserrat" charset="0"/>
                <a:cs typeface="Montserrat" charset="0"/>
              </a:rPr>
              <a:t>Batch Mode (Single Node)</a:t>
            </a:r>
          </a:p>
          <a:p>
            <a:pPr marL="640080" lvl="2"/>
            <a:r>
              <a:rPr lang="en-US" b="1" dirty="0">
                <a:solidFill>
                  <a:srgbClr val="C00000"/>
                </a:solidFill>
                <a:latin typeface="Montserrat" charset="0"/>
                <a:ea typeface="Montserrat" charset="0"/>
                <a:cs typeface="Montserrat" charset="0"/>
              </a:rPr>
              <a:t>Distributed Mode (multi nodes)</a:t>
            </a:r>
          </a:p>
          <a:p>
            <a:pPr marL="640080" lvl="2"/>
            <a:r>
              <a:rPr lang="en-US" dirty="0">
                <a:latin typeface="Montserrat" charset="0"/>
                <a:ea typeface="Montserrat" charset="0"/>
                <a:cs typeface="Montserrat" charset="0"/>
              </a:rPr>
              <a:t>Streaming Mode (single node)</a:t>
            </a:r>
          </a:p>
          <a:p>
            <a:pPr>
              <a:spcBef>
                <a:spcPts val="1800"/>
              </a:spcBef>
            </a:pPr>
            <a:r>
              <a:rPr lang="en-US" sz="2600" dirty="0">
                <a:latin typeface="Montserrat" charset="0"/>
                <a:ea typeface="Montserrat" charset="0"/>
                <a:cs typeface="Montserrat" charset="0"/>
              </a:rPr>
              <a:t>Data Management &amp; APIs to Developers</a:t>
            </a:r>
          </a:p>
          <a:p>
            <a:pPr marL="640080" lvl="2"/>
            <a:r>
              <a:rPr lang="en-US" dirty="0">
                <a:latin typeface="Montserrat" charset="0"/>
                <a:ea typeface="Montserrat" charset="0"/>
                <a:cs typeface="Montserrat" charset="0"/>
              </a:rPr>
              <a:t>Data structure, e.g., Table, Map, etc.</a:t>
            </a:r>
          </a:p>
          <a:p>
            <a:pPr marL="640080" lvl="2"/>
            <a:r>
              <a:rPr lang="en-US" dirty="0">
                <a:latin typeface="Montserrat" charset="0"/>
                <a:ea typeface="Montserrat" charset="0"/>
                <a:cs typeface="Montserrat" charset="0"/>
              </a:rPr>
              <a:t>HPC Kernels and Tools: MKL, TBB, etc.</a:t>
            </a:r>
          </a:p>
          <a:p>
            <a:pPr marL="640080" lvl="2"/>
            <a:r>
              <a:rPr lang="en-US" dirty="0">
                <a:latin typeface="Montserrat" charset="0"/>
                <a:ea typeface="Montserrat" charset="0"/>
                <a:cs typeface="Montserrat" charset="0"/>
              </a:rPr>
              <a:t>Hardware Support: Compiler</a:t>
            </a:r>
          </a:p>
          <a:p>
            <a:endParaRPr lang="en-US" dirty="0">
              <a:latin typeface="Montserrat" charset="0"/>
              <a:ea typeface="Montserrat" charset="0"/>
              <a:cs typeface="Montserrat"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0"/>
            <a:ext cx="1222057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94821" y="1193126"/>
            <a:ext cx="2807593" cy="281645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98617" y="3846797"/>
            <a:ext cx="2807593" cy="281645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44443" y="1193126"/>
            <a:ext cx="2807593" cy="2816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5512" y="1690081"/>
            <a:ext cx="2598368" cy="400110"/>
          </a:xfrm>
          <a:prstGeom prst="rect">
            <a:avLst/>
          </a:prstGeom>
          <a:noFill/>
        </p:spPr>
        <p:txBody>
          <a:bodyPr wrap="square" rtlCol="0">
            <a:spAutoFit/>
          </a:bodyPr>
          <a:lstStyle/>
          <a:p>
            <a:pPr algn="ctr"/>
            <a:r>
              <a:rPr lang="en-US" sz="2000" dirty="0">
                <a:solidFill>
                  <a:schemeClr val="bg1"/>
                </a:solidFill>
                <a:latin typeface="Montserrat" charset="0"/>
                <a:ea typeface="Montserrat" charset="0"/>
                <a:cs typeface="Montserrat" charset="0"/>
              </a:rPr>
              <a:t>Data management</a:t>
            </a:r>
          </a:p>
        </p:txBody>
      </p:sp>
      <p:sp>
        <p:nvSpPr>
          <p:cNvPr id="11" name="TextBox 10"/>
          <p:cNvSpPr txBox="1"/>
          <p:nvPr/>
        </p:nvSpPr>
        <p:spPr>
          <a:xfrm>
            <a:off x="4047355" y="1679356"/>
            <a:ext cx="1804875" cy="400110"/>
          </a:xfrm>
          <a:prstGeom prst="rect">
            <a:avLst/>
          </a:prstGeom>
          <a:noFill/>
        </p:spPr>
        <p:txBody>
          <a:bodyPr wrap="square" rtlCol="0">
            <a:spAutoFit/>
          </a:bodyPr>
          <a:lstStyle/>
          <a:p>
            <a:r>
              <a:rPr lang="en-US" sz="2000" dirty="0">
                <a:solidFill>
                  <a:schemeClr val="bg1"/>
                </a:solidFill>
                <a:latin typeface="Montserrat" charset="0"/>
                <a:ea typeface="Montserrat" charset="0"/>
                <a:cs typeface="Montserrat" charset="0"/>
              </a:rPr>
              <a:t>Algorithms</a:t>
            </a:r>
          </a:p>
        </p:txBody>
      </p:sp>
      <p:sp>
        <p:nvSpPr>
          <p:cNvPr id="12" name="TextBox 11"/>
          <p:cNvSpPr txBox="1"/>
          <p:nvPr/>
        </p:nvSpPr>
        <p:spPr>
          <a:xfrm>
            <a:off x="2424240" y="4413924"/>
            <a:ext cx="1804875" cy="400110"/>
          </a:xfrm>
          <a:prstGeom prst="rect">
            <a:avLst/>
          </a:prstGeom>
          <a:noFill/>
        </p:spPr>
        <p:txBody>
          <a:bodyPr wrap="square" rtlCol="0">
            <a:spAutoFit/>
          </a:bodyPr>
          <a:lstStyle/>
          <a:p>
            <a:r>
              <a:rPr lang="en-US" sz="2000" dirty="0">
                <a:solidFill>
                  <a:schemeClr val="bg1"/>
                </a:solidFill>
                <a:latin typeface="Montserrat" charset="0"/>
                <a:ea typeface="Montserrat" charset="0"/>
                <a:cs typeface="Montserrat" charset="0"/>
              </a:rPr>
              <a:t>Services</a:t>
            </a:r>
          </a:p>
        </p:txBody>
      </p:sp>
      <p:sp>
        <p:nvSpPr>
          <p:cNvPr id="13" name="TextBox 12"/>
          <p:cNvSpPr txBox="1"/>
          <p:nvPr/>
        </p:nvSpPr>
        <p:spPr>
          <a:xfrm>
            <a:off x="761177" y="2118925"/>
            <a:ext cx="2389142" cy="1384995"/>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Data sources</a:t>
            </a:r>
          </a:p>
          <a:p>
            <a:r>
              <a:rPr lang="en-US" sz="1400" dirty="0">
                <a:solidFill>
                  <a:schemeClr val="bg1"/>
                </a:solidFill>
                <a:latin typeface="Montserrat" charset="0"/>
                <a:ea typeface="Montserrat" charset="0"/>
                <a:cs typeface="Montserrat" charset="0"/>
              </a:rPr>
              <a:t>Data dictionaries</a:t>
            </a:r>
          </a:p>
          <a:p>
            <a:r>
              <a:rPr lang="en-US" sz="1400" dirty="0">
                <a:solidFill>
                  <a:schemeClr val="bg1"/>
                </a:solidFill>
                <a:latin typeface="Montserrat" charset="0"/>
                <a:ea typeface="Montserrat" charset="0"/>
                <a:cs typeface="Montserrat" charset="0"/>
              </a:rPr>
              <a:t>Data model</a:t>
            </a:r>
          </a:p>
          <a:p>
            <a:r>
              <a:rPr lang="en-US" sz="1400" dirty="0">
                <a:solidFill>
                  <a:schemeClr val="bg1"/>
                </a:solidFill>
                <a:latin typeface="Montserrat" charset="0"/>
                <a:ea typeface="Montserrat" charset="0"/>
                <a:cs typeface="Montserrat" charset="0"/>
              </a:rPr>
              <a:t>Numeric tables and matrices</a:t>
            </a:r>
          </a:p>
          <a:p>
            <a:r>
              <a:rPr lang="en-US" sz="1400" dirty="0">
                <a:solidFill>
                  <a:schemeClr val="bg1"/>
                </a:solidFill>
                <a:latin typeface="Montserrat" charset="0"/>
                <a:ea typeface="Montserrat" charset="0"/>
                <a:cs typeface="Montserrat" charset="0"/>
              </a:rPr>
              <a:t>Compression</a:t>
            </a:r>
          </a:p>
        </p:txBody>
      </p:sp>
      <p:sp>
        <p:nvSpPr>
          <p:cNvPr id="14" name="TextBox 13"/>
          <p:cNvSpPr txBox="1"/>
          <p:nvPr/>
        </p:nvSpPr>
        <p:spPr>
          <a:xfrm>
            <a:off x="4229115" y="2206246"/>
            <a:ext cx="1558375" cy="738664"/>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Analysis</a:t>
            </a:r>
          </a:p>
          <a:p>
            <a:r>
              <a:rPr lang="en-US" sz="1400" dirty="0">
                <a:solidFill>
                  <a:schemeClr val="bg1"/>
                </a:solidFill>
                <a:latin typeface="Montserrat" charset="0"/>
                <a:ea typeface="Montserrat" charset="0"/>
                <a:cs typeface="Montserrat" charset="0"/>
              </a:rPr>
              <a:t>Training</a:t>
            </a:r>
          </a:p>
          <a:p>
            <a:r>
              <a:rPr lang="en-US" sz="1400" dirty="0">
                <a:solidFill>
                  <a:schemeClr val="bg1"/>
                </a:solidFill>
                <a:latin typeface="Montserrat" charset="0"/>
                <a:ea typeface="Montserrat" charset="0"/>
                <a:cs typeface="Montserrat" charset="0"/>
              </a:rPr>
              <a:t>Prediction</a:t>
            </a:r>
          </a:p>
        </p:txBody>
      </p:sp>
      <p:sp>
        <p:nvSpPr>
          <p:cNvPr id="15" name="TextBox 14"/>
          <p:cNvSpPr txBox="1"/>
          <p:nvPr/>
        </p:nvSpPr>
        <p:spPr>
          <a:xfrm>
            <a:off x="2392091" y="4947604"/>
            <a:ext cx="2052708" cy="954107"/>
          </a:xfrm>
          <a:prstGeom prst="rect">
            <a:avLst/>
          </a:prstGeom>
          <a:noFill/>
        </p:spPr>
        <p:txBody>
          <a:bodyPr wrap="square" rtlCol="0">
            <a:spAutoFit/>
          </a:bodyPr>
          <a:lstStyle/>
          <a:p>
            <a:r>
              <a:rPr lang="en-US" sz="1400" dirty="0">
                <a:solidFill>
                  <a:schemeClr val="bg1"/>
                </a:solidFill>
                <a:latin typeface="Montserrat" charset="0"/>
                <a:ea typeface="Montserrat" charset="0"/>
                <a:cs typeface="Montserrat" charset="0"/>
              </a:rPr>
              <a:t>Memory allocation</a:t>
            </a:r>
          </a:p>
          <a:p>
            <a:r>
              <a:rPr lang="en-US" sz="1400" dirty="0">
                <a:solidFill>
                  <a:schemeClr val="bg1"/>
                </a:solidFill>
                <a:latin typeface="Montserrat" charset="0"/>
                <a:ea typeface="Montserrat" charset="0"/>
                <a:cs typeface="Montserrat" charset="0"/>
              </a:rPr>
              <a:t>Error handling</a:t>
            </a:r>
          </a:p>
          <a:p>
            <a:r>
              <a:rPr lang="en-US" sz="1400" dirty="0">
                <a:solidFill>
                  <a:schemeClr val="bg1"/>
                </a:solidFill>
                <a:latin typeface="Montserrat" charset="0"/>
                <a:ea typeface="Montserrat" charset="0"/>
                <a:cs typeface="Montserrat" charset="0"/>
              </a:rPr>
              <a:t>Collections</a:t>
            </a:r>
          </a:p>
          <a:p>
            <a:r>
              <a:rPr lang="en-US" sz="1400" dirty="0">
                <a:solidFill>
                  <a:schemeClr val="bg1"/>
                </a:solidFill>
                <a:latin typeface="Montserrat" charset="0"/>
                <a:ea typeface="Montserrat" charset="0"/>
                <a:cs typeface="Montserrat" charset="0"/>
              </a:rPr>
              <a:t>Shared pointers</a:t>
            </a:r>
          </a:p>
        </p:txBody>
      </p:sp>
    </p:spTree>
    <p:extLst>
      <p:ext uri="{BB962C8B-B14F-4D97-AF65-F5344CB8AC3E}">
        <p14:creationId xmlns:p14="http://schemas.microsoft.com/office/powerpoint/2010/main" val="24984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 y="1113136"/>
            <a:ext cx="5620813" cy="4271818"/>
          </a:xfrm>
          <a:prstGeom prst="rect">
            <a:avLst/>
          </a:prstGeom>
        </p:spPr>
      </p:pic>
      <p:sp>
        <p:nvSpPr>
          <p:cNvPr id="9" name="TextBox 8"/>
          <p:cNvSpPr txBox="1"/>
          <p:nvPr/>
        </p:nvSpPr>
        <p:spPr>
          <a:xfrm>
            <a:off x="6349004" y="976500"/>
            <a:ext cx="4073374" cy="1754326"/>
          </a:xfrm>
          <a:prstGeom prst="rect">
            <a:avLst/>
          </a:prstGeom>
          <a:noFill/>
        </p:spPr>
        <p:txBody>
          <a:bodyPr wrap="square" rtlCol="0">
            <a:spAutoFit/>
          </a:bodyPr>
          <a:lstStyle/>
          <a:p>
            <a:r>
              <a:rPr lang="en-US" dirty="0">
                <a:solidFill>
                  <a:schemeClr val="bg1"/>
                </a:solidFill>
              </a:rPr>
              <a:t>HPC-ABDS is Cloud-HPC interoperable software with the performance of HPC (High Performance Computing) and the rich functionality of the commodity Apache Big Data Stack. This concept is illustrated by Harp-DAAL.</a:t>
            </a:r>
          </a:p>
        </p:txBody>
      </p:sp>
      <p:sp>
        <p:nvSpPr>
          <p:cNvPr id="10" name="TextBox 9"/>
          <p:cNvSpPr txBox="1"/>
          <p:nvPr/>
        </p:nvSpPr>
        <p:spPr>
          <a:xfrm>
            <a:off x="6349004" y="2992495"/>
            <a:ext cx="4408336" cy="3139321"/>
          </a:xfrm>
          <a:prstGeom prst="rect">
            <a:avLst/>
          </a:prstGeom>
          <a:noFill/>
        </p:spPr>
        <p:txBody>
          <a:bodyPr wrap="square" rtlCol="0">
            <a:spAutoFit/>
          </a:bodyPr>
          <a:lstStyle/>
          <a:p>
            <a:pPr marL="285750" indent="-285750">
              <a:buFont typeface="Arial" charset="0"/>
              <a:buChar char="•"/>
            </a:pPr>
            <a:r>
              <a:rPr lang="en-US" dirty="0">
                <a:solidFill>
                  <a:schemeClr val="bg1"/>
                </a:solidFill>
              </a:rPr>
              <a:t>High Level Usability: Python Interface, well documented and packaged modules</a:t>
            </a:r>
          </a:p>
          <a:p>
            <a:pPr marL="285750" indent="-285750">
              <a:buFont typeface="Arial" charset="0"/>
              <a:buChar char="•"/>
            </a:pPr>
            <a:endParaRPr lang="en-US" dirty="0">
              <a:solidFill>
                <a:schemeClr val="bg1"/>
              </a:solidFill>
            </a:endParaRPr>
          </a:p>
          <a:p>
            <a:pPr marL="285750" indent="-285750">
              <a:buFont typeface="Arial" charset="0"/>
              <a:buChar char="•"/>
            </a:pPr>
            <a:r>
              <a:rPr lang="en-US" dirty="0">
                <a:solidFill>
                  <a:schemeClr val="bg1"/>
                </a:solidFill>
              </a:rPr>
              <a:t>Middle Level Data-Centric Abstractions: Computation Model and optimized communication patterns </a:t>
            </a:r>
          </a:p>
          <a:p>
            <a:pPr marL="285750" indent="-285750">
              <a:buFont typeface="Arial" charset="0"/>
              <a:buChar char="•"/>
            </a:pPr>
            <a:endParaRPr lang="en-US" dirty="0">
              <a:solidFill>
                <a:schemeClr val="bg1"/>
              </a:solidFill>
            </a:endParaRPr>
          </a:p>
          <a:p>
            <a:pPr marL="285750" indent="-285750">
              <a:buFont typeface="Arial" charset="0"/>
              <a:buChar char="•"/>
            </a:pPr>
            <a:r>
              <a:rPr lang="en-US" dirty="0">
                <a:solidFill>
                  <a:schemeClr val="bg1"/>
                </a:solidFill>
              </a:rPr>
              <a:t>Low Level optimized for Performance: HPC kernels Intel® DAAL and advanced hardware </a:t>
            </a:r>
            <a:r>
              <a:rPr lang="en-US">
                <a:solidFill>
                  <a:schemeClr val="bg1"/>
                </a:solidFill>
              </a:rPr>
              <a:t>platforms  such </a:t>
            </a:r>
            <a:r>
              <a:rPr lang="en-US" dirty="0">
                <a:solidFill>
                  <a:schemeClr val="bg1"/>
                </a:solidFill>
              </a:rPr>
              <a:t>as Xeon and Xeon Phi</a:t>
            </a:r>
          </a:p>
        </p:txBody>
      </p:sp>
      <p:sp>
        <p:nvSpPr>
          <p:cNvPr id="2" name="Rectangle 1"/>
          <p:cNvSpPr/>
          <p:nvPr/>
        </p:nvSpPr>
        <p:spPr>
          <a:xfrm>
            <a:off x="296187" y="5742935"/>
            <a:ext cx="2704330" cy="1446550"/>
          </a:xfrm>
          <a:prstGeom prst="rect">
            <a:avLst/>
          </a:prstGeom>
        </p:spPr>
        <p:txBody>
          <a:bodyPr wrap="none">
            <a:spAutoFit/>
          </a:bodyPr>
          <a:lstStyle/>
          <a:p>
            <a:r>
              <a:rPr lang="en-US" altLang="en-US" sz="4400" dirty="0">
                <a:solidFill>
                  <a:srgbClr val="72A1A8"/>
                </a:solidFill>
                <a:latin typeface="Montserrat" charset="0"/>
                <a:ea typeface="Montserrat" charset="0"/>
                <a:cs typeface="Montserrat" charset="0"/>
              </a:rPr>
              <a:t>Harp-DAAL</a:t>
            </a:r>
          </a:p>
          <a:p>
            <a:endParaRPr lang="en-US" sz="44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61641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2"/>
          <p:cNvSpPr txBox="1">
            <a:spLocks/>
          </p:cNvSpPr>
          <p:nvPr/>
        </p:nvSpPr>
        <p:spPr>
          <a:xfrm>
            <a:off x="-2101310" y="5911486"/>
            <a:ext cx="9621361" cy="7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eaLnBrk="0" fontAlgn="base" hangingPunct="0">
              <a:spcAft>
                <a:spcPct val="0"/>
              </a:spcAft>
            </a:pPr>
            <a:r>
              <a:rPr lang="en-US" sz="3200" dirty="0">
                <a:solidFill>
                  <a:srgbClr val="72A1A8"/>
                </a:solidFill>
                <a:latin typeface="Montserrat" charset="0"/>
                <a:ea typeface="Montserrat" charset="0"/>
                <a:cs typeface="Montserrat" charset="0"/>
              </a:rPr>
              <a:t>The Concept of Harp Plug-in</a:t>
            </a:r>
          </a:p>
        </p:txBody>
      </p:sp>
      <p:sp>
        <p:nvSpPr>
          <p:cNvPr id="77" name="Text Placeholder 17"/>
          <p:cNvSpPr txBox="1">
            <a:spLocks/>
          </p:cNvSpPr>
          <p:nvPr/>
        </p:nvSpPr>
        <p:spPr>
          <a:xfrm>
            <a:off x="944969" y="154491"/>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dirty="0">
                <a:solidFill>
                  <a:sysClr val="windowText" lastClr="000000"/>
                </a:solidFill>
              </a:rPr>
              <a:t>Parallelism Model</a:t>
            </a:r>
          </a:p>
        </p:txBody>
      </p:sp>
      <p:sp>
        <p:nvSpPr>
          <p:cNvPr id="78" name="Text Placeholder 19"/>
          <p:cNvSpPr txBox="1">
            <a:spLocks/>
          </p:cNvSpPr>
          <p:nvPr/>
        </p:nvSpPr>
        <p:spPr>
          <a:xfrm>
            <a:off x="6316417" y="133768"/>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dirty="0">
                <a:solidFill>
                  <a:sysClr val="windowText" lastClr="000000"/>
                </a:solidFill>
              </a:rPr>
              <a:t>Architecture</a:t>
            </a:r>
          </a:p>
        </p:txBody>
      </p:sp>
      <p:sp>
        <p:nvSpPr>
          <p:cNvPr id="80" name="Rounded Rectangle 79"/>
          <p:cNvSpPr/>
          <p:nvPr/>
        </p:nvSpPr>
        <p:spPr>
          <a:xfrm>
            <a:off x="73307" y="2737939"/>
            <a:ext cx="2410236" cy="574299"/>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Shuffle</a:t>
            </a:r>
          </a:p>
        </p:txBody>
      </p:sp>
      <p:grpSp>
        <p:nvGrpSpPr>
          <p:cNvPr id="81" name="Group 80"/>
          <p:cNvGrpSpPr/>
          <p:nvPr/>
        </p:nvGrpSpPr>
        <p:grpSpPr>
          <a:xfrm>
            <a:off x="3185051" y="1727114"/>
            <a:ext cx="2624553" cy="1854437"/>
            <a:chOff x="7121236" y="2211758"/>
            <a:chExt cx="4525819" cy="2166276"/>
          </a:xfrm>
        </p:grpSpPr>
        <p:sp>
          <p:nvSpPr>
            <p:cNvPr id="92" name="Rounded Rectangle 91"/>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3" name="Rounded Rectangle 92"/>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4" name="Rounded Rectangle 93"/>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5" name="Rounded Rectangle 94"/>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96" name="Straight Connector 95"/>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97" name="Rounded Rectangle 96"/>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Collective Communication</a:t>
              </a:r>
            </a:p>
          </p:txBody>
        </p:sp>
      </p:grpSp>
      <p:sp>
        <p:nvSpPr>
          <p:cNvPr id="82" name="Rounded Rectangle 81"/>
          <p:cNvSpPr/>
          <p:nvPr/>
        </p:nvSpPr>
        <p:spPr>
          <a:xfrm>
            <a:off x="310360"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3" name="Rounded Rectangle 82"/>
          <p:cNvSpPr/>
          <p:nvPr/>
        </p:nvSpPr>
        <p:spPr>
          <a:xfrm>
            <a:off x="760282" y="1699901"/>
            <a:ext cx="220035" cy="112268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4" name="Rounded Rectangle 83"/>
          <p:cNvSpPr/>
          <p:nvPr/>
        </p:nvSpPr>
        <p:spPr>
          <a:xfrm>
            <a:off x="1210204"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5" name="Rounded Rectangle 84"/>
          <p:cNvSpPr/>
          <p:nvPr/>
        </p:nvSpPr>
        <p:spPr>
          <a:xfrm>
            <a:off x="2032873" y="1699900"/>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86" name="Straight Connector 85"/>
          <p:cNvCxnSpPr/>
          <p:nvPr/>
        </p:nvCxnSpPr>
        <p:spPr>
          <a:xfrm>
            <a:off x="1548318" y="2271866"/>
            <a:ext cx="409319" cy="0"/>
          </a:xfrm>
          <a:prstGeom prst="line">
            <a:avLst/>
          </a:prstGeom>
          <a:noFill/>
          <a:ln w="50800" cap="rnd" cmpd="sng" algn="ctr">
            <a:solidFill>
              <a:srgbClr val="5B9BD5"/>
            </a:solidFill>
            <a:prstDash val="sysDot"/>
            <a:round/>
          </a:ln>
          <a:effectLst/>
        </p:spPr>
      </p:cxnSp>
      <p:sp>
        <p:nvSpPr>
          <p:cNvPr id="87" name="Rounded Rectangle 86"/>
          <p:cNvSpPr/>
          <p:nvPr/>
        </p:nvSpPr>
        <p:spPr>
          <a:xfrm>
            <a:off x="851937" y="3145582"/>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8" name="Rounded Rectangle 87"/>
          <p:cNvSpPr/>
          <p:nvPr/>
        </p:nvSpPr>
        <p:spPr>
          <a:xfrm>
            <a:off x="1588623" y="3145582"/>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9" name="Right Arrow 88"/>
          <p:cNvSpPr/>
          <p:nvPr/>
        </p:nvSpPr>
        <p:spPr>
          <a:xfrm>
            <a:off x="2515872" y="2827382"/>
            <a:ext cx="386998" cy="322995"/>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endParaRPr lang="en-US" sz="1600" kern="0">
              <a:solidFill>
                <a:prstClr val="white"/>
              </a:solidFill>
            </a:endParaRPr>
          </a:p>
        </p:txBody>
      </p:sp>
      <p:sp>
        <p:nvSpPr>
          <p:cNvPr id="90" name="TextBox 89"/>
          <p:cNvSpPr txBox="1"/>
          <p:nvPr/>
        </p:nvSpPr>
        <p:spPr>
          <a:xfrm>
            <a:off x="3060871" y="1195440"/>
            <a:ext cx="2548419" cy="338555"/>
          </a:xfrm>
          <a:prstGeom prst="rect">
            <a:avLst/>
          </a:prstGeom>
          <a:noFill/>
        </p:spPr>
        <p:txBody>
          <a:bodyPr wrap="square" rtlCol="0">
            <a:spAutoFit/>
          </a:bodyPr>
          <a:lstStyle/>
          <a:p>
            <a:pPr algn="ctr" defTabSz="914400">
              <a:defRPr/>
            </a:pPr>
            <a:r>
              <a:rPr lang="en-US" sz="1600" kern="0" dirty="0" err="1">
                <a:solidFill>
                  <a:prstClr val="black"/>
                </a:solidFill>
              </a:rPr>
              <a:t>MapCollective</a:t>
            </a:r>
            <a:r>
              <a:rPr lang="en-US" sz="1600" kern="0" dirty="0">
                <a:solidFill>
                  <a:prstClr val="black"/>
                </a:solidFill>
              </a:rPr>
              <a:t>  Model</a:t>
            </a:r>
          </a:p>
        </p:txBody>
      </p:sp>
      <p:sp>
        <p:nvSpPr>
          <p:cNvPr id="91" name="TextBox 90"/>
          <p:cNvSpPr txBox="1"/>
          <p:nvPr/>
        </p:nvSpPr>
        <p:spPr>
          <a:xfrm>
            <a:off x="242944" y="1220941"/>
            <a:ext cx="2067466" cy="338555"/>
          </a:xfrm>
          <a:prstGeom prst="rect">
            <a:avLst/>
          </a:prstGeom>
          <a:noFill/>
        </p:spPr>
        <p:txBody>
          <a:bodyPr wrap="square" rtlCol="0">
            <a:spAutoFit/>
          </a:bodyPr>
          <a:lstStyle/>
          <a:p>
            <a:pPr algn="ctr" defTabSz="914400">
              <a:defRPr/>
            </a:pPr>
            <a:r>
              <a:rPr lang="en-US" sz="1600" kern="0" dirty="0" err="1">
                <a:solidFill>
                  <a:prstClr val="black"/>
                </a:solidFill>
              </a:rPr>
              <a:t>MapReduce</a:t>
            </a:r>
            <a:r>
              <a:rPr lang="en-US" sz="1600" kern="0" dirty="0">
                <a:solidFill>
                  <a:prstClr val="black"/>
                </a:solidFill>
              </a:rPr>
              <a:t>  Model</a:t>
            </a:r>
          </a:p>
        </p:txBody>
      </p:sp>
      <p:grpSp>
        <p:nvGrpSpPr>
          <p:cNvPr id="99" name="Group 98"/>
          <p:cNvGrpSpPr/>
          <p:nvPr/>
        </p:nvGrpSpPr>
        <p:grpSpPr>
          <a:xfrm>
            <a:off x="5978056" y="1174725"/>
            <a:ext cx="4984438" cy="3010483"/>
            <a:chOff x="687754" y="1713376"/>
            <a:chExt cx="9130862" cy="4937171"/>
          </a:xfrm>
        </p:grpSpPr>
        <p:sp>
          <p:nvSpPr>
            <p:cNvPr id="101" name="Rectangle 100"/>
            <p:cNvSpPr/>
            <p:nvPr/>
          </p:nvSpPr>
          <p:spPr>
            <a:xfrm>
              <a:off x="3058307" y="5410043"/>
              <a:ext cx="6760308" cy="12405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YARN</a:t>
              </a:r>
            </a:p>
          </p:txBody>
        </p:sp>
        <p:sp>
          <p:nvSpPr>
            <p:cNvPr id="102" name="L-Shape 101"/>
            <p:cNvSpPr/>
            <p:nvPr/>
          </p:nvSpPr>
          <p:spPr>
            <a:xfrm>
              <a:off x="3058307" y="3686386"/>
              <a:ext cx="6760306" cy="1632282"/>
            </a:xfrm>
            <a:prstGeom prst="corner">
              <a:avLst>
                <a:gd name="adj1" fmla="val 38508"/>
                <a:gd name="adj2" fmla="val 182241"/>
              </a:avLst>
            </a:prstGeom>
            <a:solidFill>
              <a:srgbClr val="A5A5A5"/>
            </a:solidFill>
            <a:ln w="12700" cap="flat" cmpd="sng" algn="ctr">
              <a:solidFill>
                <a:srgbClr val="A5A5A5">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V2</a:t>
              </a:r>
            </a:p>
          </p:txBody>
        </p:sp>
        <p:sp>
          <p:nvSpPr>
            <p:cNvPr id="103" name="Rectangle 102"/>
            <p:cNvSpPr/>
            <p:nvPr/>
          </p:nvSpPr>
          <p:spPr>
            <a:xfrm>
              <a:off x="6494578" y="3686386"/>
              <a:ext cx="3324038" cy="922217"/>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a:solidFill>
                    <a:prstClr val="white"/>
                  </a:solidFill>
                </a:rPr>
                <a:t>Harp</a:t>
              </a:r>
            </a:p>
          </p:txBody>
        </p:sp>
        <p:sp>
          <p:nvSpPr>
            <p:cNvPr id="104" name="Rectangle 103"/>
            <p:cNvSpPr/>
            <p:nvPr/>
          </p:nvSpPr>
          <p:spPr>
            <a:xfrm>
              <a:off x="3058307" y="1979334"/>
              <a:ext cx="3324038" cy="1615677"/>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Applications</a:t>
              </a:r>
            </a:p>
          </p:txBody>
        </p:sp>
        <p:sp>
          <p:nvSpPr>
            <p:cNvPr id="105" name="Rectangle 104"/>
            <p:cNvSpPr/>
            <p:nvPr/>
          </p:nvSpPr>
          <p:spPr>
            <a:xfrm>
              <a:off x="6494575" y="1983850"/>
              <a:ext cx="3324038" cy="1611160"/>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err="1">
                  <a:solidFill>
                    <a:prstClr val="white"/>
                  </a:solidFill>
                </a:rPr>
                <a:t>MapCollective</a:t>
              </a:r>
              <a:r>
                <a:rPr lang="en-US" sz="1600" kern="0" dirty="0">
                  <a:solidFill>
                    <a:prstClr val="white"/>
                  </a:solidFill>
                </a:rPr>
                <a:t> Applications</a:t>
              </a:r>
            </a:p>
          </p:txBody>
        </p:sp>
        <p:sp>
          <p:nvSpPr>
            <p:cNvPr id="106" name="TextBox 105"/>
            <p:cNvSpPr txBox="1"/>
            <p:nvPr/>
          </p:nvSpPr>
          <p:spPr>
            <a:xfrm>
              <a:off x="765911" y="2333333"/>
              <a:ext cx="2510197" cy="555226"/>
            </a:xfrm>
            <a:prstGeom prst="rect">
              <a:avLst/>
            </a:prstGeom>
            <a:noFill/>
          </p:spPr>
          <p:txBody>
            <a:bodyPr wrap="square" rtlCol="0">
              <a:spAutoFit/>
            </a:bodyPr>
            <a:lstStyle/>
            <a:p>
              <a:pPr defTabSz="914400">
                <a:defRPr/>
              </a:pPr>
              <a:r>
                <a:rPr lang="en-US" sz="1600" kern="0" dirty="0">
                  <a:solidFill>
                    <a:prstClr val="black"/>
                  </a:solidFill>
                </a:rPr>
                <a:t>Application</a:t>
              </a:r>
            </a:p>
          </p:txBody>
        </p:sp>
        <p:sp>
          <p:nvSpPr>
            <p:cNvPr id="107" name="TextBox 106"/>
            <p:cNvSpPr txBox="1"/>
            <p:nvPr/>
          </p:nvSpPr>
          <p:spPr>
            <a:xfrm>
              <a:off x="765911" y="4079840"/>
              <a:ext cx="2571765" cy="555226"/>
            </a:xfrm>
            <a:prstGeom prst="rect">
              <a:avLst/>
            </a:prstGeom>
            <a:noFill/>
          </p:spPr>
          <p:txBody>
            <a:bodyPr wrap="square" rtlCol="0">
              <a:spAutoFit/>
            </a:bodyPr>
            <a:lstStyle/>
            <a:p>
              <a:pPr defTabSz="914400">
                <a:defRPr/>
              </a:pPr>
              <a:r>
                <a:rPr lang="en-US" sz="1600" kern="0" dirty="0">
                  <a:solidFill>
                    <a:prstClr val="black"/>
                  </a:solidFill>
                </a:rPr>
                <a:t>Framework</a:t>
              </a:r>
            </a:p>
          </p:txBody>
        </p:sp>
        <p:sp>
          <p:nvSpPr>
            <p:cNvPr id="108" name="TextBox 107"/>
            <p:cNvSpPr txBox="1"/>
            <p:nvPr/>
          </p:nvSpPr>
          <p:spPr>
            <a:xfrm>
              <a:off x="828665" y="5326604"/>
              <a:ext cx="2571765" cy="959027"/>
            </a:xfrm>
            <a:prstGeom prst="rect">
              <a:avLst/>
            </a:prstGeom>
            <a:noFill/>
          </p:spPr>
          <p:txBody>
            <a:bodyPr wrap="square" rtlCol="0">
              <a:spAutoFit/>
            </a:bodyPr>
            <a:lstStyle/>
            <a:p>
              <a:pPr defTabSz="914400">
                <a:defRPr/>
              </a:pPr>
              <a:r>
                <a:rPr lang="en-US" sz="1600" kern="0" dirty="0">
                  <a:solidFill>
                    <a:prstClr val="black"/>
                  </a:solidFill>
                </a:rPr>
                <a:t>Resource Manager</a:t>
              </a:r>
            </a:p>
          </p:txBody>
        </p:sp>
        <p:cxnSp>
          <p:nvCxnSpPr>
            <p:cNvPr id="109" name="Straight Connector 108"/>
            <p:cNvCxnSpPr/>
            <p:nvPr/>
          </p:nvCxnSpPr>
          <p:spPr>
            <a:xfrm>
              <a:off x="765908" y="3377484"/>
              <a:ext cx="2235200" cy="7815"/>
            </a:xfrm>
            <a:prstGeom prst="line">
              <a:avLst/>
            </a:prstGeom>
            <a:noFill/>
            <a:ln w="6350" cap="flat" cmpd="sng" algn="ctr">
              <a:solidFill>
                <a:srgbClr val="5B9BD5"/>
              </a:solidFill>
              <a:prstDash val="dash"/>
              <a:miter lim="800000"/>
            </a:ln>
            <a:effectLst/>
          </p:spPr>
        </p:cxnSp>
        <p:cxnSp>
          <p:nvCxnSpPr>
            <p:cNvPr id="110" name="Straight Connector 109"/>
            <p:cNvCxnSpPr/>
            <p:nvPr/>
          </p:nvCxnSpPr>
          <p:spPr>
            <a:xfrm>
              <a:off x="765908" y="1713376"/>
              <a:ext cx="2235200" cy="7815"/>
            </a:xfrm>
            <a:prstGeom prst="line">
              <a:avLst/>
            </a:prstGeom>
            <a:noFill/>
            <a:ln w="6350" cap="flat" cmpd="sng" algn="ctr">
              <a:solidFill>
                <a:srgbClr val="5B9BD5"/>
              </a:solidFill>
              <a:prstDash val="dash"/>
              <a:miter lim="800000"/>
            </a:ln>
            <a:effectLst/>
          </p:spPr>
        </p:cxnSp>
        <p:cxnSp>
          <p:nvCxnSpPr>
            <p:cNvPr id="111" name="Straight Connector 110"/>
            <p:cNvCxnSpPr/>
            <p:nvPr/>
          </p:nvCxnSpPr>
          <p:spPr>
            <a:xfrm>
              <a:off x="687754" y="5104271"/>
              <a:ext cx="2235200" cy="7815"/>
            </a:xfrm>
            <a:prstGeom prst="line">
              <a:avLst/>
            </a:prstGeom>
            <a:noFill/>
            <a:ln w="6350" cap="flat" cmpd="sng" algn="ctr">
              <a:solidFill>
                <a:srgbClr val="5B9BD5"/>
              </a:solidFill>
              <a:prstDash val="dash"/>
              <a:miter lim="800000"/>
            </a:ln>
            <a:effectLst/>
          </p:spPr>
        </p:cxnSp>
      </p:grpSp>
      <p:cxnSp>
        <p:nvCxnSpPr>
          <p:cNvPr id="100" name="Straight Connector 99"/>
          <p:cNvCxnSpPr/>
          <p:nvPr/>
        </p:nvCxnSpPr>
        <p:spPr>
          <a:xfrm>
            <a:off x="6006385" y="4063556"/>
            <a:ext cx="1220171" cy="4766"/>
          </a:xfrm>
          <a:prstGeom prst="line">
            <a:avLst/>
          </a:prstGeom>
          <a:noFill/>
          <a:ln w="6350" cap="flat" cmpd="sng" algn="ctr">
            <a:solidFill>
              <a:srgbClr val="5B9BD5"/>
            </a:solidFill>
            <a:prstDash val="dash"/>
            <a:miter lim="800000"/>
          </a:ln>
          <a:effectLst/>
        </p:spPr>
      </p:cxnSp>
      <p:cxnSp>
        <p:nvCxnSpPr>
          <p:cNvPr id="112" name="Straight Connector 111"/>
          <p:cNvCxnSpPr/>
          <p:nvPr/>
        </p:nvCxnSpPr>
        <p:spPr>
          <a:xfrm>
            <a:off x="1174600" y="3720474"/>
            <a:ext cx="291239" cy="0"/>
          </a:xfrm>
          <a:prstGeom prst="line">
            <a:avLst/>
          </a:prstGeom>
          <a:noFill/>
          <a:ln w="50800" cap="rnd" cmpd="sng" algn="ctr">
            <a:solidFill>
              <a:srgbClr val="5B9BD5"/>
            </a:solidFill>
            <a:prstDash val="sysDot"/>
            <a:round/>
          </a:ln>
          <a:effectLst/>
        </p:spPr>
      </p:cxnSp>
      <p:sp>
        <p:nvSpPr>
          <p:cNvPr id="2" name="Curved Right Arrow 1"/>
          <p:cNvSpPr/>
          <p:nvPr/>
        </p:nvSpPr>
        <p:spPr>
          <a:xfrm rot="10800000" flipH="1">
            <a:off x="2952856" y="2228757"/>
            <a:ext cx="297416" cy="1374565"/>
          </a:xfrm>
          <a:prstGeom prst="curved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black"/>
              </a:solidFill>
            </a:endParaRPr>
          </a:p>
        </p:txBody>
      </p:sp>
      <p:sp>
        <p:nvSpPr>
          <p:cNvPr id="41" name="Content Placeholder 2"/>
          <p:cNvSpPr txBox="1">
            <a:spLocks/>
          </p:cNvSpPr>
          <p:nvPr/>
        </p:nvSpPr>
        <p:spPr>
          <a:xfrm>
            <a:off x="796535" y="4793462"/>
            <a:ext cx="9473426" cy="891450"/>
          </a:xfrm>
          <a:prstGeom prst="rect">
            <a:avLst/>
          </a:prstGeom>
        </p:spPr>
        <p:txBody>
          <a:bodyPr>
            <a:normAutofit/>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ts val="2000"/>
              </a:lnSpc>
              <a:spcBef>
                <a:spcPts val="0"/>
              </a:spcBef>
              <a:buFont typeface="Arial" pitchFamily="34" charset="0"/>
              <a:buNone/>
            </a:pPr>
            <a:r>
              <a:rPr lang="en-US" sz="1800" dirty="0">
                <a:solidFill>
                  <a:prstClr val="black"/>
                </a:solidFill>
              </a:rPr>
              <a:t>Harp is an open-source project developed at Indiana University, it has:</a:t>
            </a:r>
          </a:p>
          <a:p>
            <a:pPr marL="342900" indent="-342900">
              <a:lnSpc>
                <a:spcPts val="2000"/>
              </a:lnSpc>
              <a:spcBef>
                <a:spcPts val="0"/>
              </a:spcBef>
              <a:buFont typeface="Arial" charset="0"/>
              <a:buChar char="•"/>
            </a:pPr>
            <a:r>
              <a:rPr lang="en-US" sz="1800" dirty="0">
                <a:solidFill>
                  <a:prstClr val="black"/>
                </a:solidFill>
              </a:rPr>
              <a:t>MPI-like </a:t>
            </a:r>
            <a:r>
              <a:rPr lang="en-US" sz="1800" b="1" dirty="0">
                <a:solidFill>
                  <a:prstClr val="black"/>
                </a:solidFill>
              </a:rPr>
              <a:t>collective communication </a:t>
            </a:r>
            <a:r>
              <a:rPr lang="en-US" sz="1800" dirty="0">
                <a:solidFill>
                  <a:prstClr val="black"/>
                </a:solidFill>
              </a:rPr>
              <a:t>operations that are highly optimized for big data problems.</a:t>
            </a:r>
          </a:p>
          <a:p>
            <a:pPr marL="342900" indent="-342900">
              <a:lnSpc>
                <a:spcPts val="2000"/>
              </a:lnSpc>
              <a:spcBef>
                <a:spcPts val="0"/>
              </a:spcBef>
              <a:buFont typeface="Arial" charset="0"/>
              <a:buChar char="•"/>
            </a:pPr>
            <a:r>
              <a:rPr lang="en-US" sz="1800" dirty="0">
                <a:solidFill>
                  <a:prstClr val="black"/>
                </a:solidFill>
              </a:rPr>
              <a:t>Harp has efficient and innovative </a:t>
            </a:r>
            <a:r>
              <a:rPr lang="en-US" sz="1800" b="1" dirty="0">
                <a:solidFill>
                  <a:prstClr val="black"/>
                </a:solidFill>
              </a:rPr>
              <a:t>computation models </a:t>
            </a:r>
            <a:r>
              <a:rPr lang="en-US" sz="1800" dirty="0">
                <a:solidFill>
                  <a:prstClr val="black"/>
                </a:solidFill>
              </a:rPr>
              <a:t>for different machine learning problems. </a:t>
            </a:r>
            <a:endParaRPr lang="en-US" dirty="0">
              <a:solidFill>
                <a:prstClr val="black"/>
              </a:solidFill>
            </a:endParaRPr>
          </a:p>
        </p:txBody>
      </p:sp>
      <p:sp>
        <p:nvSpPr>
          <p:cNvPr id="4" name="TextBox 3"/>
          <p:cNvSpPr txBox="1"/>
          <p:nvPr/>
        </p:nvSpPr>
        <p:spPr>
          <a:xfrm>
            <a:off x="7260140" y="6425749"/>
            <a:ext cx="3914341" cy="276999"/>
          </a:xfrm>
          <a:prstGeom prst="rect">
            <a:avLst/>
          </a:prstGeom>
          <a:noFill/>
        </p:spPr>
        <p:txBody>
          <a:bodyPr wrap="none" rtlCol="0">
            <a:spAutoFit/>
          </a:bodyPr>
          <a:lstStyle/>
          <a:p>
            <a:r>
              <a:rPr lang="en-US" sz="1200" dirty="0">
                <a:solidFill>
                  <a:srgbClr val="BCD3D6"/>
                </a:solidFill>
              </a:rPr>
              <a:t>Harp project. Available at https://dsc-spidal.github.io/harp</a:t>
            </a:r>
          </a:p>
        </p:txBody>
      </p:sp>
    </p:spTree>
    <p:extLst>
      <p:ext uri="{BB962C8B-B14F-4D97-AF65-F5344CB8AC3E}">
        <p14:creationId xmlns:p14="http://schemas.microsoft.com/office/powerpoint/2010/main" val="1676171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558402&quot;&gt;&lt;object type=&quot;3&quot; unique_id=&quot;558403&quot;&gt;&lt;property id=&quot;20148&quot; value=&quot;5&quot;/&gt;&lt;property id=&quot;20300&quot; value=&quot;Slide 1 - &amp;quot;Tutorial: Harp-DAAL for High Performance Big Data Machine Learning&amp;quot;&quot;/&gt;&lt;property id=&quot;20307&quot; value=&quot;256&quot;/&gt;&lt;/object&gt;&lt;object type=&quot;3&quot; unique_id=&quot;607443&quot;&gt;&lt;property id=&quot;20148&quot; value=&quot;5&quot;/&gt;&lt;property id=&quot;20300&quot; value=&quot;Slide 15&quot;/&gt;&lt;property id=&quot;20307&quot; value=&quot;316&quot;/&gt;&lt;/object&gt;&lt;object type=&quot;3&quot; unique_id=&quot;607444&quot;&gt;&lt;property id=&quot;20148&quot; value=&quot;5&quot;/&gt;&lt;property id=&quot;20300&quot; value=&quot;Slide 16&quot;/&gt;&lt;property id=&quot;20307&quot; value=&quot;317&quot;/&gt;&lt;/object&gt;&lt;object type=&quot;3&quot; unique_id=&quot;607445&quot;&gt;&lt;property id=&quot;20148&quot; value=&quot;5&quot;/&gt;&lt;property id=&quot;20300&quot; value=&quot;Slide 17&quot;/&gt;&lt;property id=&quot;20307&quot; value=&quot;318&quot;/&gt;&lt;/object&gt;&lt;object type=&quot;3&quot; unique_id=&quot;607448&quot;&gt;&lt;property id=&quot;20148&quot; value=&quot;5&quot;/&gt;&lt;property id=&quot;20300&quot; value=&quot;Slide 19 - &amp;quot;Schedule Training Data Partitions to Threads  (only Data Partitions in Computation Model A, C, D; Data and/or Mode&quot;/&gt;&lt;property id=&quot;20307&quot; value=&quot;321&quot;/&gt;&lt;/object&gt;&lt;object type=&quot;3&quot; unique_id=&quot;607450&quot;&gt;&lt;property id=&quot;20148&quot; value=&quot;5&quot;/&gt;&lt;property id=&quot;20300&quot; value=&quot;Slide 26&quot;/&gt;&lt;property id=&quot;20307&quot; value=&quot;323&quot;/&gt;&lt;/object&gt;&lt;object type=&quot;3&quot; unique_id=&quot;607451&quot;&gt;&lt;property id=&quot;20148&quot; value=&quot;5&quot;/&gt;&lt;property id=&quot;20300&quot; value=&quot;Slide 27&quot;/&gt;&lt;property id=&quot;20307&quot; value=&quot;324&quot;/&gt;&lt;/object&gt;&lt;object type=&quot;3&quot; unique_id=&quot;607456&quot;&gt;&lt;property id=&quot;20148&quot; value=&quot;5&quot;/&gt;&lt;property id=&quot;20300&quot; value=&quot;Slide 30&quot;/&gt;&lt;property id=&quot;20307&quot; value=&quot;329&quot;/&gt;&lt;/object&gt;&lt;object type=&quot;3&quot; unique_id=&quot;607457&quot;&gt;&lt;property id=&quot;20148&quot; value=&quot;5&quot;/&gt;&lt;property id=&quot;20300&quot; value=&quot;Slide 28&quot;/&gt;&lt;property id=&quot;20307&quot; value=&quot;330&quot;/&gt;&lt;/object&gt;&lt;object type=&quot;3&quot; unique_id=&quot;607458&quot;&gt;&lt;property id=&quot;20148&quot; value=&quot;5&quot;/&gt;&lt;property id=&quot;20300&quot; value=&quot;Slide 29&quot;/&gt;&lt;property id=&quot;20307&quot; value=&quot;331&quot;/&gt;&lt;/object&gt;&lt;object type=&quot;3&quot; unique_id=&quot;607459&quot;&gt;&lt;property id=&quot;20148&quot; value=&quot;5&quot;/&gt;&lt;property id=&quot;20300&quot; value=&quot;Slide 33&quot;/&gt;&lt;property id=&quot;20307&quot; value=&quot;332&quot;/&gt;&lt;/object&gt;&lt;object type=&quot;3&quot; unique_id=&quot;607460&quot;&gt;&lt;property id=&quot;20148&quot; value=&quot;5&quot;/&gt;&lt;property id=&quot;20300&quot; value=&quot;Slide 35&quot;/&gt;&lt;property id=&quot;20307&quot; value=&quot;333&quot;/&gt;&lt;/object&gt;&lt;object type=&quot;3&quot; unique_id=&quot;607461&quot;&gt;&lt;property id=&quot;20148&quot; value=&quot;5&quot;/&gt;&lt;property id=&quot;20300&quot; value=&quot;Slide 38&quot;/&gt;&lt;property id=&quot;20307&quot; value=&quot;334&quot;/&gt;&lt;/object&gt;&lt;object type=&quot;3&quot; unique_id=&quot;607462&quot;&gt;&lt;property id=&quot;20148&quot; value=&quot;5&quot;/&gt;&lt;property id=&quot;20300&quot; value=&quot;Slide 36&quot;/&gt;&lt;property id=&quot;20307&quot; value=&quot;335&quot;/&gt;&lt;/object&gt;&lt;object type=&quot;3&quot; unique_id=&quot;607463&quot;&gt;&lt;property id=&quot;20148&quot; value=&quot;5&quot;/&gt;&lt;property id=&quot;20300&quot; value=&quot;Slide 37&quot;/&gt;&lt;property id=&quot;20307&quot; value=&quot;336&quot;/&gt;&lt;/object&gt;&lt;object type=&quot;3&quot; unique_id=&quot;607464&quot;&gt;&lt;property id=&quot;20148&quot; value=&quot;5&quot;/&gt;&lt;property id=&quot;20300&quot; value=&quot;Slide 39&quot;/&gt;&lt;property id=&quot;20307&quot; value=&quot;337&quot;/&gt;&lt;/object&gt;&lt;object type=&quot;3&quot; unique_id=&quot;607465&quot;&gt;&lt;property id=&quot;20148&quot; value=&quot;5&quot;/&gt;&lt;property id=&quot;20300&quot; value=&quot;Slide 40&quot;/&gt;&lt;property id=&quot;20307&quot; value=&quot;338&quot;/&gt;&lt;/object&gt;&lt;object type=&quot;3&quot; unique_id=&quot;609085&quot;&gt;&lt;property id=&quot;20148&quot; value=&quot;5&quot;/&gt;&lt;property id=&quot;20300&quot; value=&quot;Slide 7&quot;/&gt;&lt;property id=&quot;20307&quot; value=&quot;356&quot;/&gt;&lt;/object&gt;&lt;object type=&quot;3&quot; unique_id=&quot;609086&quot;&gt;&lt;property id=&quot;20148&quot; value=&quot;5&quot;/&gt;&lt;property id=&quot;20300&quot; value=&quot;Slide 8&quot;/&gt;&lt;property id=&quot;20307&quot; value=&quot;350&quot;/&gt;&lt;/object&gt;&lt;object type=&quot;3&quot; unique_id=&quot;609087&quot;&gt;&lt;property id=&quot;20148&quot; value=&quot;5&quot;/&gt;&lt;property id=&quot;20300&quot; value=&quot;Slide 9&quot;/&gt;&lt;property id=&quot;20307&quot; value=&quot;359&quot;/&gt;&lt;/object&gt;&lt;object type=&quot;3&quot; unique_id=&quot;609091&quot;&gt;&lt;property id=&quot;20148&quot; value=&quot;5&quot;/&gt;&lt;property id=&quot;20300&quot; value=&quot;Slide 44&quot;/&gt;&lt;property id=&quot;20307&quot; value=&quot;365&quot;/&gt;&lt;/object&gt;&lt;object type=&quot;3&quot; unique_id=&quot;609092&quot;&gt;&lt;property id=&quot;20148&quot; value=&quot;5&quot;/&gt;&lt;property id=&quot;20300&quot; value=&quot;Slide 45 - &amp;quot;Example: K-means Clustering&amp;quot;&quot;/&gt;&lt;property id=&quot;20307&quot; value=&quot;366&quot;/&gt;&lt;/object&gt;&lt;object type=&quot;3&quot; unique_id=&quot;609094&quot;&gt;&lt;property id=&quot;20148&quot; value=&quot;5&quot;/&gt;&lt;property id=&quot;20300&quot; value=&quot;Slide 54 - &amp;quot;Computation models for K-means&amp;quot;&quot;/&gt;&lt;property id=&quot;20307&quot; value=&quot;369&quot;/&gt;&lt;/object&gt;&lt;object type=&quot;3&quot; unique_id=&quot;609095&quot;&gt;&lt;property id=&quot;20148&quot; value=&quot;5&quot;/&gt;&lt;property id=&quot;20300&quot; value=&quot;Slide 55&quot;/&gt;&lt;property id=&quot;20307&quot; value=&quot;370&quot;/&gt;&lt;/object&gt;&lt;object type=&quot;3&quot; unique_id=&quot;609096&quot;&gt;&lt;property id=&quot;20148&quot; value=&quot;5&quot;/&gt;&lt;property id=&quot;20300&quot; value=&quot;Slide 56 - &amp;quot;Computation Models for ALS&amp;quot;&quot;/&gt;&lt;property id=&quot;20307&quot; value=&quot;371&quot;/&gt;&lt;/object&gt;&lt;object type=&quot;3&quot; unique_id=&quot;620248&quot;&gt;&lt;property id=&quot;20148&quot; value=&quot;5&quot;/&gt;&lt;property id=&quot;20300&quot; value=&quot;Slide 5&quot;/&gt;&lt;property id=&quot;20307&quot; value=&quot;446&quot;/&gt;&lt;/object&gt;&lt;object type=&quot;3&quot; unique_id=&quot;620249&quot;&gt;&lt;property id=&quot;20148&quot; value=&quot;5&quot;/&gt;&lt;property id=&quot;20300&quot; value=&quot;Slide 6 - &amp;quot;High Performance – Apache Big Data Stack&amp;quot;&quot;/&gt;&lt;property id=&quot;20307&quot; value=&quot;437&quot;/&gt;&lt;/object&gt;&lt;object type=&quot;3&quot; unique_id=&quot;620250&quot;&gt;&lt;property id=&quot;20148&quot; value=&quot;5&quot;/&gt;&lt;property id=&quot;20300&quot; value=&quot;Slide 10 - &amp;quot;Why Collective Communications for Big Data Processing?&amp;quot;&quot;/&gt;&lt;property id=&quot;20307&quot; value=&quot;438&quot;/&gt;&lt;/object&gt;&lt;object type=&quot;3&quot; unique_id=&quot;620251&quot;&gt;&lt;property id=&quot;20148&quot; value=&quot;5&quot;/&gt;&lt;property id=&quot;20300&quot; value=&quot;Slide 11 - &amp;quot;Collective Communication Operations&amp;quot;&quot;/&gt;&lt;property id=&quot;20307&quot; value=&quot;440&quot;/&gt;&lt;/object&gt;&lt;object type=&quot;3&quot; unique_id=&quot;620253&quot;&gt;&lt;property id=&quot;20148&quot; value=&quot;5&quot;/&gt;&lt;property id=&quot;20300&quot; value=&quot;Slide 13 - &amp;quot;Taxonomy for Machine Learning Algorithms&amp;quot;&quot;/&gt;&lt;property id=&quot;20307&quot; value=&quot;443&quot;/&gt;&lt;/object&gt;&lt;object type=&quot;3&quot; unique_id=&quot;620258&quot;&gt;&lt;property id=&quot;20148&quot; value=&quot;5&quot;/&gt;&lt;property id=&quot;20300&quot; value=&quot;Slide 32&quot;/&gt;&lt;property id=&quot;20307&quot; value=&quot;399&quot;/&gt;&lt;/object&gt;&lt;object type=&quot;3&quot; unique_id=&quot;620260&quot;&gt;&lt;property id=&quot;20148&quot; value=&quot;5&quot;/&gt;&lt;property id=&quot;20300&quot; value=&quot;Slide 42&quot;/&gt;&lt;property id=&quot;20307&quot; value=&quot;451&quot;/&gt;&lt;/object&gt;&lt;object type=&quot;3&quot; unique_id=&quot;620261&quot;&gt;&lt;property id=&quot;20148&quot; value=&quot;5&quot;/&gt;&lt;property id=&quot;20300&quot; value=&quot;Slide 43 - &amp;quot;Harp-DAAL  Algorithms&amp;quot;&quot;/&gt;&lt;property id=&quot;20307&quot; value=&quot;401&quot;/&gt;&lt;/object&gt;&lt;object type=&quot;3&quot; unique_id=&quot;620262&quot;&gt;&lt;property id=&quot;20148&quot; value=&quot;5&quot;/&gt;&lt;property id=&quot;20300&quot; value=&quot;Slide 57&quot;/&gt;&lt;property id=&quot;20307&quot; value=&quot;460&quot;/&gt;&lt;/object&gt;&lt;object type=&quot;3&quot; unique_id=&quot;620265&quot;&gt;&lt;property id=&quot;20148&quot; value=&quot;5&quot;/&gt;&lt;property id=&quot;20300&quot; value=&quot;Slide 58&quot;/&gt;&lt;property id=&quot;20307&quot; value=&quot;463&quot;/&gt;&lt;/object&gt;&lt;object type=&quot;3&quot; unique_id=&quot;620267&quot;&gt;&lt;property id=&quot;20148&quot; value=&quot;5&quot;/&gt;&lt;property id=&quot;20300&quot; value=&quot;Slide 60&quot;/&gt;&lt;property id=&quot;20307&quot; value=&quot;402&quot;/&gt;&lt;/object&gt;&lt;object type=&quot;3&quot; unique_id=&quot;620268&quot;&gt;&lt;property id=&quot;20148&quot; value=&quot;5&quot;/&gt;&lt;property id=&quot;20300&quot; value=&quot;Slide 61&quot;/&gt;&lt;property id=&quot;20307&quot; value=&quot;403&quot;/&gt;&lt;/object&gt;&lt;object type=&quot;3&quot; unique_id=&quot;620269&quot;&gt;&lt;property id=&quot;20148&quot; value=&quot;5&quot;/&gt;&lt;property id=&quot;20300&quot; value=&quot;Slide 62&quot;/&gt;&lt;property id=&quot;20307&quot; value=&quot;405&quot;/&gt;&lt;/object&gt;&lt;object type=&quot;3&quot; unique_id=&quot;620270&quot;&gt;&lt;property id=&quot;20148&quot; value=&quot;5&quot;/&gt;&lt;property id=&quot;20300&quot; value=&quot;Slide 63&quot;/&gt;&lt;property id=&quot;20307&quot; value=&quot;406&quot;/&gt;&lt;/object&gt;&lt;object type=&quot;3&quot; unique_id=&quot;620271&quot;&gt;&lt;property id=&quot;20148&quot; value=&quot;5&quot;/&gt;&lt;property id=&quot;20300&quot; value=&quot;Slide 64&quot;/&gt;&lt;property id=&quot;20307&quot; value=&quot;407&quot;/&gt;&lt;/object&gt;&lt;object type=&quot;3&quot; unique_id=&quot;620272&quot;&gt;&lt;property id=&quot;20148&quot; value=&quot;5&quot;/&gt;&lt;property id=&quot;20300&quot; value=&quot;Slide 65&quot;/&gt;&lt;property id=&quot;20307&quot; value=&quot;408&quot;/&gt;&lt;/object&gt;&lt;object type=&quot;3&quot; unique_id=&quot;620273&quot;&gt;&lt;property id=&quot;20148&quot; value=&quot;5&quot;/&gt;&lt;property id=&quot;20300&quot; value=&quot;Slide 66&quot;/&gt;&lt;property id=&quot;20307&quot; value=&quot;454&quot;/&gt;&lt;/object&gt;&lt;object type=&quot;3&quot; unique_id=&quot;620274&quot;&gt;&lt;property id=&quot;20148&quot; value=&quot;5&quot;/&gt;&lt;property id=&quot;20300&quot; value=&quot;Slide 67&quot;/&gt;&lt;property id=&quot;20307&quot; value=&quot;458&quot;/&gt;&lt;/object&gt;&lt;object type=&quot;3&quot; unique_id=&quot;621820&quot;&gt;&lt;property id=&quot;20148&quot; value=&quot;5&quot;/&gt;&lt;property id=&quot;20300&quot; value=&quot;Slide 2&quot;/&gt;&lt;property id=&quot;20307&quot; value=&quot;472&quot;/&gt;&lt;/object&gt;&lt;object type=&quot;3&quot; unique_id=&quot;621821&quot;&gt;&lt;property id=&quot;20148&quot; value=&quot;5&quot;/&gt;&lt;property id=&quot;20300&quot; value=&quot;Slide 3&quot;/&gt;&lt;property id=&quot;20307&quot; value=&quot;473&quot;/&gt;&lt;/object&gt;&lt;object type=&quot;3&quot; unique_id=&quot;621822&quot;&gt;&lt;property id=&quot;20148&quot; value=&quot;5&quot;/&gt;&lt;property id=&quot;20300&quot; value=&quot;Slide 4&quot;/&gt;&lt;property id=&quot;20307&quot; value=&quot;464&quot;/&gt;&lt;/object&gt;&lt;object type=&quot;3&quot; unique_id=&quot;621823&quot;&gt;&lt;property id=&quot;20148&quot; value=&quot;5&quot;/&gt;&lt;property id=&quot;20300&quot; value=&quot;Slide 12&quot;/&gt;&lt;property id=&quot;20307&quot; value=&quot;479&quot;/&gt;&lt;/object&gt;&lt;object type=&quot;3&quot; unique_id=&quot;621824&quot;&gt;&lt;property id=&quot;20148&quot; value=&quot;5&quot;/&gt;&lt;property id=&quot;20300&quot; value=&quot;Slide 14&quot;/&gt;&lt;property id=&quot;20307&quot; value=&quot;487&quot;/&gt;&lt;/object&gt;&lt;object type=&quot;3&quot; unique_id=&quot;621825&quot;&gt;&lt;property id=&quot;20148&quot; value=&quot;5&quot;/&gt;&lt;property id=&quot;20300&quot; value=&quot;Slide 18&quot;/&gt;&lt;property id=&quot;20307&quot; value=&quot;486&quot;/&gt;&lt;/object&gt;&lt;object type=&quot;3&quot; unique_id=&quot;621826&quot;&gt;&lt;property id=&quot;20148&quot; value=&quot;5&quot;/&gt;&lt;property id=&quot;20300&quot; value=&quot;Slide 20&quot;/&gt;&lt;property id=&quot;20307&quot; value=&quot;488&quot;/&gt;&lt;/object&gt;&lt;object type=&quot;3&quot; unique_id=&quot;621827&quot;&gt;&lt;property id=&quot;20148&quot; value=&quot;5&quot;/&gt;&lt;property id=&quot;20300&quot; value=&quot;Slide 21 - &amp;quot;Data Conversion&amp;quot;&quot;/&gt;&lt;property id=&quot;20307&quot; value=&quot;475&quot;/&gt;&lt;/object&gt;&lt;object type=&quot;3&quot; unique_id=&quot;621828&quot;&gt;&lt;property id=&quot;20148&quot; value=&quot;5&quot;/&gt;&lt;property id=&quot;20300&quot; value=&quot;Slide 22&quot;/&gt;&lt;property id=&quot;20307&quot; value=&quot;476&quot;/&gt;&lt;/object&gt;&lt;object type=&quot;3&quot; unique_id=&quot;621829&quot;&gt;&lt;property id=&quot;20148&quot; value=&quot;5&quot;/&gt;&lt;property id=&quot;20300&quot; value=&quot;Slide 23&quot;/&gt;&lt;property id=&quot;20307&quot; value=&quot;477&quot;/&gt;&lt;/object&gt;&lt;object type=&quot;3&quot; unique_id=&quot;621830&quot;&gt;&lt;property id=&quot;20148&quot; value=&quot;5&quot;/&gt;&lt;property id=&quot;20300&quot; value=&quot;Slide 24&quot;/&gt;&lt;property id=&quot;20307&quot; value=&quot;478&quot;/&gt;&lt;/object&gt;&lt;object type=&quot;3&quot; unique_id=&quot;621831&quot;&gt;&lt;property id=&quot;20148&quot; value=&quot;5&quot;/&gt;&lt;property id=&quot;20300&quot; value=&quot;Slide 25&quot;/&gt;&lt;property id=&quot;20307&quot; value=&quot;465&quot;/&gt;&lt;/object&gt;&lt;object type=&quot;3&quot; unique_id=&quot;621832&quot;&gt;&lt;property id=&quot;20148&quot; value=&quot;5&quot;/&gt;&lt;property id=&quot;20300&quot; value=&quot;Slide 31&quot;/&gt;&lt;property id=&quot;20307&quot; value=&quot;466&quot;/&gt;&lt;/object&gt;&lt;object type=&quot;3&quot; unique_id=&quot;621833&quot;&gt;&lt;property id=&quot;20148&quot; value=&quot;5&quot;/&gt;&lt;property id=&quot;20300&quot; value=&quot;Slide 34&quot;/&gt;&lt;property id=&quot;20307&quot; value=&quot;480&quot;/&gt;&lt;/object&gt;&lt;object type=&quot;3&quot; unique_id=&quot;621834&quot;&gt;&lt;property id=&quot;20148&quot; value=&quot;5&quot;/&gt;&lt;property id=&quot;20300&quot; value=&quot;Slide 41&quot;/&gt;&lt;property id=&quot;20307&quot; value=&quot;481&quot;/&gt;&lt;/object&gt;&lt;object type=&quot;3&quot; unique_id=&quot;621835&quot;&gt;&lt;property id=&quot;20148&quot; value=&quot;5&quot;/&gt;&lt;property id=&quot;20300&quot; value=&quot;Slide 46&quot;/&gt;&lt;property id=&quot;20307&quot; value=&quot;489&quot;/&gt;&lt;/object&gt;&lt;object type=&quot;3&quot; unique_id=&quot;621836&quot;&gt;&lt;property id=&quot;20148&quot; value=&quot;5&quot;/&gt;&lt;property id=&quot;20300&quot; value=&quot;Slide 47&quot;/&gt;&lt;property id=&quot;20307&quot; value=&quot;490&quot;/&gt;&lt;/object&gt;&lt;object type=&quot;3&quot; unique_id=&quot;621837&quot;&gt;&lt;property id=&quot;20148&quot; value=&quot;5&quot;/&gt;&lt;property id=&quot;20300&quot; value=&quot;Slide 48&quot;/&gt;&lt;property id=&quot;20307&quot; value=&quot;491&quot;/&gt;&lt;/object&gt;&lt;object type=&quot;3&quot; unique_id=&quot;621838&quot;&gt;&lt;property id=&quot;20148&quot; value=&quot;5&quot;/&gt;&lt;property id=&quot;20300&quot; value=&quot;Slide 49&quot;/&gt;&lt;property id=&quot;20307&quot; value=&quot;492&quot;/&gt;&lt;/object&gt;&lt;object type=&quot;3&quot; unique_id=&quot;621839&quot;&gt;&lt;property id=&quot;20148&quot; value=&quot;5&quot;/&gt;&lt;property id=&quot;20300&quot; value=&quot;Slide 50&quot;/&gt;&lt;property id=&quot;20307&quot; value=&quot;493&quot;/&gt;&lt;/object&gt;&lt;object type=&quot;3&quot; unique_id=&quot;621840&quot;&gt;&lt;property id=&quot;20148&quot; value=&quot;5&quot;/&gt;&lt;property id=&quot;20300&quot; value=&quot;Slide 51&quot;/&gt;&lt;property id=&quot;20307&quot; value=&quot;494&quot;/&gt;&lt;/object&gt;&lt;object type=&quot;3&quot; unique_id=&quot;621841&quot;&gt;&lt;property id=&quot;20148&quot; value=&quot;5&quot;/&gt;&lt;property id=&quot;20300&quot; value=&quot;Slide 52&quot;/&gt;&lt;property id=&quot;20307&quot; value=&quot;495&quot;/&gt;&lt;/object&gt;&lt;object type=&quot;3&quot; unique_id=&quot;621842&quot;&gt;&lt;property id=&quot;20148&quot; value=&quot;5&quot;/&gt;&lt;property id=&quot;20300&quot; value=&quot;Slide 53&quot;/&gt;&lt;property id=&quot;20307&quot; value=&quot;496&quot;/&gt;&lt;/object&gt;&lt;object type=&quot;3&quot; unique_id=&quot;621843&quot;&gt;&lt;property id=&quot;20148&quot; value=&quot;5&quot;/&gt;&lt;property id=&quot;20300&quot; value=&quot;Slide 59&quot;/&gt;&lt;property id=&quot;20307&quot; value=&quot;483&quot;/&gt;&lt;/object&gt;&lt;object type=&quot;3&quot; unique_id=&quot;621844&quot;&gt;&lt;property id=&quot;20148&quot; value=&quot;5&quot;/&gt;&lt;property id=&quot;20300&quot; value=&quot;Slide 68&quot;/&gt;&lt;property id=&quot;20307&quot; value=&quot;485&quot;/&gt;&lt;/object&gt;&lt;/object&gt;&lt;object type=&quot;8&quot; unique_id=&quot;55846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0" cmpd="sng">
          <a:solidFill>
            <a:srgbClr val="72A1A8"/>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5469</TotalTime>
  <Words>3433</Words>
  <Application>Microsoft Office PowerPoint</Application>
  <PresentationFormat>Widescreen</PresentationFormat>
  <Paragraphs>716</Paragraphs>
  <Slides>68</Slides>
  <Notes>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68</vt:i4>
      </vt:variant>
    </vt:vector>
  </HeadingPairs>
  <TitlesOfParts>
    <vt:vector size="86" baseType="lpstr">
      <vt:lpstr>Aharoni</vt:lpstr>
      <vt:lpstr>Arial</vt:lpstr>
      <vt:lpstr>Avenir Book</vt:lpstr>
      <vt:lpstr>Calibri</vt:lpstr>
      <vt:lpstr>Calibri Light</vt:lpstr>
      <vt:lpstr>Cambria Math</vt:lpstr>
      <vt:lpstr>Courier New</vt:lpstr>
      <vt:lpstr>Montserrat</vt:lpstr>
      <vt:lpstr>Times New Roman</vt:lpstr>
      <vt:lpstr>URWPalladio L Bold</vt:lpstr>
      <vt:lpstr>URWPalladioLRoma</vt:lpstr>
      <vt:lpstr>Wingdings</vt:lpstr>
      <vt:lpstr>Office Theme</vt:lpstr>
      <vt:lpstr>1_Office Theme</vt:lpstr>
      <vt:lpstr>2_Custom Design</vt:lpstr>
      <vt:lpstr>4_template2[1]</vt:lpstr>
      <vt:lpstr>2_Office Theme</vt:lpstr>
      <vt:lpstr>3_Office Theme</vt:lpstr>
      <vt:lpstr>Tutorial: Harp-DAAL for High Performance Big Data Machine Learning</vt:lpstr>
      <vt:lpstr>PowerPoint Presentation</vt:lpstr>
      <vt:lpstr>PowerPoint Presentation</vt:lpstr>
      <vt:lpstr>PowerPoint Presentation</vt:lpstr>
      <vt:lpstr>PowerPoint Presentation</vt:lpstr>
      <vt:lpstr>High Performance – Apache Big Data Stack</vt:lpstr>
      <vt:lpstr>PowerPoint Presentation</vt:lpstr>
      <vt:lpstr>PowerPoint Presentation</vt:lpstr>
      <vt:lpstr>PowerPoint Presentation</vt:lpstr>
      <vt:lpstr>Why Collective Communications for Big Data Processing?</vt:lpstr>
      <vt:lpstr>Collective Communication Operations</vt:lpstr>
      <vt:lpstr>PowerPoint Presentation</vt:lpstr>
      <vt:lpstr>Taxonomy for Machine Learning Algorithms</vt:lpstr>
      <vt:lpstr>PowerPoint Presentation</vt:lpstr>
      <vt:lpstr>PowerPoint Presentation</vt:lpstr>
      <vt:lpstr>PowerPoint Presentation</vt:lpstr>
      <vt:lpstr>PowerPoint Presentation</vt:lpstr>
      <vt:lpstr>PowerPoint Presentation</vt:lpstr>
      <vt:lpstr>Schedule Training Data Partitions to Threads  (only Data Partitions in Computation Model A, C, D; Data and/or Model Partitions in B)</vt:lpstr>
      <vt:lpstr>PowerPoint Presentation</vt:lpstr>
      <vt:lpstr>Data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Harp-DAAL  Algorithms</vt:lpstr>
      <vt:lpstr>PowerPoint Presentation</vt:lpstr>
      <vt:lpstr>Example: K-means 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Computation models for K-means</vt:lpstr>
      <vt:lpstr>PowerPoint Presentation</vt:lpstr>
      <vt:lpstr>Computation Models for 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pb</dc:creator>
  <cp:lastModifiedBy>Qiu, Judy</cp:lastModifiedBy>
  <cp:revision>317</cp:revision>
  <cp:lastPrinted>2017-10-12T13:49:38Z</cp:lastPrinted>
  <dcterms:created xsi:type="dcterms:W3CDTF">2017-10-10T19:12:13Z</dcterms:created>
  <dcterms:modified xsi:type="dcterms:W3CDTF">2017-11-10T20:43:33Z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1033-10.1.0.5672</vt:lpwstr>
  </property>
</Properties>
</file>