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A6CA7-E919-4A10-B555-37482676C4B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119FF-642F-46F7-8D66-688225861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6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9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8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6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2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3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7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0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5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5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8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E7B7-E3AA-4859-946A-2F9EE73F6CA1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4242D-3797-4762-B1FA-4696413D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roup 205"/>
          <p:cNvGrpSpPr/>
          <p:nvPr/>
        </p:nvGrpSpPr>
        <p:grpSpPr>
          <a:xfrm>
            <a:off x="2757668" y="528590"/>
            <a:ext cx="1447800" cy="3124200"/>
            <a:chOff x="1562100" y="2286000"/>
            <a:chExt cx="1447800" cy="3124200"/>
          </a:xfrm>
        </p:grpSpPr>
        <p:grpSp>
          <p:nvGrpSpPr>
            <p:cNvPr id="207" name="Group 206"/>
            <p:cNvGrpSpPr/>
            <p:nvPr/>
          </p:nvGrpSpPr>
          <p:grpSpPr>
            <a:xfrm>
              <a:off x="1562100" y="2286000"/>
              <a:ext cx="1447800" cy="838200"/>
              <a:chOff x="1562100" y="2103137"/>
              <a:chExt cx="1447800" cy="838200"/>
            </a:xfrm>
          </p:grpSpPr>
          <p:grpSp>
            <p:nvGrpSpPr>
              <p:cNvPr id="283" name="Group 282"/>
              <p:cNvGrpSpPr/>
              <p:nvPr/>
            </p:nvGrpSpPr>
            <p:grpSpPr>
              <a:xfrm>
                <a:off x="1562100" y="2103137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285" name="Group 284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287" name="Oval 286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S</a:t>
                    </a:r>
                    <a:endParaRPr lang="en-US" b="1" dirty="0"/>
                  </a:p>
                </p:txBody>
              </p:sp>
              <p:grpSp>
                <p:nvGrpSpPr>
                  <p:cNvPr id="288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290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3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4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5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7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8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99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300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301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302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303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304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 smtClean="0"/>
                        <a:t>Data</a:t>
                      </a:r>
                      <a:endParaRPr kumimoji="1" lang="en-US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cxnSp>
                <p:nvCxnSpPr>
                  <p:cNvPr id="289" name="Straight Connector 288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6" name="Rectangle 285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2" name="Straight Connector 281"/>
              <p:cNvCxnSpPr/>
              <p:nvPr/>
            </p:nvCxnSpPr>
            <p:spPr>
              <a:xfrm>
                <a:off x="2286000" y="2712737"/>
                <a:ext cx="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Group 207"/>
            <p:cNvGrpSpPr/>
            <p:nvPr/>
          </p:nvGrpSpPr>
          <p:grpSpPr>
            <a:xfrm>
              <a:off x="1562100" y="3962400"/>
              <a:ext cx="1447800" cy="838200"/>
              <a:chOff x="1562100" y="2103137"/>
              <a:chExt cx="1447800" cy="838200"/>
            </a:xfrm>
          </p:grpSpPr>
          <p:grpSp>
            <p:nvGrpSpPr>
              <p:cNvPr id="259" name="Group 258"/>
              <p:cNvGrpSpPr/>
              <p:nvPr/>
            </p:nvGrpSpPr>
            <p:grpSpPr>
              <a:xfrm>
                <a:off x="1562100" y="2103137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261" name="Group 260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263" name="Oval 262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S</a:t>
                    </a:r>
                    <a:endParaRPr lang="en-US" b="1" dirty="0"/>
                  </a:p>
                </p:txBody>
              </p:sp>
              <p:grpSp>
                <p:nvGrpSpPr>
                  <p:cNvPr id="26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266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67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6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69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0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1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2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3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4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5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7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8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79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80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 smtClean="0"/>
                        <a:t>Data</a:t>
                      </a:r>
                      <a:endParaRPr kumimoji="1" lang="en-US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cxnSp>
                <p:nvCxnSpPr>
                  <p:cNvPr id="265" name="Straight Connector 264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2" name="Rectangle 261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58" name="Straight Connector 257"/>
              <p:cNvCxnSpPr/>
              <p:nvPr/>
            </p:nvCxnSpPr>
            <p:spPr>
              <a:xfrm>
                <a:off x="2286000" y="2712737"/>
                <a:ext cx="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Group 208"/>
            <p:cNvGrpSpPr/>
            <p:nvPr/>
          </p:nvGrpSpPr>
          <p:grpSpPr>
            <a:xfrm>
              <a:off x="1562100" y="3124200"/>
              <a:ext cx="1447800" cy="838200"/>
              <a:chOff x="1562100" y="2103137"/>
              <a:chExt cx="1447800" cy="838200"/>
            </a:xfrm>
          </p:grpSpPr>
          <p:grpSp>
            <p:nvGrpSpPr>
              <p:cNvPr id="235" name="Group 234"/>
              <p:cNvGrpSpPr/>
              <p:nvPr/>
            </p:nvGrpSpPr>
            <p:grpSpPr>
              <a:xfrm>
                <a:off x="1562100" y="2103137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239" name="Oval 238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S</a:t>
                    </a:r>
                    <a:endParaRPr lang="en-US" b="1" dirty="0"/>
                  </a:p>
                </p:txBody>
              </p:sp>
              <p:grpSp>
                <p:nvGrpSpPr>
                  <p:cNvPr id="24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242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43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44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45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4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4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4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5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5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54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55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/>
                    </a:p>
                  </p:txBody>
                </p:sp>
                <p:sp>
                  <p:nvSpPr>
                    <p:cNvPr id="256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 smtClean="0"/>
                        <a:t>Data</a:t>
                      </a:r>
                      <a:endParaRPr kumimoji="1" lang="en-US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cxnSp>
                <p:nvCxnSpPr>
                  <p:cNvPr id="241" name="Straight Connector 240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34" name="Straight Connector 233"/>
              <p:cNvCxnSpPr/>
              <p:nvPr/>
            </p:nvCxnSpPr>
            <p:spPr>
              <a:xfrm>
                <a:off x="2286000" y="2712737"/>
                <a:ext cx="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 210"/>
            <p:cNvGrpSpPr/>
            <p:nvPr/>
          </p:nvGrpSpPr>
          <p:grpSpPr>
            <a:xfrm>
              <a:off x="1562100" y="4800600"/>
              <a:ext cx="1447800" cy="609600"/>
              <a:chOff x="1562100" y="2103137"/>
              <a:chExt cx="1447800" cy="609600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1562100" y="2103137"/>
                <a:ext cx="1447800" cy="609600"/>
                <a:chOff x="838200" y="2130534"/>
                <a:chExt cx="1447800" cy="609600"/>
              </a:xfrm>
            </p:grpSpPr>
            <p:sp>
              <p:nvSpPr>
                <p:cNvPr id="215" name="Oval 214"/>
                <p:cNvSpPr/>
                <p:nvPr/>
              </p:nvSpPr>
              <p:spPr>
                <a:xfrm>
                  <a:off x="1828800" y="2206734"/>
                  <a:ext cx="457200" cy="4572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S</a:t>
                  </a:r>
                  <a:endParaRPr lang="en-US" b="1" dirty="0"/>
                </a:p>
              </p:txBody>
            </p:sp>
            <p:grpSp>
              <p:nvGrpSpPr>
                <p:cNvPr id="216" name="Group 9"/>
                <p:cNvGrpSpPr>
                  <a:grpSpLocks/>
                </p:cNvGrpSpPr>
                <p:nvPr/>
              </p:nvGrpSpPr>
              <p:grpSpPr bwMode="auto">
                <a:xfrm>
                  <a:off x="838200" y="2130534"/>
                  <a:ext cx="742513" cy="609600"/>
                  <a:chOff x="506" y="717"/>
                  <a:chExt cx="790" cy="445"/>
                </a:xfrm>
              </p:grpSpPr>
              <p:sp>
                <p:nvSpPr>
                  <p:cNvPr id="218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547" y="980"/>
                    <a:ext cx="694" cy="18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1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241" y="798"/>
                    <a:ext cx="0" cy="283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28" y="899"/>
                    <a:ext cx="0" cy="81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939" y="899"/>
                    <a:ext cx="0" cy="81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849" y="899"/>
                    <a:ext cx="90" cy="24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939" y="879"/>
                    <a:ext cx="9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728" y="899"/>
                    <a:ext cx="121" cy="22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47" y="818"/>
                    <a:ext cx="12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859"/>
                    <a:ext cx="120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030" y="859"/>
                    <a:ext cx="90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120" y="838"/>
                    <a:ext cx="9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2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150" y="818"/>
                    <a:ext cx="9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3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547" y="717"/>
                    <a:ext cx="694" cy="18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3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47" y="798"/>
                    <a:ext cx="0" cy="283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6" y="884"/>
                    <a:ext cx="790" cy="2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ctr" eaLnBrk="0" hangingPunct="0"/>
                    <a:r>
                      <a:rPr kumimoji="1" lang="en-US" sz="1600" b="1" dirty="0" smtClean="0"/>
                      <a:t>Data</a:t>
                    </a:r>
                    <a:endParaRPr kumimoji="1" lang="en-US" sz="1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524000" y="2435334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4" name="Rectangle 213"/>
              <p:cNvSpPr/>
              <p:nvPr/>
            </p:nvSpPr>
            <p:spPr>
              <a:xfrm>
                <a:off x="1562100" y="2103137"/>
                <a:ext cx="14478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Left-Right Arrow 17"/>
          <p:cNvSpPr/>
          <p:nvPr/>
        </p:nvSpPr>
        <p:spPr>
          <a:xfrm flipV="1">
            <a:off x="4016365" y="4669026"/>
            <a:ext cx="1831968" cy="296268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Left-Right Arrow 578"/>
          <p:cNvSpPr/>
          <p:nvPr/>
        </p:nvSpPr>
        <p:spPr>
          <a:xfrm rot="-1800000">
            <a:off x="1083992" y="2167263"/>
            <a:ext cx="1569032" cy="296268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152400" y="2509790"/>
            <a:ext cx="146692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/>
              <a:t>Archive</a:t>
            </a:r>
            <a:endParaRPr lang="en-US" b="1" dirty="0"/>
          </a:p>
        </p:txBody>
      </p:sp>
      <p:sp>
        <p:nvSpPr>
          <p:cNvPr id="580" name="TextBox 579"/>
          <p:cNvSpPr txBox="1"/>
          <p:nvPr/>
        </p:nvSpPr>
        <p:spPr>
          <a:xfrm>
            <a:off x="2690583" y="124667"/>
            <a:ext cx="156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Storage Nodes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848333" y="309333"/>
            <a:ext cx="2768622" cy="5908161"/>
            <a:chOff x="5848333" y="309333"/>
            <a:chExt cx="2768622" cy="5908161"/>
          </a:xfrm>
        </p:grpSpPr>
        <p:sp>
          <p:nvSpPr>
            <p:cNvPr id="505" name="TextBox 504"/>
            <p:cNvSpPr txBox="1"/>
            <p:nvPr/>
          </p:nvSpPr>
          <p:spPr>
            <a:xfrm>
              <a:off x="6301043" y="3078748"/>
              <a:ext cx="1863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Compute </a:t>
              </a:r>
              <a:r>
                <a:rPr lang="en-US" b="1" dirty="0" smtClean="0"/>
                <a:t>Clusters</a:t>
              </a:r>
              <a:endParaRPr lang="en-US" b="1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848333" y="309333"/>
              <a:ext cx="2768622" cy="2564704"/>
              <a:chOff x="3713724" y="2020475"/>
              <a:chExt cx="2768622" cy="2564704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713724" y="2046572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458" name="Oval 457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16" name="Straight Connector 515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8" name="Group 517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19" name="Oval 518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20" name="Straight Connector 519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2" name="Group 521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23" name="Oval 522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24" name="Straight Connector 523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6" name="Group 525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527" name="Oval 526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28" name="Straight Connector 527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4501146" y="2037012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43" name="Oval 542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44" name="Straight Connector 543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2" name="Group 531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40" name="Oval 539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41" name="Straight Connector 540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3" name="Group 532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37" name="Oval 536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38" name="Straight Connector 537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4" name="Group 533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535" name="Oval 534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36" name="Straight Connector 535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46" name="Group 545"/>
              <p:cNvGrpSpPr/>
              <p:nvPr/>
            </p:nvGrpSpPr>
            <p:grpSpPr>
              <a:xfrm>
                <a:off x="5263146" y="2020475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547" name="Group 546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59" name="Oval 558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60" name="Straight Connector 559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8" name="Group 547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56" name="Oval 555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57" name="Straight Connector 556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9" name="Group 548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553" name="Oval 552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54" name="Straight Connector 553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0" name="Group 549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551" name="Oval 550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52" name="Straight Connector 551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62" name="Group 561"/>
              <p:cNvGrpSpPr/>
              <p:nvPr/>
            </p:nvGrpSpPr>
            <p:grpSpPr>
              <a:xfrm>
                <a:off x="6025146" y="2037012"/>
                <a:ext cx="457200" cy="2538607"/>
                <a:chOff x="3713724" y="2046572"/>
                <a:chExt cx="457200" cy="2538607"/>
              </a:xfrm>
            </p:grpSpPr>
            <p:grpSp>
              <p:nvGrpSpPr>
                <p:cNvPr id="563" name="Group 562"/>
                <p:cNvGrpSpPr/>
                <p:nvPr/>
              </p:nvGrpSpPr>
              <p:grpSpPr>
                <a:xfrm>
                  <a:off x="3713724" y="2046572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575" name="Oval 574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77" name="Straight Connector 576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4" name="Group 563"/>
                <p:cNvGrpSpPr/>
                <p:nvPr/>
              </p:nvGrpSpPr>
              <p:grpSpPr>
                <a:xfrm>
                  <a:off x="3713724" y="2724508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572" name="Oval 571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74" name="Straight Connector 573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5" name="Group 564"/>
                <p:cNvGrpSpPr/>
                <p:nvPr/>
              </p:nvGrpSpPr>
              <p:grpSpPr>
                <a:xfrm>
                  <a:off x="3713724" y="3420996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569" name="Oval 568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571" name="Straight Connector 570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7" name="Oval 566"/>
                <p:cNvSpPr/>
                <p:nvPr/>
              </p:nvSpPr>
              <p:spPr>
                <a:xfrm>
                  <a:off x="3713724" y="4127979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C</a:t>
                  </a:r>
                  <a:endParaRPr lang="en-US" b="1" dirty="0"/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5848333" y="3652790"/>
              <a:ext cx="2768622" cy="2564704"/>
              <a:chOff x="3713724" y="2020475"/>
              <a:chExt cx="2768622" cy="2564704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3713724" y="2046572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210" name="Group 209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309" name="Oval 308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310" name="Straight Connector 309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2" name="Group 211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306" name="Oval 305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307" name="Straight Connector 306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8" name="Straight Connector 307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3" name="Group 232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281" name="Oval 280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284" name="Straight Connector 283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Straight Connector 304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257" name="Oval 256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260" name="Straight Connector 259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3" name="Group 162"/>
              <p:cNvGrpSpPr/>
              <p:nvPr/>
            </p:nvGrpSpPr>
            <p:grpSpPr>
              <a:xfrm>
                <a:off x="4501146" y="2037012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191" name="Group 190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203" name="Oval 202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204" name="Straight Connector 203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2" name="Group 191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200" name="Oval 199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3" name="Group 192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197" name="Oval 196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4" name="Group 193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195" name="Oval 194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4" name="Group 163"/>
              <p:cNvGrpSpPr/>
              <p:nvPr/>
            </p:nvGrpSpPr>
            <p:grpSpPr>
              <a:xfrm>
                <a:off x="5263146" y="2020475"/>
                <a:ext cx="762000" cy="2538607"/>
                <a:chOff x="3713724" y="2046572"/>
                <a:chExt cx="762000" cy="2538607"/>
              </a:xfrm>
            </p:grpSpPr>
            <p:grpSp>
              <p:nvGrpSpPr>
                <p:cNvPr id="176" name="Group 175"/>
                <p:cNvGrpSpPr/>
                <p:nvPr/>
              </p:nvGrpSpPr>
              <p:grpSpPr>
                <a:xfrm>
                  <a:off x="3713724" y="2046572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188" name="Oval 187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3713724" y="2724508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185" name="Oval 184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86" name="Straight Connector 185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3713724" y="3420996"/>
                  <a:ext cx="762000" cy="696108"/>
                  <a:chOff x="3733800" y="2046572"/>
                  <a:chExt cx="762000" cy="696108"/>
                </a:xfrm>
              </p:grpSpPr>
              <p:sp>
                <p:nvSpPr>
                  <p:cNvPr id="182" name="Oval 181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9" name="Group 178"/>
                <p:cNvGrpSpPr/>
                <p:nvPr/>
              </p:nvGrpSpPr>
              <p:grpSpPr>
                <a:xfrm>
                  <a:off x="3713724" y="4127979"/>
                  <a:ext cx="762000" cy="457200"/>
                  <a:chOff x="3733800" y="2046572"/>
                  <a:chExt cx="762000" cy="457200"/>
                </a:xfrm>
              </p:grpSpPr>
              <p:sp>
                <p:nvSpPr>
                  <p:cNvPr id="180" name="Oval 179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4191000" y="2275172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5" name="Group 164"/>
              <p:cNvGrpSpPr/>
              <p:nvPr/>
            </p:nvGrpSpPr>
            <p:grpSpPr>
              <a:xfrm>
                <a:off x="6025146" y="2037012"/>
                <a:ext cx="457200" cy="2538607"/>
                <a:chOff x="3713724" y="2046572"/>
                <a:chExt cx="457200" cy="2538607"/>
              </a:xfrm>
            </p:grpSpPr>
            <p:grpSp>
              <p:nvGrpSpPr>
                <p:cNvPr id="166" name="Group 165"/>
                <p:cNvGrpSpPr/>
                <p:nvPr/>
              </p:nvGrpSpPr>
              <p:grpSpPr>
                <a:xfrm>
                  <a:off x="3713724" y="2046572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3713724" y="2724508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172" name="Oval 171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8" name="Group 167"/>
                <p:cNvGrpSpPr/>
                <p:nvPr/>
              </p:nvGrpSpPr>
              <p:grpSpPr>
                <a:xfrm>
                  <a:off x="3713724" y="3420996"/>
                  <a:ext cx="457200" cy="696108"/>
                  <a:chOff x="3733800" y="2046572"/>
                  <a:chExt cx="457200" cy="696108"/>
                </a:xfrm>
              </p:grpSpPr>
              <p:sp>
                <p:nvSpPr>
                  <p:cNvPr id="170" name="Oval 169"/>
                  <p:cNvSpPr/>
                  <p:nvPr/>
                </p:nvSpPr>
                <p:spPr>
                  <a:xfrm>
                    <a:off x="3733800" y="2046572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C</a:t>
                    </a:r>
                    <a:endParaRPr lang="en-US" b="1" dirty="0"/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3962400" y="2514080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9" name="Oval 168"/>
                <p:cNvSpPr/>
                <p:nvPr/>
              </p:nvSpPr>
              <p:spPr>
                <a:xfrm>
                  <a:off x="3713724" y="4127979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C</a:t>
                  </a:r>
                  <a:endParaRPr lang="en-US" b="1" dirty="0"/>
                </a:p>
              </p:txBody>
            </p:sp>
          </p:grpSp>
        </p:grpSp>
      </p:grpSp>
      <p:sp>
        <p:nvSpPr>
          <p:cNvPr id="312" name="Left-Right Arrow 311"/>
          <p:cNvSpPr/>
          <p:nvPr/>
        </p:nvSpPr>
        <p:spPr>
          <a:xfrm rot="-660000">
            <a:off x="4278628" y="1664790"/>
            <a:ext cx="1618971" cy="296268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7" name="Group 9"/>
          <p:cNvGrpSpPr>
            <a:grpSpLocks/>
          </p:cNvGrpSpPr>
          <p:nvPr/>
        </p:nvGrpSpPr>
        <p:grpSpPr bwMode="auto">
          <a:xfrm>
            <a:off x="2719568" y="4456671"/>
            <a:ext cx="742513" cy="609600"/>
            <a:chOff x="506" y="717"/>
            <a:chExt cx="790" cy="445"/>
          </a:xfrm>
        </p:grpSpPr>
        <p:sp>
          <p:nvSpPr>
            <p:cNvPr id="389" name="Oval 10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0" name="Line 11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1" name="Line 12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2" name="Line 13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3" name="Rectangle 14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4" name="Rectangle 15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5" name="Rectangle 16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6" name="Rectangle 17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7" name="Rectangle 18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8" name="Rectangle 19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99" name="Rectangle 20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0" name="Rectangle 21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1" name="Oval 22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2" name="Line 23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3" name="Text Box 24"/>
            <p:cNvSpPr txBox="1">
              <a:spLocks noChangeArrowheads="1"/>
            </p:cNvSpPr>
            <p:nvPr/>
          </p:nvSpPr>
          <p:spPr bwMode="auto">
            <a:xfrm>
              <a:off x="506" y="884"/>
              <a:ext cx="7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kumimoji="1" lang="en-US" sz="1600" b="1" dirty="0" smtClean="0"/>
                <a:t>Data</a:t>
              </a:r>
              <a:endParaRPr kumimoji="1"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4" name="Group 9"/>
          <p:cNvGrpSpPr>
            <a:grpSpLocks/>
          </p:cNvGrpSpPr>
          <p:nvPr/>
        </p:nvGrpSpPr>
        <p:grpSpPr bwMode="auto">
          <a:xfrm>
            <a:off x="2871968" y="4609071"/>
            <a:ext cx="742513" cy="609600"/>
            <a:chOff x="506" y="717"/>
            <a:chExt cx="790" cy="445"/>
          </a:xfrm>
        </p:grpSpPr>
        <p:sp>
          <p:nvSpPr>
            <p:cNvPr id="405" name="Oval 10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6" name="Line 11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7" name="Line 12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8" name="Line 13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09" name="Rectangle 14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0" name="Rectangle 15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" name="Rectangle 16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2" name="Rectangle 17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3" name="Rectangle 18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4" name="Rectangle 19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" name="Rectangle 20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" name="Rectangle 21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" name="Oval 22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8" name="Line 23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9" name="Text Box 24"/>
            <p:cNvSpPr txBox="1">
              <a:spLocks noChangeArrowheads="1"/>
            </p:cNvSpPr>
            <p:nvPr/>
          </p:nvSpPr>
          <p:spPr bwMode="auto">
            <a:xfrm>
              <a:off x="506" y="884"/>
              <a:ext cx="7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kumimoji="1" lang="en-US" sz="1600" b="1" dirty="0" smtClean="0"/>
                <a:t>Data</a:t>
              </a:r>
              <a:endParaRPr kumimoji="1"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0" name="Group 9"/>
          <p:cNvGrpSpPr>
            <a:grpSpLocks/>
          </p:cNvGrpSpPr>
          <p:nvPr/>
        </p:nvGrpSpPr>
        <p:grpSpPr bwMode="auto">
          <a:xfrm>
            <a:off x="3024368" y="4761471"/>
            <a:ext cx="742513" cy="609600"/>
            <a:chOff x="506" y="717"/>
            <a:chExt cx="790" cy="445"/>
          </a:xfrm>
        </p:grpSpPr>
        <p:sp>
          <p:nvSpPr>
            <p:cNvPr id="421" name="Oval 10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2" name="Line 11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3" name="Line 12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4" name="Line 13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5" name="Rectangle 14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6" name="Rectangle 15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7" name="Rectangle 16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8" name="Rectangle 17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9" name="Rectangle 18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0" name="Rectangle 19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1" name="Rectangle 20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2" name="Rectangle 21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3" name="Oval 22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4" name="Line 23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5" name="Text Box 24"/>
            <p:cNvSpPr txBox="1">
              <a:spLocks noChangeArrowheads="1"/>
            </p:cNvSpPr>
            <p:nvPr/>
          </p:nvSpPr>
          <p:spPr bwMode="auto">
            <a:xfrm>
              <a:off x="506" y="884"/>
              <a:ext cx="7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kumimoji="1" lang="en-US" sz="1600" b="1" dirty="0" smtClean="0"/>
                <a:t>Data</a:t>
              </a:r>
              <a:endParaRPr kumimoji="1"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6" name="Group 9"/>
          <p:cNvGrpSpPr>
            <a:grpSpLocks/>
          </p:cNvGrpSpPr>
          <p:nvPr/>
        </p:nvGrpSpPr>
        <p:grpSpPr bwMode="auto">
          <a:xfrm>
            <a:off x="3176768" y="4913871"/>
            <a:ext cx="742513" cy="609600"/>
            <a:chOff x="506" y="717"/>
            <a:chExt cx="790" cy="445"/>
          </a:xfrm>
        </p:grpSpPr>
        <p:sp>
          <p:nvSpPr>
            <p:cNvPr id="437" name="Oval 10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8" name="Line 11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9" name="Line 12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0" name="Line 13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1" name="Rectangle 14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2" name="Rectangle 15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3" name="Rectangle 16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4" name="Rectangle 17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5" name="Rectangle 18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6" name="Rectangle 19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7" name="Rectangle 20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8" name="Rectangle 21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49" name="Oval 22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0" name="Line 23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1" name="Text Box 24"/>
            <p:cNvSpPr txBox="1">
              <a:spLocks noChangeArrowheads="1"/>
            </p:cNvSpPr>
            <p:nvPr/>
          </p:nvSpPr>
          <p:spPr bwMode="auto">
            <a:xfrm>
              <a:off x="506" y="884"/>
              <a:ext cx="7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kumimoji="1" lang="en-US" sz="1600" b="1" dirty="0" smtClean="0"/>
                <a:t>Data</a:t>
              </a:r>
              <a:endParaRPr kumimoji="1"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2" name="Group 9"/>
          <p:cNvGrpSpPr>
            <a:grpSpLocks/>
          </p:cNvGrpSpPr>
          <p:nvPr/>
        </p:nvGrpSpPr>
        <p:grpSpPr bwMode="auto">
          <a:xfrm>
            <a:off x="3329168" y="5066271"/>
            <a:ext cx="742513" cy="609600"/>
            <a:chOff x="506" y="717"/>
            <a:chExt cx="790" cy="445"/>
          </a:xfrm>
        </p:grpSpPr>
        <p:sp>
          <p:nvSpPr>
            <p:cNvPr id="453" name="Oval 10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4" name="Line 11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5" name="Line 12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6" name="Line 13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7" name="Rectangle 14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59" name="Rectangle 15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0" name="Rectangle 16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1" name="Rectangle 17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2" name="Rectangle 18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3" name="Rectangle 19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4" name="Rectangle 20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5" name="Rectangle 21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6" name="Oval 22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7" name="Line 23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68" name="Text Box 24"/>
            <p:cNvSpPr txBox="1">
              <a:spLocks noChangeArrowheads="1"/>
            </p:cNvSpPr>
            <p:nvPr/>
          </p:nvSpPr>
          <p:spPr bwMode="auto">
            <a:xfrm>
              <a:off x="506" y="884"/>
              <a:ext cx="7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kumimoji="1" lang="en-US" sz="1600" b="1" dirty="0" smtClean="0"/>
                <a:t>Data</a:t>
              </a:r>
              <a:endParaRPr kumimoji="1"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9" name="Group 9"/>
          <p:cNvGrpSpPr>
            <a:grpSpLocks/>
          </p:cNvGrpSpPr>
          <p:nvPr/>
        </p:nvGrpSpPr>
        <p:grpSpPr bwMode="auto">
          <a:xfrm>
            <a:off x="3481568" y="5218671"/>
            <a:ext cx="742513" cy="609600"/>
            <a:chOff x="506" y="717"/>
            <a:chExt cx="790" cy="445"/>
          </a:xfrm>
        </p:grpSpPr>
        <p:sp>
          <p:nvSpPr>
            <p:cNvPr id="470" name="Oval 10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1" name="Line 11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2" name="Line 12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3" name="Line 13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4" name="Rectangle 14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5" name="Rectangle 15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6" name="Rectangle 16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7" name="Rectangle 17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8" name="Rectangle 18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79" name="Rectangle 19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0" name="Rectangle 20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1" name="Rectangle 21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2" name="Oval 22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3" name="Line 23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4" name="Text Box 24"/>
            <p:cNvSpPr txBox="1">
              <a:spLocks noChangeArrowheads="1"/>
            </p:cNvSpPr>
            <p:nvPr/>
          </p:nvSpPr>
          <p:spPr bwMode="auto">
            <a:xfrm>
              <a:off x="506" y="884"/>
              <a:ext cx="7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kumimoji="1" lang="en-US" sz="1600" b="1" dirty="0" smtClean="0"/>
                <a:t>Data</a:t>
              </a:r>
              <a:endParaRPr kumimoji="1"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5" name="Group 9"/>
          <p:cNvGrpSpPr>
            <a:grpSpLocks/>
          </p:cNvGrpSpPr>
          <p:nvPr/>
        </p:nvGrpSpPr>
        <p:grpSpPr bwMode="auto">
          <a:xfrm>
            <a:off x="3633968" y="5371071"/>
            <a:ext cx="742513" cy="609600"/>
            <a:chOff x="506" y="717"/>
            <a:chExt cx="790" cy="445"/>
          </a:xfrm>
        </p:grpSpPr>
        <p:sp>
          <p:nvSpPr>
            <p:cNvPr id="486" name="Oval 10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7" name="Line 11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8" name="Line 12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89" name="Line 13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0" name="Rectangle 14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1" name="Rectangle 15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2" name="Rectangle 16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3" name="Rectangle 17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4" name="Rectangle 18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5" name="Rectangle 19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6" name="Rectangle 20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7" name="Rectangle 21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8" name="Oval 22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99" name="Line 23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00" name="Text Box 24"/>
            <p:cNvSpPr txBox="1">
              <a:spLocks noChangeArrowheads="1"/>
            </p:cNvSpPr>
            <p:nvPr/>
          </p:nvSpPr>
          <p:spPr bwMode="auto">
            <a:xfrm>
              <a:off x="506" y="884"/>
              <a:ext cx="7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kumimoji="1" lang="en-US" sz="1600" b="1" dirty="0" smtClean="0"/>
                <a:t>Data</a:t>
              </a:r>
              <a:endParaRPr kumimoji="1"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86" name="Oval 385"/>
          <p:cNvSpPr/>
          <p:nvPr/>
        </p:nvSpPr>
        <p:spPr>
          <a:xfrm rot="2760000">
            <a:off x="3008706" y="4797694"/>
            <a:ext cx="1624749" cy="3529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Controller</a:t>
            </a:r>
            <a:endParaRPr lang="en-US" sz="1600" b="1" dirty="0"/>
          </a:p>
        </p:txBody>
      </p:sp>
      <p:sp>
        <p:nvSpPr>
          <p:cNvPr id="501" name="Left-Right Arrow 500"/>
          <p:cNvSpPr/>
          <p:nvPr/>
        </p:nvSpPr>
        <p:spPr>
          <a:xfrm rot="2580000" flipV="1">
            <a:off x="4031119" y="3554442"/>
            <a:ext cx="2047831" cy="296268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Left-Right Arrow 501"/>
          <p:cNvSpPr/>
          <p:nvPr/>
        </p:nvSpPr>
        <p:spPr>
          <a:xfrm rot="-3300000" flipV="1">
            <a:off x="3160348" y="3158303"/>
            <a:ext cx="3344291" cy="296268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Left-Right Arrow 502"/>
          <p:cNvSpPr/>
          <p:nvPr/>
        </p:nvSpPr>
        <p:spPr>
          <a:xfrm rot="2580000" flipV="1">
            <a:off x="542858" y="4308832"/>
            <a:ext cx="2768174" cy="296268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TextBox 503"/>
          <p:cNvSpPr txBox="1"/>
          <p:nvPr/>
        </p:nvSpPr>
        <p:spPr>
          <a:xfrm>
            <a:off x="2720995" y="6032828"/>
            <a:ext cx="164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Storage </a:t>
            </a:r>
            <a:r>
              <a:rPr lang="en-US" b="1" dirty="0" smtClean="0"/>
              <a:t>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30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52400" y="381000"/>
            <a:ext cx="8305800" cy="6248400"/>
            <a:chOff x="152400" y="381000"/>
            <a:chExt cx="8305800" cy="6248400"/>
          </a:xfrm>
        </p:grpSpPr>
        <p:grpSp>
          <p:nvGrpSpPr>
            <p:cNvPr id="503" name="Group 502"/>
            <p:cNvGrpSpPr/>
            <p:nvPr/>
          </p:nvGrpSpPr>
          <p:grpSpPr>
            <a:xfrm>
              <a:off x="1778572" y="2030385"/>
              <a:ext cx="6679628" cy="3124200"/>
              <a:chOff x="1245172" y="2286000"/>
              <a:chExt cx="6679628" cy="3124200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4724400" y="2286000"/>
                <a:ext cx="1752600" cy="3124200"/>
                <a:chOff x="1562100" y="2286000"/>
                <a:chExt cx="1752600" cy="3124200"/>
              </a:xfrm>
            </p:grpSpPr>
            <p:grpSp>
              <p:nvGrpSpPr>
                <p:cNvPr id="128" name="Group 127"/>
                <p:cNvGrpSpPr/>
                <p:nvPr/>
              </p:nvGrpSpPr>
              <p:grpSpPr>
                <a:xfrm>
                  <a:off x="1562100" y="22860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125" name="Group 124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60" name="Group 59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58" name="Group 57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11" name="Oval 10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39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40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1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2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3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4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5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6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7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8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9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50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51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52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53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54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56" name="Straight Connector 55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9" name="Rectangle 58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9" name="Group 128"/>
                <p:cNvGrpSpPr/>
                <p:nvPr/>
              </p:nvGrpSpPr>
              <p:grpSpPr>
                <a:xfrm>
                  <a:off x="1562100" y="39624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132" name="Group 131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134" name="Group 133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136" name="Oval 135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137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139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0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1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2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3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4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5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6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7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8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49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50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51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52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53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138" name="Straight Connector 137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35" name="Rectangle 134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Group 153"/>
                <p:cNvGrpSpPr/>
                <p:nvPr/>
              </p:nvGrpSpPr>
              <p:grpSpPr>
                <a:xfrm>
                  <a:off x="1562100" y="31242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157" name="Group 156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159" name="Group 158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161" name="Oval 160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162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164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65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66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67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68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69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0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1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2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3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4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5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6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7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178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163" name="Straight Connector 162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60" name="Rectangle 159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4" name="Group 203"/>
                <p:cNvGrpSpPr/>
                <p:nvPr/>
              </p:nvGrpSpPr>
              <p:grpSpPr>
                <a:xfrm>
                  <a:off x="1562100" y="4800600"/>
                  <a:ext cx="1752600" cy="609600"/>
                  <a:chOff x="1486335" y="4953000"/>
                  <a:chExt cx="1752600" cy="609600"/>
                </a:xfrm>
              </p:grpSpPr>
              <p:grpSp>
                <p:nvGrpSpPr>
                  <p:cNvPr id="182" name="Group 181"/>
                  <p:cNvGrpSpPr/>
                  <p:nvPr/>
                </p:nvGrpSpPr>
                <p:grpSpPr>
                  <a:xfrm>
                    <a:off x="1486335" y="4953000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184" name="Group 183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186" name="Oval 185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C</a:t>
                        </a:r>
                        <a:endParaRPr lang="en-US" b="1" dirty="0"/>
                      </a:p>
                    </p:txBody>
                  </p:sp>
                  <p:grpSp>
                    <p:nvGrpSpPr>
                      <p:cNvPr id="187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189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0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1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2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3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4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5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6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7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8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199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00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01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02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03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 smtClean="0"/>
                            <a:t>Data</a:t>
                          </a:r>
                          <a:endParaRPr kumimoji="1" lang="en-US" sz="1600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188" name="Straight Connector 187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5" name="Rectangle 184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2934135" y="5257800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" name="Group 205"/>
              <p:cNvGrpSpPr/>
              <p:nvPr/>
            </p:nvGrpSpPr>
            <p:grpSpPr>
              <a:xfrm>
                <a:off x="1245172" y="2286000"/>
                <a:ext cx="1752600" cy="3124200"/>
                <a:chOff x="1562100" y="2286000"/>
                <a:chExt cx="1752600" cy="3124200"/>
              </a:xfrm>
            </p:grpSpPr>
            <p:grpSp>
              <p:nvGrpSpPr>
                <p:cNvPr id="207" name="Group 206"/>
                <p:cNvGrpSpPr/>
                <p:nvPr/>
              </p:nvGrpSpPr>
              <p:grpSpPr>
                <a:xfrm>
                  <a:off x="1562100" y="22860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281" name="Group 280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283" name="Group 282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285" name="Group 284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287" name="Oval 286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288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290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1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2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3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4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5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6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7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8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99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00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01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02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03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04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89" name="Straight Connector 288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86" name="Rectangle 285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84" name="Straight Connector 283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2" name="Straight Connector 281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562100" y="39624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257" name="Group 256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259" name="Group 258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261" name="Group 260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263" name="Oval 262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264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266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67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68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69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0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1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2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3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4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5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6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7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8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79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80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65" name="Straight Connector 264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62" name="Rectangle 261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60" name="Straight Connector 259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58" name="Straight Connector 257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9" name="Group 208"/>
                <p:cNvGrpSpPr/>
                <p:nvPr/>
              </p:nvGrpSpPr>
              <p:grpSpPr>
                <a:xfrm>
                  <a:off x="1562100" y="31242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233" name="Group 232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235" name="Group 234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237" name="Group 236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239" name="Oval 238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240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242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43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44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45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46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47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48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49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50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51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52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53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54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55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256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41" name="Straight Connector 240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38" name="Rectangle 237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36" name="Straight Connector 235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4" name="Straight Connector 233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562100" y="4800600"/>
                  <a:ext cx="1752600" cy="609600"/>
                  <a:chOff x="1486335" y="4953000"/>
                  <a:chExt cx="1752600" cy="609600"/>
                </a:xfrm>
              </p:grpSpPr>
              <p:grpSp>
                <p:nvGrpSpPr>
                  <p:cNvPr id="211" name="Group 210"/>
                  <p:cNvGrpSpPr/>
                  <p:nvPr/>
                </p:nvGrpSpPr>
                <p:grpSpPr>
                  <a:xfrm>
                    <a:off x="1486335" y="4953000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213" name="Group 212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215" name="Oval 214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C</a:t>
                        </a:r>
                        <a:endParaRPr lang="en-US" b="1" dirty="0"/>
                      </a:p>
                    </p:txBody>
                  </p:sp>
                  <p:grpSp>
                    <p:nvGrpSpPr>
                      <p:cNvPr id="216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218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19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0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1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2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3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4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5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6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7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8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29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30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31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232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 smtClean="0"/>
                            <a:t>Data</a:t>
                          </a:r>
                          <a:endParaRPr kumimoji="1" lang="en-US" sz="1600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217" name="Straight Connector 216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14" name="Rectangle 213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12" name="Straight Connector 211"/>
                  <p:cNvCxnSpPr/>
                  <p:nvPr/>
                </p:nvCxnSpPr>
                <p:spPr>
                  <a:xfrm>
                    <a:off x="2934135" y="5257800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5" name="Group 304"/>
              <p:cNvGrpSpPr/>
              <p:nvPr/>
            </p:nvGrpSpPr>
            <p:grpSpPr>
              <a:xfrm>
                <a:off x="2971800" y="2286000"/>
                <a:ext cx="1752600" cy="3124200"/>
                <a:chOff x="1562100" y="2286000"/>
                <a:chExt cx="1752600" cy="3124200"/>
              </a:xfrm>
            </p:grpSpPr>
            <p:grpSp>
              <p:nvGrpSpPr>
                <p:cNvPr id="306" name="Group 305"/>
                <p:cNvGrpSpPr/>
                <p:nvPr/>
              </p:nvGrpSpPr>
              <p:grpSpPr>
                <a:xfrm>
                  <a:off x="1562100" y="22860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380" name="Group 379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382" name="Group 381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384" name="Group 383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386" name="Oval 385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387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389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0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1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2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3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4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5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6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7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8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99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00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01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02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403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388" name="Straight Connector 387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85" name="Rectangle 384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383" name="Straight Connector 382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81" name="Straight Connector 380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7" name="Group 306"/>
                <p:cNvGrpSpPr/>
                <p:nvPr/>
              </p:nvGrpSpPr>
              <p:grpSpPr>
                <a:xfrm>
                  <a:off x="1562100" y="39624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356" name="Group 355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358" name="Group 357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360" name="Group 359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362" name="Oval 361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363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365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66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67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68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69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0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1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2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3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4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5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6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7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8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79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364" name="Straight Connector 363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61" name="Rectangle 360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359" name="Straight Connector 358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7" name="Straight Connector 356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8" name="Group 307"/>
                <p:cNvGrpSpPr/>
                <p:nvPr/>
              </p:nvGrpSpPr>
              <p:grpSpPr>
                <a:xfrm>
                  <a:off x="1562100" y="3124200"/>
                  <a:ext cx="1752600" cy="838200"/>
                  <a:chOff x="1562100" y="2103137"/>
                  <a:chExt cx="1752600" cy="838200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1562100" y="2103137"/>
                    <a:ext cx="1752600" cy="609600"/>
                    <a:chOff x="1562100" y="2103137"/>
                    <a:chExt cx="1752600" cy="609600"/>
                  </a:xfrm>
                </p:grpSpPr>
                <p:grpSp>
                  <p:nvGrpSpPr>
                    <p:cNvPr id="334" name="Group 333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1562100" y="2103137"/>
                      <a:chExt cx="1447800" cy="609600"/>
                    </a:xfrm>
                  </p:grpSpPr>
                  <p:grpSp>
                    <p:nvGrpSpPr>
                      <p:cNvPr id="336" name="Group 335"/>
                      <p:cNvGrpSpPr/>
                      <p:nvPr/>
                    </p:nvGrpSpPr>
                    <p:grpSpPr>
                      <a:xfrm>
                        <a:off x="1562100" y="2103137"/>
                        <a:ext cx="1447800" cy="609600"/>
                        <a:chOff x="838200" y="2130534"/>
                        <a:chExt cx="1447800" cy="609600"/>
                      </a:xfrm>
                    </p:grpSpPr>
                    <p:sp>
                      <p:nvSpPr>
                        <p:cNvPr id="338" name="Oval 337"/>
                        <p:cNvSpPr/>
                        <p:nvPr/>
                      </p:nvSpPr>
                      <p:spPr>
                        <a:xfrm>
                          <a:off x="1828800" y="2206734"/>
                          <a:ext cx="457200" cy="457200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b="1" dirty="0" smtClean="0"/>
                            <a:t>C</a:t>
                          </a:r>
                          <a:endParaRPr lang="en-US" b="1" dirty="0"/>
                        </a:p>
                      </p:txBody>
                    </p:sp>
                    <p:grpSp>
                      <p:nvGrpSpPr>
                        <p:cNvPr id="339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38200" y="2130534"/>
                          <a:ext cx="742513" cy="609600"/>
                          <a:chOff x="506" y="717"/>
                          <a:chExt cx="790" cy="445"/>
                        </a:xfrm>
                      </p:grpSpPr>
                      <p:sp>
                        <p:nvSpPr>
                          <p:cNvPr id="341" name="Oval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980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2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241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3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4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9" y="899"/>
                            <a:ext cx="0" cy="81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5" name="Rectangle 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49" y="899"/>
                            <a:ext cx="90" cy="24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6" name="Rectangl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39" y="879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7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28" y="899"/>
                            <a:ext cx="121" cy="22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8" name="Rectangl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818"/>
                            <a:ext cx="12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49" name="Rectangl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68" y="859"/>
                            <a:ext cx="12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50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30" y="859"/>
                            <a:ext cx="90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51" name="Rectangl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0" y="83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52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0" y="818"/>
                            <a:ext cx="91" cy="263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53" name="Oval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7" y="717"/>
                            <a:ext cx="694" cy="18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54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7" y="798"/>
                            <a:ext cx="0" cy="283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folHlink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 sz="1600"/>
                          </a:p>
                        </p:txBody>
                      </p:sp>
                      <p:sp>
                        <p:nvSpPr>
                          <p:cNvPr id="355" name="Text Box 2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6" y="884"/>
                            <a:ext cx="790" cy="24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pPr algn="ctr" eaLnBrk="0" hangingPunct="0"/>
                            <a:r>
                              <a:rPr kumimoji="1" lang="en-US" sz="1600" b="1" dirty="0" smtClean="0"/>
                              <a:t>Data</a:t>
                            </a:r>
                            <a:endParaRPr kumimoji="1" lang="en-US" sz="1600" b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cxnSp>
                      <p:nvCxnSpPr>
                        <p:cNvPr id="340" name="Straight Connector 339"/>
                        <p:cNvCxnSpPr/>
                        <p:nvPr/>
                      </p:nvCxnSpPr>
                      <p:spPr>
                        <a:xfrm>
                          <a:off x="1524000" y="2435334"/>
                          <a:ext cx="304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7" name="Rectangle 336"/>
                      <p:cNvSpPr/>
                      <p:nvPr/>
                    </p:nvSpPr>
                    <p:spPr>
                      <a:xfrm>
                        <a:off x="1562100" y="2103137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335" name="Straight Connector 334"/>
                    <p:cNvCxnSpPr/>
                    <p:nvPr/>
                  </p:nvCxnSpPr>
                  <p:spPr>
                    <a:xfrm>
                      <a:off x="3009900" y="2407937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33" name="Straight Connector 332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9" name="Group 308"/>
                <p:cNvGrpSpPr/>
                <p:nvPr/>
              </p:nvGrpSpPr>
              <p:grpSpPr>
                <a:xfrm>
                  <a:off x="1562100" y="4800600"/>
                  <a:ext cx="1752600" cy="609600"/>
                  <a:chOff x="1486335" y="4953000"/>
                  <a:chExt cx="1752600" cy="609600"/>
                </a:xfrm>
              </p:grpSpPr>
              <p:grpSp>
                <p:nvGrpSpPr>
                  <p:cNvPr id="310" name="Group 309"/>
                  <p:cNvGrpSpPr/>
                  <p:nvPr/>
                </p:nvGrpSpPr>
                <p:grpSpPr>
                  <a:xfrm>
                    <a:off x="1486335" y="4953000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312" name="Group 311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314" name="Oval 313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C</a:t>
                        </a:r>
                        <a:endParaRPr lang="en-US" b="1" dirty="0"/>
                      </a:p>
                    </p:txBody>
                  </p:sp>
                  <p:grpSp>
                    <p:nvGrpSpPr>
                      <p:cNvPr id="315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317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18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19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0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1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2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3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4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5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6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7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8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29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30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331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 smtClean="0"/>
                            <a:t>Data</a:t>
                          </a:r>
                          <a:endParaRPr kumimoji="1" lang="en-US" sz="1600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316" name="Straight Connector 315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13" name="Rectangle 312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11" name="Straight Connector 310"/>
                  <p:cNvCxnSpPr/>
                  <p:nvPr/>
                </p:nvCxnSpPr>
                <p:spPr>
                  <a:xfrm>
                    <a:off x="2934135" y="5257800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04" name="Group 403"/>
              <p:cNvGrpSpPr/>
              <p:nvPr/>
            </p:nvGrpSpPr>
            <p:grpSpPr>
              <a:xfrm>
                <a:off x="6477000" y="2286000"/>
                <a:ext cx="1447800" cy="3124200"/>
                <a:chOff x="1562100" y="2286000"/>
                <a:chExt cx="1447800" cy="3124200"/>
              </a:xfrm>
            </p:grpSpPr>
            <p:grpSp>
              <p:nvGrpSpPr>
                <p:cNvPr id="405" name="Group 404"/>
                <p:cNvGrpSpPr/>
                <p:nvPr/>
              </p:nvGrpSpPr>
              <p:grpSpPr>
                <a:xfrm>
                  <a:off x="1562100" y="2286000"/>
                  <a:ext cx="1447800" cy="838200"/>
                  <a:chOff x="1562100" y="2103137"/>
                  <a:chExt cx="1447800" cy="838200"/>
                </a:xfrm>
              </p:grpSpPr>
              <p:grpSp>
                <p:nvGrpSpPr>
                  <p:cNvPr id="481" name="Group 480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483" name="Group 482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485" name="Oval 484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C</a:t>
                        </a:r>
                        <a:endParaRPr lang="en-US" b="1" dirty="0"/>
                      </a:p>
                    </p:txBody>
                  </p:sp>
                  <p:grpSp>
                    <p:nvGrpSpPr>
                      <p:cNvPr id="486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488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89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0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1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2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3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4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5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6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7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8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99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500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501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502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 smtClean="0"/>
                            <a:t>Data</a:t>
                          </a:r>
                          <a:endParaRPr kumimoji="1" lang="en-US" sz="1600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487" name="Straight Connector 486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84" name="Rectangle 483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80" name="Straight Connector 479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6" name="Group 405"/>
                <p:cNvGrpSpPr/>
                <p:nvPr/>
              </p:nvGrpSpPr>
              <p:grpSpPr>
                <a:xfrm>
                  <a:off x="1562100" y="3962400"/>
                  <a:ext cx="1447800" cy="838200"/>
                  <a:chOff x="1562100" y="2103137"/>
                  <a:chExt cx="1447800" cy="838200"/>
                </a:xfrm>
              </p:grpSpPr>
              <p:grpSp>
                <p:nvGrpSpPr>
                  <p:cNvPr id="457" name="Group 456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459" name="Group 458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461" name="Oval 460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C</a:t>
                        </a:r>
                        <a:endParaRPr lang="en-US" b="1" dirty="0"/>
                      </a:p>
                    </p:txBody>
                  </p:sp>
                  <p:grpSp>
                    <p:nvGrpSpPr>
                      <p:cNvPr id="462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464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65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66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67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68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69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0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1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2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3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4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5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6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7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78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 smtClean="0"/>
                            <a:t>Data</a:t>
                          </a:r>
                          <a:endParaRPr kumimoji="1" lang="en-US" sz="1600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463" name="Straight Connector 462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60" name="Rectangle 459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56" name="Straight Connector 455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7" name="Group 406"/>
                <p:cNvGrpSpPr/>
                <p:nvPr/>
              </p:nvGrpSpPr>
              <p:grpSpPr>
                <a:xfrm>
                  <a:off x="1562100" y="3124200"/>
                  <a:ext cx="1447800" cy="838200"/>
                  <a:chOff x="1562100" y="2103137"/>
                  <a:chExt cx="1447800" cy="838200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1562100" y="2103137"/>
                    <a:chExt cx="1447800" cy="609600"/>
                  </a:xfrm>
                </p:grpSpPr>
                <p:grpSp>
                  <p:nvGrpSpPr>
                    <p:cNvPr id="435" name="Group 434"/>
                    <p:cNvGrpSpPr/>
                    <p:nvPr/>
                  </p:nvGrpSpPr>
                  <p:grpSpPr>
                    <a:xfrm>
                      <a:off x="1562100" y="2103137"/>
                      <a:ext cx="1447800" cy="609600"/>
                      <a:chOff x="838200" y="2130534"/>
                      <a:chExt cx="1447800" cy="609600"/>
                    </a:xfrm>
                  </p:grpSpPr>
                  <p:sp>
                    <p:nvSpPr>
                      <p:cNvPr id="437" name="Oval 436"/>
                      <p:cNvSpPr/>
                      <p:nvPr/>
                    </p:nvSpPr>
                    <p:spPr>
                      <a:xfrm>
                        <a:off x="1828800" y="2206734"/>
                        <a:ext cx="457200" cy="457200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b="1" dirty="0" smtClean="0"/>
                          <a:t>C</a:t>
                        </a:r>
                        <a:endParaRPr lang="en-US" b="1" dirty="0"/>
                      </a:p>
                    </p:txBody>
                  </p:sp>
                  <p:grpSp>
                    <p:nvGrpSpPr>
                      <p:cNvPr id="438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8200" y="2130534"/>
                        <a:ext cx="742513" cy="609600"/>
                        <a:chOff x="506" y="717"/>
                        <a:chExt cx="790" cy="445"/>
                      </a:xfrm>
                    </p:grpSpPr>
                    <p:sp>
                      <p:nvSpPr>
                        <p:cNvPr id="440" name="Oval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980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1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41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2" name="Line 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28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3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9" y="899"/>
                          <a:ext cx="0" cy="81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4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9" y="899"/>
                          <a:ext cx="90" cy="24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5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9" y="879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6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8" y="899"/>
                          <a:ext cx="121" cy="22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7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818"/>
                          <a:ext cx="12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8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" y="859"/>
                          <a:ext cx="12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49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0" y="859"/>
                          <a:ext cx="90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50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0" y="83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51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0" y="818"/>
                          <a:ext cx="91" cy="263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52" name="Oval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" y="717"/>
                          <a:ext cx="694" cy="18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53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" y="798"/>
                          <a:ext cx="0" cy="28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folHlink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 sz="1600"/>
                        </a:p>
                      </p:txBody>
                    </p:sp>
                    <p:sp>
                      <p:nvSpPr>
                        <p:cNvPr id="454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6" y="884"/>
                          <a:ext cx="790" cy="24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pPr algn="ctr" eaLnBrk="0" hangingPunct="0"/>
                          <a:r>
                            <a:rPr kumimoji="1" lang="en-US" sz="1600" b="1" dirty="0" smtClean="0"/>
                            <a:t>Data</a:t>
                          </a:r>
                          <a:endParaRPr kumimoji="1" lang="en-US" sz="1600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439" name="Straight Connector 438"/>
                      <p:cNvCxnSpPr/>
                      <p:nvPr/>
                    </p:nvCxnSpPr>
                    <p:spPr>
                      <a:xfrm>
                        <a:off x="1524000" y="2435334"/>
                        <a:ext cx="3048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36" name="Rectangle 435"/>
                    <p:cNvSpPr/>
                    <p:nvPr/>
                  </p:nvSpPr>
                  <p:spPr>
                    <a:xfrm>
                      <a:off x="1562100" y="2103137"/>
                      <a:ext cx="1447800" cy="609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32" name="Straight Connector 431"/>
                  <p:cNvCxnSpPr/>
                  <p:nvPr/>
                </p:nvCxnSpPr>
                <p:spPr>
                  <a:xfrm>
                    <a:off x="2286000" y="2712737"/>
                    <a:ext cx="0" cy="2286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9" name="Group 408"/>
                <p:cNvGrpSpPr/>
                <p:nvPr/>
              </p:nvGrpSpPr>
              <p:grpSpPr>
                <a:xfrm>
                  <a:off x="1562100" y="4800600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411" name="Group 410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413" name="Oval 412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p:txBody>
                </p:sp>
                <p:grpSp>
                  <p:nvGrpSpPr>
                    <p:cNvPr id="41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416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17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18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19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0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1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2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3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4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5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6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7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8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29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/>
                      </a:p>
                    </p:txBody>
                  </p:sp>
                  <p:sp>
                    <p:nvSpPr>
                      <p:cNvPr id="430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 smtClean="0"/>
                          <a:t>Data</a:t>
                        </a:r>
                        <a:endParaRPr kumimoji="1" lang="en-US" sz="16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415" name="Straight Connector 414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12" name="Rectangle 411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1262755" y="5556823"/>
              <a:ext cx="2156983" cy="1072577"/>
              <a:chOff x="1224819" y="5588445"/>
              <a:chExt cx="2156983" cy="1072577"/>
            </a:xfrm>
          </p:grpSpPr>
          <p:sp>
            <p:nvSpPr>
              <p:cNvPr id="3" name="Parallelogram 2"/>
              <p:cNvSpPr/>
              <p:nvPr/>
            </p:nvSpPr>
            <p:spPr>
              <a:xfrm>
                <a:off x="1224819" y="5934233"/>
                <a:ext cx="756381" cy="381000"/>
              </a:xfrm>
              <a:prstGeom prst="parallelogram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File2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2766361" y="5588445"/>
                <a:ext cx="615441" cy="1072577"/>
                <a:chOff x="2766361" y="5588445"/>
                <a:chExt cx="615441" cy="1072577"/>
              </a:xfrm>
            </p:grpSpPr>
            <p:sp>
              <p:nvSpPr>
                <p:cNvPr id="5" name="Parallelogram 4"/>
                <p:cNvSpPr/>
                <p:nvPr/>
              </p:nvSpPr>
              <p:spPr>
                <a:xfrm>
                  <a:off x="2809955" y="5588445"/>
                  <a:ext cx="547884" cy="253109"/>
                </a:xfrm>
                <a:prstGeom prst="parallelogram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18288" bIns="18288" rtlCol="0" anchor="ctr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1"/>
                      </a:solidFill>
                    </a:rPr>
                    <a:t>Block1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8" name="Parallelogram 407"/>
                <p:cNvSpPr/>
                <p:nvPr/>
              </p:nvSpPr>
              <p:spPr>
                <a:xfrm>
                  <a:off x="2809955" y="5893245"/>
                  <a:ext cx="547884" cy="253109"/>
                </a:xfrm>
                <a:prstGeom prst="parallelogram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18288" bIns="18288" rtlCol="0" anchor="ctr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1"/>
                      </a:solidFill>
                    </a:rPr>
                    <a:t>Block2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0" name="Parallelogram 409"/>
                <p:cNvSpPr/>
                <p:nvPr/>
              </p:nvSpPr>
              <p:spPr>
                <a:xfrm>
                  <a:off x="2809955" y="6409729"/>
                  <a:ext cx="571847" cy="251293"/>
                </a:xfrm>
                <a:prstGeom prst="parallelogram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18288" bIns="18288" rtlCol="0" anchor="ctr">
                  <a:spAutoFit/>
                </a:bodyPr>
                <a:lstStyle/>
                <a:p>
                  <a:pPr algn="ctr"/>
                  <a:r>
                    <a:rPr lang="en-US" sz="1100" b="1" dirty="0" err="1" smtClean="0">
                      <a:solidFill>
                        <a:schemeClr val="tx1"/>
                      </a:solidFill>
                    </a:rPr>
                    <a:t>BlockN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2766361" y="5979467"/>
                  <a:ext cx="6110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……</a:t>
                  </a:r>
                  <a:endParaRPr lang="en-US" sz="2400" dirty="0"/>
                </a:p>
              </p:txBody>
            </p:sp>
          </p:grpSp>
          <p:cxnSp>
            <p:nvCxnSpPr>
              <p:cNvPr id="9" name="Straight Arrow Connector 8"/>
              <p:cNvCxnSpPr/>
              <p:nvPr/>
            </p:nvCxnSpPr>
            <p:spPr>
              <a:xfrm>
                <a:off x="2133600" y="6124733"/>
                <a:ext cx="632761" cy="1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505200" y="5988177"/>
              <a:ext cx="39549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898281" y="6193441"/>
              <a:ext cx="957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Breakup</a:t>
              </a:r>
              <a:endParaRPr lang="en-US" dirty="0"/>
            </a:p>
          </p:txBody>
        </p:sp>
        <p:sp>
          <p:nvSpPr>
            <p:cNvPr id="431" name="TextBox 430"/>
            <p:cNvSpPr txBox="1"/>
            <p:nvPr/>
          </p:nvSpPr>
          <p:spPr>
            <a:xfrm>
              <a:off x="3997702" y="6092017"/>
              <a:ext cx="2092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Replicate each block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3869877" y="5154585"/>
              <a:ext cx="6579" cy="8248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 flipV="1">
              <a:off x="5633161" y="5154585"/>
              <a:ext cx="3289" cy="8157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/>
          </p:nvCxnSpPr>
          <p:spPr>
            <a:xfrm flipV="1">
              <a:off x="7453558" y="5154585"/>
              <a:ext cx="6579" cy="8382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9" name="Group 478"/>
            <p:cNvGrpSpPr/>
            <p:nvPr/>
          </p:nvGrpSpPr>
          <p:grpSpPr>
            <a:xfrm>
              <a:off x="152400" y="381000"/>
              <a:ext cx="2156983" cy="1072577"/>
              <a:chOff x="1224819" y="5588445"/>
              <a:chExt cx="2156983" cy="1072577"/>
            </a:xfrm>
          </p:grpSpPr>
          <p:sp>
            <p:nvSpPr>
              <p:cNvPr id="509" name="Parallelogram 508"/>
              <p:cNvSpPr/>
              <p:nvPr/>
            </p:nvSpPr>
            <p:spPr>
              <a:xfrm>
                <a:off x="1224819" y="5934233"/>
                <a:ext cx="756381" cy="381000"/>
              </a:xfrm>
              <a:prstGeom prst="parallelogram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File1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10" name="Group 509"/>
              <p:cNvGrpSpPr/>
              <p:nvPr/>
            </p:nvGrpSpPr>
            <p:grpSpPr>
              <a:xfrm>
                <a:off x="2766361" y="5588445"/>
                <a:ext cx="615441" cy="1072577"/>
                <a:chOff x="2766361" y="5588445"/>
                <a:chExt cx="615441" cy="1072577"/>
              </a:xfrm>
            </p:grpSpPr>
            <p:sp>
              <p:nvSpPr>
                <p:cNvPr id="512" name="Parallelogram 511"/>
                <p:cNvSpPr/>
                <p:nvPr/>
              </p:nvSpPr>
              <p:spPr>
                <a:xfrm>
                  <a:off x="2809955" y="5588445"/>
                  <a:ext cx="547884" cy="253109"/>
                </a:xfrm>
                <a:prstGeom prst="parallelogram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18288" bIns="18288" rtlCol="0" anchor="ctr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1"/>
                      </a:solidFill>
                    </a:rPr>
                    <a:t>Block1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3" name="Parallelogram 512"/>
                <p:cNvSpPr/>
                <p:nvPr/>
              </p:nvSpPr>
              <p:spPr>
                <a:xfrm>
                  <a:off x="2809955" y="5893245"/>
                  <a:ext cx="547884" cy="253109"/>
                </a:xfrm>
                <a:prstGeom prst="parallelogram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18288" bIns="18288" rtlCol="0" anchor="ctr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1"/>
                      </a:solidFill>
                    </a:rPr>
                    <a:t>Block2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4" name="Parallelogram 513"/>
                <p:cNvSpPr/>
                <p:nvPr/>
              </p:nvSpPr>
              <p:spPr>
                <a:xfrm>
                  <a:off x="2809955" y="6409729"/>
                  <a:ext cx="571847" cy="251293"/>
                </a:xfrm>
                <a:prstGeom prst="parallelogram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18288" bIns="18288" rtlCol="0" anchor="ctr">
                  <a:spAutoFit/>
                </a:bodyPr>
                <a:lstStyle/>
                <a:p>
                  <a:pPr algn="ctr"/>
                  <a:r>
                    <a:rPr lang="en-US" sz="1100" b="1" dirty="0" err="1" smtClean="0">
                      <a:solidFill>
                        <a:schemeClr val="tx1"/>
                      </a:solidFill>
                    </a:rPr>
                    <a:t>BlockN</a:t>
                  </a:r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5" name="TextBox 514"/>
                <p:cNvSpPr txBox="1"/>
                <p:nvPr/>
              </p:nvSpPr>
              <p:spPr>
                <a:xfrm>
                  <a:off x="2766361" y="5979467"/>
                  <a:ext cx="6110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……</a:t>
                  </a:r>
                  <a:endParaRPr lang="en-US" sz="2400" dirty="0"/>
                </a:p>
              </p:txBody>
            </p:sp>
          </p:grpSp>
          <p:cxnSp>
            <p:nvCxnSpPr>
              <p:cNvPr id="511" name="Straight Arrow Connector 510"/>
              <p:cNvCxnSpPr/>
              <p:nvPr/>
            </p:nvCxnSpPr>
            <p:spPr>
              <a:xfrm>
                <a:off x="2133600" y="6124733"/>
                <a:ext cx="632761" cy="1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2" name="Straight Connector 481"/>
            <p:cNvCxnSpPr/>
            <p:nvPr/>
          </p:nvCxnSpPr>
          <p:spPr>
            <a:xfrm>
              <a:off x="2394845" y="812354"/>
              <a:ext cx="39549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4" name="TextBox 503"/>
            <p:cNvSpPr txBox="1"/>
            <p:nvPr/>
          </p:nvSpPr>
          <p:spPr>
            <a:xfrm>
              <a:off x="787926" y="1017618"/>
              <a:ext cx="957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Breakup</a:t>
              </a:r>
              <a:endParaRPr lang="en-US" dirty="0"/>
            </a:p>
          </p:txBody>
        </p:sp>
        <p:sp>
          <p:nvSpPr>
            <p:cNvPr id="505" name="TextBox 504"/>
            <p:cNvSpPr txBox="1"/>
            <p:nvPr/>
          </p:nvSpPr>
          <p:spPr>
            <a:xfrm>
              <a:off x="3275577" y="402690"/>
              <a:ext cx="2092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Replicate each block</a:t>
              </a:r>
              <a:endParaRPr lang="en-US" dirty="0"/>
            </a:p>
          </p:txBody>
        </p:sp>
        <p:cxnSp>
          <p:nvCxnSpPr>
            <p:cNvPr id="506" name="Straight Connector 505"/>
            <p:cNvCxnSpPr/>
            <p:nvPr/>
          </p:nvCxnSpPr>
          <p:spPr>
            <a:xfrm flipV="1">
              <a:off x="2185544" y="812354"/>
              <a:ext cx="670500" cy="121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flipV="1">
              <a:off x="3954937" y="812354"/>
              <a:ext cx="845663" cy="22219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>
              <a:stCxn id="500" idx="4"/>
            </p:cNvCxnSpPr>
            <p:nvPr/>
          </p:nvCxnSpPr>
          <p:spPr>
            <a:xfrm flipH="1" flipV="1">
              <a:off x="6349782" y="812354"/>
              <a:ext cx="1025295" cy="14673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10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107</Words>
  <Application>Microsoft Office PowerPoint</Application>
  <PresentationFormat>On-screen Show (4:3)</PresentationFormat>
  <Paragraphs>100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4</cp:revision>
  <dcterms:created xsi:type="dcterms:W3CDTF">2011-08-27T20:08:57Z</dcterms:created>
  <dcterms:modified xsi:type="dcterms:W3CDTF">2011-08-27T22:47:10Z</dcterms:modified>
</cp:coreProperties>
</file>