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41C17-F82E-4AF5-996A-B98B164F8D6C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0A5AB-2121-4FD7-93B2-CED3AE54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0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0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4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3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D64F-1D6E-408E-87A4-AE345AE4586B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D17E-1F8C-462A-8A17-07CE48747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3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roup 266"/>
          <p:cNvGrpSpPr/>
          <p:nvPr/>
        </p:nvGrpSpPr>
        <p:grpSpPr>
          <a:xfrm>
            <a:off x="286072" y="126439"/>
            <a:ext cx="3232177" cy="1447800"/>
            <a:chOff x="286072" y="402867"/>
            <a:chExt cx="3232177" cy="1447800"/>
          </a:xfrm>
        </p:grpSpPr>
        <p:grpSp>
          <p:nvGrpSpPr>
            <p:cNvPr id="60" name="Group 59"/>
            <p:cNvGrpSpPr/>
            <p:nvPr/>
          </p:nvGrpSpPr>
          <p:grpSpPr>
            <a:xfrm>
              <a:off x="286072" y="402867"/>
              <a:ext cx="1447800" cy="1447800"/>
              <a:chOff x="4219897" y="2663511"/>
              <a:chExt cx="1447800" cy="14478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4219897" y="2663511"/>
                <a:ext cx="1447800" cy="838200"/>
                <a:chOff x="1562100" y="2103137"/>
                <a:chExt cx="1447800" cy="838200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9" name="Oval 8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prstClr val="white"/>
                          </a:solidFill>
                        </a:rPr>
                        <a:t>S</a:t>
                      </a:r>
                      <a:endParaRPr lang="en-US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10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12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3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4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6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7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8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9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1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3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5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6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 smtClean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11" name="Straight Connector 10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" name="Rectangle 7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6" name="Straight Connector 5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4219897" y="3501711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prstClr val="white"/>
                        </a:solidFill>
                      </a:rPr>
                      <a:t>S</a:t>
                    </a:r>
                    <a:endParaRPr lang="en-US" b="1" dirty="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3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33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4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6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8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0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3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4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5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6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7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>
                          <a:solidFill>
                            <a:prstClr val="black"/>
                          </a:solidFill>
                        </a:rPr>
                        <a:t>Data</a:t>
                      </a:r>
                      <a:endParaRPr kumimoji="1" lang="en-US" sz="1600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Rectangle 28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61" name="Group 60"/>
            <p:cNvGrpSpPr/>
            <p:nvPr/>
          </p:nvGrpSpPr>
          <p:grpSpPr>
            <a:xfrm>
              <a:off x="2299049" y="536407"/>
              <a:ext cx="1219200" cy="1180720"/>
              <a:chOff x="6842474" y="2695290"/>
              <a:chExt cx="1219200" cy="118072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6842474" y="2695290"/>
                <a:ext cx="762000" cy="696108"/>
                <a:chOff x="3733800" y="2046572"/>
                <a:chExt cx="762000" cy="696108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6842474" y="3402273"/>
                <a:ext cx="762000" cy="457200"/>
                <a:chOff x="3733800" y="2046572"/>
                <a:chExt cx="762000" cy="4572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7604474" y="2711827"/>
                <a:ext cx="457200" cy="696108"/>
                <a:chOff x="3733800" y="2046572"/>
                <a:chExt cx="457200" cy="696108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Oval 57"/>
              <p:cNvSpPr/>
              <p:nvPr/>
            </p:nvSpPr>
            <p:spPr>
              <a:xfrm>
                <a:off x="7604474" y="3418810"/>
                <a:ext cx="457200" cy="4572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prstClr val="white"/>
                    </a:solidFill>
                  </a:rPr>
                  <a:t>C</a:t>
                </a:r>
                <a:endParaRPr lang="en-US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9" name="Left-Right Arrow 58"/>
            <p:cNvSpPr/>
            <p:nvPr/>
          </p:nvSpPr>
          <p:spPr>
            <a:xfrm>
              <a:off x="1800919" y="978633"/>
              <a:ext cx="390015" cy="296268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248294" y="1770197"/>
            <a:ext cx="3200400" cy="1447800"/>
            <a:chOff x="5410200" y="2106585"/>
            <a:chExt cx="3200400" cy="14478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410200" y="2106585"/>
              <a:ext cx="1752600" cy="838200"/>
              <a:chOff x="1562100" y="2103137"/>
              <a:chExt cx="1752600" cy="838200"/>
            </a:xfrm>
          </p:grpSpPr>
          <p:grpSp>
            <p:nvGrpSpPr>
              <p:cNvPr id="229" name="Group 228"/>
              <p:cNvGrpSpPr/>
              <p:nvPr/>
            </p:nvGrpSpPr>
            <p:grpSpPr>
              <a:xfrm>
                <a:off x="1562100" y="2103137"/>
                <a:ext cx="1752600" cy="609600"/>
                <a:chOff x="1562100" y="2103137"/>
                <a:chExt cx="1752600" cy="609600"/>
              </a:xfrm>
            </p:grpSpPr>
            <p:grpSp>
              <p:nvGrpSpPr>
                <p:cNvPr id="231" name="Group 230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233" name="Group 232"/>
                  <p:cNvGrpSpPr/>
                  <p:nvPr/>
                </p:nvGrpSpPr>
                <p:grpSpPr>
                  <a:xfrm>
                    <a:off x="1562100" y="2103137"/>
                    <a:ext cx="1447800" cy="609600"/>
                    <a:chOff x="838200" y="2130534"/>
                    <a:chExt cx="1447800" cy="609600"/>
                  </a:xfrm>
                </p:grpSpPr>
                <p:sp>
                  <p:nvSpPr>
                    <p:cNvPr id="235" name="Oval 234"/>
                    <p:cNvSpPr/>
                    <p:nvPr/>
                  </p:nvSpPr>
                  <p:spPr>
                    <a:xfrm>
                      <a:off x="1828800" y="2206734"/>
                      <a:ext cx="457200" cy="457200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prstClr val="white"/>
                          </a:solidFill>
                        </a:rPr>
                        <a:t>C</a:t>
                      </a:r>
                      <a:endParaRPr lang="en-US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236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238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3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2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3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4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5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6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7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8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49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50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51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52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 smtClean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237" name="Straight Connector 236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4" name="Rectangle 233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3009900" y="2407937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0" name="Straight Connector 229"/>
              <p:cNvCxnSpPr/>
              <p:nvPr/>
            </p:nvCxnSpPr>
            <p:spPr>
              <a:xfrm>
                <a:off x="2286000" y="2712737"/>
                <a:ext cx="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/>
            <p:cNvGrpSpPr/>
            <p:nvPr/>
          </p:nvGrpSpPr>
          <p:grpSpPr>
            <a:xfrm>
              <a:off x="5410200" y="2944785"/>
              <a:ext cx="1752600" cy="609600"/>
              <a:chOff x="1562100" y="2103137"/>
              <a:chExt cx="1752600" cy="609600"/>
            </a:xfrm>
          </p:grpSpPr>
          <p:grpSp>
            <p:nvGrpSpPr>
              <p:cNvPr id="207" name="Group 206"/>
              <p:cNvGrpSpPr/>
              <p:nvPr/>
            </p:nvGrpSpPr>
            <p:grpSpPr>
              <a:xfrm>
                <a:off x="1562100" y="2103137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209" name="Group 208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211" name="Oval 210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prstClr val="white"/>
                        </a:solidFill>
                      </a:rPr>
                      <a:t>C</a:t>
                    </a:r>
                    <a:endParaRPr lang="en-US" b="1" dirty="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21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214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1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1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17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18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19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0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1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2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3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4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5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6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28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>
                          <a:solidFill>
                            <a:prstClr val="black"/>
                          </a:solidFill>
                        </a:rPr>
                        <a:t>Data</a:t>
                      </a:r>
                      <a:endParaRPr kumimoji="1" lang="en-US" sz="1600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213" name="Straight Connector 212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0" name="Rectangle 209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cxnSp>
            <p:nvCxnSpPr>
              <p:cNvPr id="208" name="Straight Connector 207"/>
              <p:cNvCxnSpPr/>
              <p:nvPr/>
            </p:nvCxnSpPr>
            <p:spPr>
              <a:xfrm>
                <a:off x="3009900" y="2407937"/>
                <a:ext cx="3048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/>
            <p:cNvGrpSpPr/>
            <p:nvPr/>
          </p:nvGrpSpPr>
          <p:grpSpPr>
            <a:xfrm>
              <a:off x="7162800" y="2106585"/>
              <a:ext cx="1447800" cy="838200"/>
              <a:chOff x="1562100" y="2103137"/>
              <a:chExt cx="1447800" cy="838200"/>
            </a:xfrm>
          </p:grpSpPr>
          <p:grpSp>
            <p:nvGrpSpPr>
              <p:cNvPr id="185" name="Group 184"/>
              <p:cNvGrpSpPr/>
              <p:nvPr/>
            </p:nvGrpSpPr>
            <p:grpSpPr>
              <a:xfrm>
                <a:off x="1562100" y="2103137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187" name="Group 186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189" name="Oval 188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prstClr val="white"/>
                        </a:solidFill>
                      </a:rPr>
                      <a:t>C</a:t>
                    </a:r>
                    <a:endParaRPr lang="en-US" b="1" dirty="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9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192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4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5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6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7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99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1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3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4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5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06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>
                          <a:solidFill>
                            <a:prstClr val="black"/>
                          </a:solidFill>
                        </a:rPr>
                        <a:t>Data</a:t>
                      </a:r>
                      <a:endParaRPr kumimoji="1" lang="en-US" sz="1600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8" name="Rectangle 187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cxnSp>
            <p:nvCxnSpPr>
              <p:cNvPr id="186" name="Straight Connector 185"/>
              <p:cNvCxnSpPr/>
              <p:nvPr/>
            </p:nvCxnSpPr>
            <p:spPr>
              <a:xfrm>
                <a:off x="2286000" y="2712737"/>
                <a:ext cx="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 163"/>
            <p:cNvGrpSpPr/>
            <p:nvPr/>
          </p:nvGrpSpPr>
          <p:grpSpPr>
            <a:xfrm>
              <a:off x="7162800" y="2944785"/>
              <a:ext cx="1447800" cy="609600"/>
              <a:chOff x="1562100" y="2103137"/>
              <a:chExt cx="1447800" cy="6096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1562100" y="2103137"/>
                <a:ext cx="1447800" cy="609600"/>
                <a:chOff x="838200" y="2130534"/>
                <a:chExt cx="1447800" cy="609600"/>
              </a:xfrm>
            </p:grpSpPr>
            <p:sp>
              <p:nvSpPr>
                <p:cNvPr id="167" name="Oval 166"/>
                <p:cNvSpPr/>
                <p:nvPr/>
              </p:nvSpPr>
              <p:spPr>
                <a:xfrm>
                  <a:off x="1828800" y="2206734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68" name="Group 9"/>
                <p:cNvGrpSpPr>
                  <a:grpSpLocks/>
                </p:cNvGrpSpPr>
                <p:nvPr/>
              </p:nvGrpSpPr>
              <p:grpSpPr bwMode="auto">
                <a:xfrm>
                  <a:off x="838200" y="2130534"/>
                  <a:ext cx="742513" cy="609600"/>
                  <a:chOff x="506" y="717"/>
                  <a:chExt cx="790" cy="445"/>
                </a:xfrm>
              </p:grpSpPr>
              <p:sp>
                <p:nvSpPr>
                  <p:cNvPr id="170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980"/>
                    <a:ext cx="694" cy="1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241" y="798"/>
                    <a:ext cx="0" cy="283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28" y="899"/>
                    <a:ext cx="0" cy="81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939" y="899"/>
                    <a:ext cx="0" cy="81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849" y="899"/>
                    <a:ext cx="90" cy="24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39" y="879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8" y="899"/>
                    <a:ext cx="121" cy="22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818"/>
                    <a:ext cx="12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668" y="859"/>
                    <a:ext cx="120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7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030" y="859"/>
                    <a:ext cx="90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8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120" y="838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150" y="818"/>
                    <a:ext cx="91" cy="263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8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547" y="717"/>
                    <a:ext cx="694" cy="182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8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47" y="798"/>
                    <a:ext cx="0" cy="283"/>
                  </a:xfrm>
                  <a:prstGeom prst="line">
                    <a:avLst/>
                  </a:prstGeom>
                  <a:noFill/>
                  <a:ln w="19050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6" y="884"/>
                    <a:ext cx="790" cy="24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pPr algn="ctr" eaLnBrk="0" hangingPunct="0"/>
                    <a:r>
                      <a:rPr kumimoji="1" lang="en-US" sz="1600" b="1" dirty="0" smtClean="0">
                        <a:solidFill>
                          <a:prstClr val="black"/>
                        </a:solidFill>
                      </a:rPr>
                      <a:t>Data</a:t>
                    </a:r>
                    <a:endParaRPr kumimoji="1" lang="en-US" sz="1600" b="1" dirty="0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524000" y="2435334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6" name="Rectangle 165"/>
              <p:cNvSpPr/>
              <p:nvPr/>
            </p:nvSpPr>
            <p:spPr>
              <a:xfrm>
                <a:off x="1562100" y="2103137"/>
                <a:ext cx="1447800" cy="609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68" name="Group 267"/>
          <p:cNvGrpSpPr/>
          <p:nvPr/>
        </p:nvGrpSpPr>
        <p:grpSpPr>
          <a:xfrm>
            <a:off x="276869" y="3522797"/>
            <a:ext cx="7389773" cy="1447800"/>
            <a:chOff x="248294" y="5105714"/>
            <a:chExt cx="7389773" cy="1447800"/>
          </a:xfrm>
        </p:grpSpPr>
        <p:grpSp>
          <p:nvGrpSpPr>
            <p:cNvPr id="253" name="Group 252"/>
            <p:cNvGrpSpPr/>
            <p:nvPr/>
          </p:nvGrpSpPr>
          <p:grpSpPr>
            <a:xfrm>
              <a:off x="248294" y="5105714"/>
              <a:ext cx="1447800" cy="1447800"/>
              <a:chOff x="248294" y="5105714"/>
              <a:chExt cx="1447800" cy="1447800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248294" y="5105714"/>
                <a:ext cx="1447800" cy="838200"/>
                <a:chOff x="1562100" y="2103137"/>
                <a:chExt cx="1447800" cy="838200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1562100" y="2103137"/>
                  <a:ext cx="1447800" cy="609600"/>
                  <a:chOff x="1562100" y="2103137"/>
                  <a:chExt cx="1447800" cy="609600"/>
                </a:xfrm>
              </p:grpSpPr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1562100" y="2103137"/>
                    <a:ext cx="990600" cy="609600"/>
                    <a:chOff x="838200" y="2130534"/>
                    <a:chExt cx="990600" cy="609600"/>
                  </a:xfrm>
                </p:grpSpPr>
                <p:grpSp>
                  <p:nvGrpSpPr>
                    <p:cNvPr id="71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8200" y="2130534"/>
                      <a:ext cx="742513" cy="609600"/>
                      <a:chOff x="506" y="717"/>
                      <a:chExt cx="790" cy="445"/>
                    </a:xfrm>
                  </p:grpSpPr>
                  <p:sp>
                    <p:nvSpPr>
                      <p:cNvPr id="73" name="Oval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980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4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1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5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8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6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39" y="899"/>
                        <a:ext cx="0" cy="8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7" name="Rectangl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9" y="899"/>
                        <a:ext cx="90" cy="24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8" name="Rectangl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9" y="879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79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8" y="899"/>
                        <a:ext cx="121" cy="22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0" name="Rectangl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818"/>
                        <a:ext cx="12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1" name="Rectangle 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8" y="859"/>
                        <a:ext cx="12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2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30" y="859"/>
                        <a:ext cx="90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3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20" y="83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4" name="Rectangl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0" y="818"/>
                        <a:ext cx="91" cy="26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5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717"/>
                        <a:ext cx="694" cy="182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6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7" y="798"/>
                        <a:ext cx="0" cy="28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folHlink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 sz="160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87" name="Text Box 2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06" y="884"/>
                        <a:ext cx="790" cy="24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pPr algn="ctr" eaLnBrk="0" hangingPunct="0"/>
                        <a:r>
                          <a:rPr kumimoji="1" lang="en-US" sz="1600" b="1" dirty="0" smtClean="0">
                            <a:solidFill>
                              <a:prstClr val="black"/>
                            </a:solidFill>
                          </a:rPr>
                          <a:t>Data</a:t>
                        </a:r>
                        <a:endParaRPr kumimoji="1" lang="en-US" sz="1600" b="1" dirty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1524000" y="2435334"/>
                      <a:ext cx="3048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9" name="Rectangle 68"/>
                  <p:cNvSpPr/>
                  <p:nvPr/>
                </p:nvSpPr>
                <p:spPr>
                  <a:xfrm>
                    <a:off x="1562100" y="2103137"/>
                    <a:ext cx="1447800" cy="6096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286000" y="2712737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248294" y="5943914"/>
                <a:ext cx="1447800" cy="609600"/>
                <a:chOff x="1562100" y="2103137"/>
                <a:chExt cx="1447800" cy="609600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1562100" y="2103137"/>
                  <a:ext cx="1447800" cy="609600"/>
                  <a:chOff x="838200" y="2130534"/>
                  <a:chExt cx="1447800" cy="609600"/>
                </a:xfrm>
              </p:grpSpPr>
              <p:sp>
                <p:nvSpPr>
                  <p:cNvPr id="95" name="Oval 94"/>
                  <p:cNvSpPr/>
                  <p:nvPr/>
                </p:nvSpPr>
                <p:spPr>
                  <a:xfrm>
                    <a:off x="1828800" y="2206734"/>
                    <a:ext cx="457200" cy="457200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prstClr val="white"/>
                        </a:solidFill>
                      </a:rPr>
                      <a:t>C</a:t>
                    </a:r>
                    <a:endParaRPr lang="en-US" b="1" dirty="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9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838200" y="2130534"/>
                    <a:ext cx="742513" cy="609600"/>
                    <a:chOff x="506" y="717"/>
                    <a:chExt cx="790" cy="445"/>
                  </a:xfrm>
                </p:grpSpPr>
                <p:sp>
                  <p:nvSpPr>
                    <p:cNvPr id="9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980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1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8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39" y="899"/>
                      <a:ext cx="0" cy="81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9" y="899"/>
                      <a:ext cx="90" cy="24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9" y="879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8" y="899"/>
                      <a:ext cx="121" cy="22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818"/>
                      <a:ext cx="12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6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8" y="859"/>
                      <a:ext cx="12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30" y="859"/>
                      <a:ext cx="90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0" y="83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09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0" y="818"/>
                      <a:ext cx="91" cy="263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0" name="Oval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" y="717"/>
                      <a:ext cx="694" cy="18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1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" y="798"/>
                      <a:ext cx="0" cy="283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folHlink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 sz="16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2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6" y="884"/>
                      <a:ext cx="790" cy="247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pPr algn="ctr" eaLnBrk="0" hangingPunct="0"/>
                      <a:r>
                        <a:rPr kumimoji="1" lang="en-US" sz="1600" b="1" dirty="0" smtClean="0">
                          <a:solidFill>
                            <a:prstClr val="black"/>
                          </a:solidFill>
                        </a:rPr>
                        <a:t>Data</a:t>
                      </a:r>
                      <a:endParaRPr kumimoji="1" lang="en-US" sz="1600" b="1" dirty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cxnSp>
                <p:nvCxnSpPr>
                  <p:cNvPr id="97" name="Straight Connector 96"/>
                  <p:cNvCxnSpPr/>
                  <p:nvPr/>
                </p:nvCxnSpPr>
                <p:spPr>
                  <a:xfrm>
                    <a:off x="1524000" y="2435334"/>
                    <a:ext cx="304800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4" name="Rectangle 93"/>
                <p:cNvSpPr/>
                <p:nvPr/>
              </p:nvSpPr>
              <p:spPr>
                <a:xfrm>
                  <a:off x="1562100" y="2103137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254" name="Group 253"/>
            <p:cNvGrpSpPr/>
            <p:nvPr/>
          </p:nvGrpSpPr>
          <p:grpSpPr>
            <a:xfrm>
              <a:off x="6418867" y="5182228"/>
              <a:ext cx="1219200" cy="1180720"/>
              <a:chOff x="6842474" y="2695290"/>
              <a:chExt cx="1219200" cy="1180720"/>
            </a:xfrm>
          </p:grpSpPr>
          <p:grpSp>
            <p:nvGrpSpPr>
              <p:cNvPr id="255" name="Group 254"/>
              <p:cNvGrpSpPr/>
              <p:nvPr/>
            </p:nvGrpSpPr>
            <p:grpSpPr>
              <a:xfrm>
                <a:off x="6842474" y="2695290"/>
                <a:ext cx="762000" cy="696108"/>
                <a:chOff x="3733800" y="2046572"/>
                <a:chExt cx="762000" cy="696108"/>
              </a:xfrm>
            </p:grpSpPr>
            <p:sp>
              <p:nvSpPr>
                <p:cNvPr id="263" name="Oval 262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255"/>
              <p:cNvGrpSpPr/>
              <p:nvPr/>
            </p:nvGrpSpPr>
            <p:grpSpPr>
              <a:xfrm>
                <a:off x="6842474" y="3402273"/>
                <a:ext cx="762000" cy="457200"/>
                <a:chOff x="3733800" y="2046572"/>
                <a:chExt cx="762000" cy="457200"/>
              </a:xfrm>
            </p:grpSpPr>
            <p:sp>
              <p:nvSpPr>
                <p:cNvPr id="261" name="Oval 260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4191000" y="2275172"/>
                  <a:ext cx="3048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/>
              <p:cNvGrpSpPr/>
              <p:nvPr/>
            </p:nvGrpSpPr>
            <p:grpSpPr>
              <a:xfrm>
                <a:off x="7604474" y="2711827"/>
                <a:ext cx="457200" cy="696108"/>
                <a:chOff x="3733800" y="2046572"/>
                <a:chExt cx="457200" cy="696108"/>
              </a:xfrm>
            </p:grpSpPr>
            <p:sp>
              <p:nvSpPr>
                <p:cNvPr id="259" name="Oval 258"/>
                <p:cNvSpPr/>
                <p:nvPr/>
              </p:nvSpPr>
              <p:spPr>
                <a:xfrm>
                  <a:off x="3733800" y="2046572"/>
                  <a:ext cx="457200" cy="4572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prstClr val="white"/>
                      </a:solidFill>
                    </a:rPr>
                    <a:t>C</a:t>
                  </a:r>
                  <a:endParaRPr lang="en-US" b="1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3962400" y="2514080"/>
                  <a:ext cx="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8" name="Oval 257"/>
              <p:cNvSpPr/>
              <p:nvPr/>
            </p:nvSpPr>
            <p:spPr>
              <a:xfrm>
                <a:off x="7604474" y="3418810"/>
                <a:ext cx="457200" cy="4572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prstClr val="white"/>
                    </a:solidFill>
                  </a:rPr>
                  <a:t>C</a:t>
                </a:r>
                <a:endParaRPr lang="en-US" b="1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6" name="Left-Right Arrow 265"/>
            <p:cNvSpPr/>
            <p:nvPr/>
          </p:nvSpPr>
          <p:spPr>
            <a:xfrm>
              <a:off x="1844962" y="5660518"/>
              <a:ext cx="4573905" cy="296268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-69094" y="74790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(a)</a:t>
            </a:r>
            <a:endParaRPr lang="en-US" b="1" dirty="0"/>
          </a:p>
        </p:txBody>
      </p:sp>
      <p:sp>
        <p:nvSpPr>
          <p:cNvPr id="270" name="TextBox 269"/>
          <p:cNvSpPr txBox="1"/>
          <p:nvPr/>
        </p:nvSpPr>
        <p:spPr>
          <a:xfrm>
            <a:off x="-115317" y="1703248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(b)</a:t>
            </a:r>
            <a:endParaRPr lang="en-US" b="1" dirty="0"/>
          </a:p>
        </p:txBody>
      </p:sp>
      <p:sp>
        <p:nvSpPr>
          <p:cNvPr id="271" name="TextBox 270"/>
          <p:cNvSpPr txBox="1"/>
          <p:nvPr/>
        </p:nvSpPr>
        <p:spPr>
          <a:xfrm>
            <a:off x="-81728" y="344525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(c)</a:t>
            </a:r>
            <a:endParaRPr lang="en-US" b="1" dirty="0"/>
          </a:p>
        </p:txBody>
      </p:sp>
      <p:sp>
        <p:nvSpPr>
          <p:cNvPr id="272" name="TextBox 271"/>
          <p:cNvSpPr txBox="1"/>
          <p:nvPr/>
        </p:nvSpPr>
        <p:spPr>
          <a:xfrm>
            <a:off x="3823048" y="270882"/>
            <a:ext cx="4346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Data Analytics on Compute Cluster with nearby Storage system running LUSTRE or equivalent file system. C is computer and S storage controller</a:t>
            </a:r>
            <a:endParaRPr lang="en-US" dirty="0"/>
          </a:p>
        </p:txBody>
      </p:sp>
      <p:sp>
        <p:nvSpPr>
          <p:cNvPr id="273" name="TextBox 272"/>
          <p:cNvSpPr txBox="1"/>
          <p:nvPr/>
        </p:nvSpPr>
        <p:spPr>
          <a:xfrm>
            <a:off x="3748552" y="1949001"/>
            <a:ext cx="4346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Traditional Hadoop style Data Analytics on Compute Cluster data stored on same nodes that perform analytics</a:t>
            </a:r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2036712" y="3492764"/>
            <a:ext cx="4346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Virtual Streaming Data Cluster </a:t>
            </a:r>
            <a:r>
              <a:rPr lang="en-US" dirty="0" smtClean="0"/>
              <a:t>links remote data to (additional) compute resources</a:t>
            </a:r>
            <a:endParaRPr lang="en-US" dirty="0"/>
          </a:p>
        </p:txBody>
      </p:sp>
      <p:sp>
        <p:nvSpPr>
          <p:cNvPr id="275" name="Oval 274"/>
          <p:cNvSpPr/>
          <p:nvPr/>
        </p:nvSpPr>
        <p:spPr>
          <a:xfrm>
            <a:off x="1263813" y="3583623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3109020" y="4299323"/>
            <a:ext cx="169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Terabit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08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88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5</cp:revision>
  <dcterms:created xsi:type="dcterms:W3CDTF">2013-08-15T23:39:27Z</dcterms:created>
  <dcterms:modified xsi:type="dcterms:W3CDTF">2013-08-16T01:26:41Z</dcterms:modified>
</cp:coreProperties>
</file>