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3" r:id="rId1"/>
  </p:sldMasterIdLst>
  <p:sldIdLst>
    <p:sldId id="264" r:id="rId2"/>
    <p:sldId id="257" r:id="rId3"/>
    <p:sldId id="258" r:id="rId4"/>
    <p:sldId id="259" r:id="rId5"/>
    <p:sldId id="256" r:id="rId6"/>
    <p:sldId id="261" r:id="rId7"/>
    <p:sldId id="267" r:id="rId8"/>
    <p:sldId id="262" r:id="rId9"/>
    <p:sldId id="263" r:id="rId10"/>
    <p:sldId id="265" r:id="rId11"/>
    <p:sldId id="260" r:id="rId12"/>
    <p:sldId id="266" r:id="rId13"/>
    <p:sldId id="268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9809" autoAdjust="0"/>
  </p:normalViewPr>
  <p:slideViewPr>
    <p:cSldViewPr snapToGrid="0" snapToObjects="1">
      <p:cViewPr>
        <p:scale>
          <a:sx n="108" d="100"/>
          <a:sy n="108" d="100"/>
        </p:scale>
        <p:origin x="-2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64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675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851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411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63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31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15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1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55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7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CAE23-AE97-EE4C-8AB2-B9A0E5A22DC5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875D5-AD67-DF40-AFC0-07F0D11DB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93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CAE23-AE97-EE4C-8AB2-B9A0E5A22DC5}" type="datetimeFigureOut">
              <a:rPr lang="en-US" smtClean="0"/>
              <a:t>1/6/2014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875D5-AD67-DF40-AFC0-07F0D11DBB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649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805121"/>
            <a:ext cx="7772400" cy="1470025"/>
          </a:xfrm>
        </p:spPr>
        <p:txBody>
          <a:bodyPr/>
          <a:lstStyle/>
          <a:p>
            <a:r>
              <a:rPr lang="en-US" dirty="0" smtClean="0"/>
              <a:t>Massive </a:t>
            </a:r>
            <a:r>
              <a:rPr lang="en-US" dirty="0"/>
              <a:t>Open Online Course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MOOC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560896"/>
            <a:ext cx="6400800" cy="1752600"/>
          </a:xfrm>
        </p:spPr>
        <p:txBody>
          <a:bodyPr/>
          <a:lstStyle/>
          <a:p>
            <a:r>
              <a:rPr lang="en-US" dirty="0" smtClean="0"/>
              <a:t>Judy </a:t>
            </a:r>
            <a:r>
              <a:rPr lang="en-US" dirty="0" err="1" smtClean="0"/>
              <a:t>Qiu</a:t>
            </a:r>
            <a:endParaRPr lang="en-US" dirty="0" smtClean="0"/>
          </a:p>
          <a:p>
            <a:r>
              <a:rPr lang="en-US" dirty="0" smtClean="0"/>
              <a:t>Indiana University Bloomington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2940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6758" y="506379"/>
            <a:ext cx="690150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+mj-lt"/>
                <a:ea typeface="+mj-ea"/>
                <a:cs typeface="+mj-cs"/>
              </a:rPr>
              <a:t>Information Visualization MOOC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91" y="1378512"/>
            <a:ext cx="7296150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22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8416" y="1600200"/>
            <a:ext cx="5152292" cy="4525963"/>
          </a:xfrm>
        </p:spPr>
        <p:txBody>
          <a:bodyPr/>
          <a:lstStyle/>
          <a:p>
            <a:r>
              <a:rPr lang="en-US" dirty="0" smtClean="0"/>
              <a:t>Homework &amp; Assessments</a:t>
            </a:r>
          </a:p>
          <a:p>
            <a:r>
              <a:rPr lang="en-US" dirty="0" smtClean="0"/>
              <a:t>Communication</a:t>
            </a:r>
          </a:p>
          <a:p>
            <a:r>
              <a:rPr lang="en-US" dirty="0" smtClean="0"/>
              <a:t>Motivate students to finish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092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23813"/>
            <a:ext cx="4943475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63870" y="6561579"/>
            <a:ext cx="1800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120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(Courtesy of Katy Börner)</a:t>
            </a:r>
            <a:endParaRPr lang="en-US" sz="12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30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138729" y="523003"/>
            <a:ext cx="4900393" cy="5891929"/>
            <a:chOff x="1057275" y="623668"/>
            <a:chExt cx="4900393" cy="589192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275" y="1152525"/>
              <a:ext cx="4900393" cy="31739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7275" y="4331074"/>
              <a:ext cx="4900393" cy="2184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55" r="9101"/>
            <a:stretch/>
          </p:blipFill>
          <p:spPr bwMode="auto">
            <a:xfrm>
              <a:off x="1057275" y="623668"/>
              <a:ext cx="4900393" cy="514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33874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2592398" y="2844507"/>
            <a:ext cx="207527" cy="2075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Chord 27"/>
          <p:cNvSpPr/>
          <p:nvPr/>
        </p:nvSpPr>
        <p:spPr>
          <a:xfrm rot="6787186">
            <a:off x="2512386" y="3061509"/>
            <a:ext cx="395756" cy="394372"/>
          </a:xfrm>
          <a:prstGeom prst="chor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Oval 28"/>
          <p:cNvSpPr/>
          <p:nvPr/>
        </p:nvSpPr>
        <p:spPr>
          <a:xfrm>
            <a:off x="2744798" y="2996907"/>
            <a:ext cx="207527" cy="2075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Chord 29"/>
          <p:cNvSpPr/>
          <p:nvPr/>
        </p:nvSpPr>
        <p:spPr>
          <a:xfrm rot="6787186">
            <a:off x="2664786" y="3213909"/>
            <a:ext cx="395756" cy="394372"/>
          </a:xfrm>
          <a:prstGeom prst="chor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Oval 30"/>
          <p:cNvSpPr/>
          <p:nvPr/>
        </p:nvSpPr>
        <p:spPr>
          <a:xfrm>
            <a:off x="2897198" y="3149307"/>
            <a:ext cx="207527" cy="2075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hord 31"/>
          <p:cNvSpPr/>
          <p:nvPr/>
        </p:nvSpPr>
        <p:spPr>
          <a:xfrm rot="6787186">
            <a:off x="2817186" y="3366309"/>
            <a:ext cx="395756" cy="394372"/>
          </a:xfrm>
          <a:prstGeom prst="chor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MOOC?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779258" y="1687564"/>
            <a:ext cx="153679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Massive</a:t>
            </a:r>
            <a:endParaRPr lang="en-US" sz="3200" dirty="0"/>
          </a:p>
        </p:txBody>
      </p:sp>
      <p:sp>
        <p:nvSpPr>
          <p:cNvPr id="79" name="TextBox 78"/>
          <p:cNvSpPr txBox="1"/>
          <p:nvPr/>
        </p:nvSpPr>
        <p:spPr>
          <a:xfrm>
            <a:off x="6172316" y="1693699"/>
            <a:ext cx="109176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Open</a:t>
            </a:r>
            <a:endParaRPr lang="en-US" sz="3200" dirty="0"/>
          </a:p>
        </p:txBody>
      </p:sp>
      <p:sp>
        <p:nvSpPr>
          <p:cNvPr id="80" name="TextBox 79"/>
          <p:cNvSpPr txBox="1"/>
          <p:nvPr/>
        </p:nvSpPr>
        <p:spPr>
          <a:xfrm>
            <a:off x="1907598" y="4145919"/>
            <a:ext cx="128011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Online</a:t>
            </a:r>
            <a:endParaRPr lang="en-US" sz="3200" dirty="0"/>
          </a:p>
        </p:txBody>
      </p:sp>
      <p:sp>
        <p:nvSpPr>
          <p:cNvPr id="82" name="TextBox 81"/>
          <p:cNvSpPr txBox="1"/>
          <p:nvPr/>
        </p:nvSpPr>
        <p:spPr>
          <a:xfrm>
            <a:off x="6046580" y="4160662"/>
            <a:ext cx="134323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Course</a:t>
            </a:r>
            <a:endParaRPr lang="en-US" sz="3200" dirty="0"/>
          </a:p>
        </p:txBody>
      </p:sp>
      <p:sp>
        <p:nvSpPr>
          <p:cNvPr id="85" name="TextBox 84"/>
          <p:cNvSpPr txBox="1"/>
          <p:nvPr/>
        </p:nvSpPr>
        <p:spPr>
          <a:xfrm>
            <a:off x="1246441" y="2363409"/>
            <a:ext cx="2602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Large number of students </a:t>
            </a:r>
            <a:endParaRPr lang="en-US" dirty="0"/>
          </a:p>
        </p:txBody>
      </p:sp>
      <p:sp>
        <p:nvSpPr>
          <p:cNvPr id="86" name="TextBox 85"/>
          <p:cNvSpPr txBox="1"/>
          <p:nvPr/>
        </p:nvSpPr>
        <p:spPr>
          <a:xfrm>
            <a:off x="5689712" y="2363409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Anyone can register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521174" y="4743249"/>
            <a:ext cx="20529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Access anywhere, </a:t>
            </a:r>
          </a:p>
          <a:p>
            <a:pPr algn="ctr"/>
            <a:r>
              <a:rPr lang="en-US" dirty="0" smtClean="0"/>
              <a:t>anytime, any device</a:t>
            </a:r>
          </a:p>
          <a:p>
            <a:pPr algn="ctr"/>
            <a:endParaRPr lang="en-US" dirty="0"/>
          </a:p>
        </p:txBody>
      </p:sp>
      <p:sp>
        <p:nvSpPr>
          <p:cNvPr id="88" name="TextBox 87"/>
          <p:cNvSpPr txBox="1"/>
          <p:nvPr/>
        </p:nvSpPr>
        <p:spPr>
          <a:xfrm>
            <a:off x="5229810" y="4722715"/>
            <a:ext cx="29767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Video Lectures, Assignments, </a:t>
            </a:r>
          </a:p>
          <a:p>
            <a:pPr algn="ctr"/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2142356" y="2762600"/>
            <a:ext cx="207527" cy="2075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hord 2"/>
          <p:cNvSpPr/>
          <p:nvPr/>
        </p:nvSpPr>
        <p:spPr>
          <a:xfrm rot="6787186">
            <a:off x="2062344" y="2979602"/>
            <a:ext cx="395756" cy="394372"/>
          </a:xfrm>
          <a:prstGeom prst="chor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294756" y="2915000"/>
            <a:ext cx="207527" cy="2075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ord 13"/>
          <p:cNvSpPr/>
          <p:nvPr/>
        </p:nvSpPr>
        <p:spPr>
          <a:xfrm rot="6787186">
            <a:off x="2214744" y="3132002"/>
            <a:ext cx="395756" cy="394372"/>
          </a:xfrm>
          <a:prstGeom prst="chor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2447156" y="3067400"/>
            <a:ext cx="207527" cy="2075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hord 15"/>
          <p:cNvSpPr/>
          <p:nvPr/>
        </p:nvSpPr>
        <p:spPr>
          <a:xfrm rot="6787186">
            <a:off x="2367144" y="3284402"/>
            <a:ext cx="395756" cy="394372"/>
          </a:xfrm>
          <a:prstGeom prst="chor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743979" y="2895521"/>
            <a:ext cx="207527" cy="2075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Chord 21"/>
          <p:cNvSpPr/>
          <p:nvPr/>
        </p:nvSpPr>
        <p:spPr>
          <a:xfrm rot="6787186">
            <a:off x="1663967" y="3112523"/>
            <a:ext cx="395756" cy="394372"/>
          </a:xfrm>
          <a:prstGeom prst="chor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/>
          <p:cNvSpPr/>
          <p:nvPr/>
        </p:nvSpPr>
        <p:spPr>
          <a:xfrm>
            <a:off x="1896379" y="3047921"/>
            <a:ext cx="207527" cy="2075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hord 23"/>
          <p:cNvSpPr/>
          <p:nvPr/>
        </p:nvSpPr>
        <p:spPr>
          <a:xfrm rot="6787186">
            <a:off x="1816367" y="3264923"/>
            <a:ext cx="395756" cy="394372"/>
          </a:xfrm>
          <a:prstGeom prst="chor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2048779" y="3200321"/>
            <a:ext cx="207527" cy="207527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hord 25"/>
          <p:cNvSpPr/>
          <p:nvPr/>
        </p:nvSpPr>
        <p:spPr>
          <a:xfrm rot="6787186">
            <a:off x="1968767" y="3417323"/>
            <a:ext cx="395756" cy="394372"/>
          </a:xfrm>
          <a:prstGeom prst="chor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43" y="5434172"/>
            <a:ext cx="1740351" cy="17403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013" y="5615020"/>
            <a:ext cx="1378654" cy="13786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056" y="5112660"/>
            <a:ext cx="1631201" cy="163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785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768"/>
            <a:ext cx="8229600" cy="1143000"/>
          </a:xfrm>
        </p:spPr>
        <p:txBody>
          <a:bodyPr/>
          <a:lstStyle/>
          <a:p>
            <a:r>
              <a:rPr lang="en-US" dirty="0" smtClean="0"/>
              <a:t>Why </a:t>
            </a:r>
            <a:r>
              <a:rPr lang="en-US" dirty="0" smtClean="0"/>
              <a:t>Use </a:t>
            </a:r>
            <a:r>
              <a:rPr lang="en-US" dirty="0" smtClean="0"/>
              <a:t>a MOOC?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7300" y="1811216"/>
            <a:ext cx="7429500" cy="4525963"/>
          </a:xfrm>
        </p:spPr>
        <p:txBody>
          <a:bodyPr/>
          <a:lstStyle/>
          <a:p>
            <a:r>
              <a:rPr lang="en-US" dirty="0" smtClean="0"/>
              <a:t>Requires only an internet connection</a:t>
            </a:r>
          </a:p>
          <a:p>
            <a:r>
              <a:rPr lang="en-US" dirty="0" smtClean="0"/>
              <a:t>No physical boundaries</a:t>
            </a:r>
          </a:p>
          <a:p>
            <a:r>
              <a:rPr lang="en-US" dirty="0" smtClean="0"/>
              <a:t>Mostly free</a:t>
            </a:r>
          </a:p>
          <a:p>
            <a:r>
              <a:rPr lang="en-US" dirty="0" smtClean="0"/>
              <a:t>Access to the latest knowledge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38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Why Create a MOOC?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9424" y="1820007"/>
            <a:ext cx="8229600" cy="4525963"/>
          </a:xfrm>
        </p:spPr>
        <p:txBody>
          <a:bodyPr/>
          <a:lstStyle/>
          <a:p>
            <a:r>
              <a:rPr lang="en-US" dirty="0" smtClean="0"/>
              <a:t>Share knowledge</a:t>
            </a:r>
          </a:p>
          <a:p>
            <a:r>
              <a:rPr lang="en-US" dirty="0" smtClean="0"/>
              <a:t>Universities are pushing for online education</a:t>
            </a:r>
          </a:p>
          <a:p>
            <a:r>
              <a:rPr lang="en-US" dirty="0" smtClean="0"/>
              <a:t>Improve the real world courses at universities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75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91161"/>
            <a:ext cx="8229600" cy="1143000"/>
          </a:xfrm>
        </p:spPr>
        <p:txBody>
          <a:bodyPr/>
          <a:lstStyle/>
          <a:p>
            <a:r>
              <a:rPr lang="en-US" dirty="0" smtClean="0"/>
              <a:t>MOOC Platforms</a:t>
            </a:r>
            <a:endParaRPr lang="en-US" dirty="0"/>
          </a:p>
        </p:txBody>
      </p:sp>
      <p:pic>
        <p:nvPicPr>
          <p:cNvPr id="8" name="Picture 7" descr="udacity-log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32" y="2823268"/>
            <a:ext cx="1203396" cy="1315340"/>
          </a:xfrm>
          <a:prstGeom prst="rect">
            <a:avLst/>
          </a:prstGeom>
        </p:spPr>
      </p:pic>
      <p:pic>
        <p:nvPicPr>
          <p:cNvPr id="9" name="Picture 8" descr="khan-acedemy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22" y="2823268"/>
            <a:ext cx="1544096" cy="1315340"/>
          </a:xfrm>
          <a:prstGeom prst="rect">
            <a:avLst/>
          </a:prstGeom>
        </p:spPr>
      </p:pic>
      <p:pic>
        <p:nvPicPr>
          <p:cNvPr id="10" name="Picture 9" descr="edx-logo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440" y="2823270"/>
            <a:ext cx="1882004" cy="1315339"/>
          </a:xfrm>
          <a:prstGeom prst="rect">
            <a:avLst/>
          </a:prstGeom>
        </p:spPr>
      </p:pic>
      <p:pic>
        <p:nvPicPr>
          <p:cNvPr id="11" name="Picture 10" descr="coursera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94" y="2823269"/>
            <a:ext cx="2496091" cy="13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42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Course Builder</a:t>
            </a:r>
            <a:endParaRPr lang="en-US" dirty="0"/>
          </a:p>
        </p:txBody>
      </p:sp>
      <p:pic>
        <p:nvPicPr>
          <p:cNvPr id="7" name="Content Placeholder 6" descr="Screen shot 2013-11-19 at 6.55.3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" t="1873" r="2576" b="1823"/>
          <a:stretch/>
        </p:blipFill>
        <p:spPr>
          <a:xfrm>
            <a:off x="1058792" y="1456184"/>
            <a:ext cx="7007787" cy="3711613"/>
          </a:xfrm>
        </p:spPr>
      </p:pic>
      <p:sp>
        <p:nvSpPr>
          <p:cNvPr id="9" name="TextBox 8"/>
          <p:cNvSpPr txBox="1"/>
          <p:nvPr/>
        </p:nvSpPr>
        <p:spPr>
          <a:xfrm>
            <a:off x="2178577" y="5449536"/>
            <a:ext cx="4767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 Source | </a:t>
            </a:r>
            <a:r>
              <a:rPr lang="en-US" dirty="0" err="1" smtClean="0"/>
              <a:t>Personalizable</a:t>
            </a:r>
            <a:r>
              <a:rPr lang="en-US" dirty="0" smtClean="0"/>
              <a:t> |Cloud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815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Google Course Builder </a:t>
            </a:r>
            <a:r>
              <a:rPr lang="en-US" dirty="0" err="1" smtClean="0"/>
              <a:t>Tehcnologies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29" y="1600200"/>
            <a:ext cx="5753342" cy="4525963"/>
          </a:xfrm>
        </p:spPr>
      </p:pic>
    </p:spTree>
    <p:extLst>
      <p:ext uri="{BB962C8B-B14F-4D97-AF65-F5344CB8AC3E}">
        <p14:creationId xmlns:p14="http://schemas.microsoft.com/office/powerpoint/2010/main" val="38092483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 Computing MOOC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851" y="1617785"/>
            <a:ext cx="5732584" cy="35828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448" y="3910817"/>
            <a:ext cx="550982" cy="55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796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Big Data Applications &amp; Analysis MOOC </a:t>
            </a:r>
            <a:endParaRPr lang="en-US" dirty="0"/>
          </a:p>
        </p:txBody>
      </p:sp>
      <p:pic>
        <p:nvPicPr>
          <p:cNvPr id="10" name="Content Placeholder 9" descr="Screen shot 2013-11-19 at 10.02.4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7" t="14911" r="10574" b="7819"/>
          <a:stretch/>
        </p:blipFill>
        <p:spPr>
          <a:xfrm>
            <a:off x="1237081" y="1675153"/>
            <a:ext cx="6579520" cy="3974383"/>
          </a:xfrm>
        </p:spPr>
      </p:pic>
    </p:spTree>
    <p:extLst>
      <p:ext uri="{BB962C8B-B14F-4D97-AF65-F5344CB8AC3E}">
        <p14:creationId xmlns:p14="http://schemas.microsoft.com/office/powerpoint/2010/main" val="40248815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2&quot; unique_id=&quot;245307&quot;&gt;&lt;object type=&quot;3&quot; unique_id=&quot;245308&quot;&gt;&lt;property id=&quot;20148&quot; value=&quot;5&quot;/&gt;&lt;property id=&quot;20300&quot; value=&quot;Slide 1 - &amp;quot;Massive Open Online Course MOOC&amp;quot;&quot;/&gt;&lt;property id=&quot;20307&quot; value=&quot;264&quot;/&gt;&lt;/object&gt;&lt;object type=&quot;3&quot; unique_id=&quot;245309&quot;&gt;&lt;property id=&quot;20148&quot; value=&quot;5&quot;/&gt;&lt;property id=&quot;20300&quot; value=&quot;Slide 2 - &amp;quot;What is a MOOC?&amp;quot;&quot;/&gt;&lt;property id=&quot;20307&quot; value=&quot;257&quot;/&gt;&lt;/object&gt;&lt;object type=&quot;3&quot; unique_id=&quot;245310&quot;&gt;&lt;property id=&quot;20148&quot; value=&quot;5&quot;/&gt;&lt;property id=&quot;20300&quot; value=&quot;Slide 3 - &amp;quot;Why Use a MOOC?&amp;quot;&quot;/&gt;&lt;property id=&quot;20307&quot; value=&quot;258&quot;/&gt;&lt;/object&gt;&lt;object type=&quot;3&quot; unique_id=&quot;245311&quot;&gt;&lt;property id=&quot;20148&quot; value=&quot;5&quot;/&gt;&lt;property id=&quot;20300&quot; value=&quot;Slide 4 - &amp;quot;Why Create a MOOC?&amp;quot;&quot;/&gt;&lt;property id=&quot;20307&quot; value=&quot;259&quot;/&gt;&lt;/object&gt;&lt;object type=&quot;3&quot; unique_id=&quot;245312&quot;&gt;&lt;property id=&quot;20148&quot; value=&quot;5&quot;/&gt;&lt;property id=&quot;20300&quot; value=&quot;Slide 5 - &amp;quot;MOOC Platforms&amp;quot;&quot;/&gt;&lt;property id=&quot;20307&quot; value=&quot;256&quot;/&gt;&lt;/object&gt;&lt;object type=&quot;3&quot; unique_id=&quot;245313&quot;&gt;&lt;property id=&quot;20148&quot; value=&quot;5&quot;/&gt;&lt;property id=&quot;20300&quot; value=&quot;Slide 6 - &amp;quot;Google Course Builder&amp;quot;&quot;/&gt;&lt;property id=&quot;20307&quot; value=&quot;261&quot;/&gt;&lt;/object&gt;&lt;object type=&quot;3&quot; unique_id=&quot;245314&quot;&gt;&lt;property id=&quot;20148&quot; value=&quot;5&quot;/&gt;&lt;property id=&quot;20300&quot; value=&quot;Slide 8 - &amp;quot;Cloud Computing MOOC&amp;quot;&quot;/&gt;&lt;property id=&quot;20307&quot; value=&quot;262&quot;/&gt;&lt;/object&gt;&lt;object type=&quot;3&quot; unique_id=&quot;245315&quot;&gt;&lt;property id=&quot;20148&quot; value=&quot;5&quot;/&gt;&lt;property id=&quot;20300&quot; value=&quot;Slide 9 - &amp;quot;Big Data Applications &amp;amp; Analysis MOOC &amp;quot;&quot;/&gt;&lt;property id=&quot;20307&quot; value=&quot;263&quot;/&gt;&lt;/object&gt;&lt;object type=&quot;3&quot; unique_id=&quot;245316&quot;&gt;&lt;property id=&quot;20148&quot; value=&quot;5&quot;/&gt;&lt;property id=&quot;20300&quot; value=&quot;Slide 11 - &amp;quot;Challenges&amp;quot;&quot;/&gt;&lt;property id=&quot;20307&quot; value=&quot;260&quot;/&gt;&lt;/object&gt;&lt;object type=&quot;3&quot; unique_id=&quot;245374&quot;&gt;&lt;property id=&quot;20148&quot; value=&quot;5&quot;/&gt;&lt;property id=&quot;20300&quot; value=&quot;Slide 10&quot;/&gt;&lt;property id=&quot;20307&quot; value=&quot;265&quot;/&gt;&lt;/object&gt;&lt;object type=&quot;3&quot; unique_id=&quot;245375&quot;&gt;&lt;property id=&quot;20148&quot; value=&quot;5&quot;/&gt;&lt;property id=&quot;20300&quot; value=&quot;Slide 12&quot;/&gt;&lt;property id=&quot;20307&quot; value=&quot;266&quot;/&gt;&lt;/object&gt;&lt;object type=&quot;3&quot; unique_id=&quot;245598&quot;&gt;&lt;property id=&quot;20148&quot; value=&quot;5&quot;/&gt;&lt;property id=&quot;20300&quot; value=&quot;Slide 7 - &amp;quot;Google Course Builder Tehcnologies&amp;quot;&quot;/&gt;&lt;property id=&quot;20307&quot; value=&quot;267&quot;/&gt;&lt;/object&gt;&lt;object type=&quot;3&quot; unique_id=&quot;245765&quot;&gt;&lt;property id=&quot;20148&quot; value=&quot;5&quot;/&gt;&lt;property id=&quot;20300&quot; value=&quot;Slide 13&quot;/&gt;&lt;property id=&quot;20307&quot; value=&quot;268&quot;/&gt;&lt;/object&gt;&lt;/object&gt;&lt;object type=&quot;8&quot; unique_id=&quot;245327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4927</TotalTime>
  <Words>122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Massive Open Online Course MOOC</vt:lpstr>
      <vt:lpstr>What is a MOOC?</vt:lpstr>
      <vt:lpstr>Why Use a MOOC?</vt:lpstr>
      <vt:lpstr>Why Create a MOOC?</vt:lpstr>
      <vt:lpstr>MOOC Platforms</vt:lpstr>
      <vt:lpstr>Google Course Builder</vt:lpstr>
      <vt:lpstr>Google Course Builder Tehcnologies</vt:lpstr>
      <vt:lpstr>Cloud Computing MOOC</vt:lpstr>
      <vt:lpstr>Big Data Applications &amp; Analysis MOOC </vt:lpstr>
      <vt:lpstr>PowerPoint Presentation</vt:lpstr>
      <vt:lpstr>Challenges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Supun Kamburugamuva</dc:creator>
  <cp:lastModifiedBy>Judy Fox</cp:lastModifiedBy>
  <cp:revision>31</cp:revision>
  <dcterms:created xsi:type="dcterms:W3CDTF">2013-11-16T21:50:48Z</dcterms:created>
  <dcterms:modified xsi:type="dcterms:W3CDTF">2014-01-07T02:22:45Z</dcterms:modified>
</cp:coreProperties>
</file>