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72" r:id="rId2"/>
    <p:sldId id="273" r:id="rId3"/>
    <p:sldId id="274" r:id="rId4"/>
    <p:sldId id="264" r:id="rId5"/>
    <p:sldId id="271" r:id="rId6"/>
    <p:sldId id="270" r:id="rId7"/>
    <p:sldId id="256" r:id="rId8"/>
    <p:sldId id="257" r:id="rId9"/>
    <p:sldId id="263" r:id="rId10"/>
    <p:sldId id="260" r:id="rId11"/>
    <p:sldId id="259" r:id="rId12"/>
    <p:sldId id="261" r:id="rId13"/>
    <p:sldId id="262" r:id="rId14"/>
    <p:sldId id="276" r:id="rId15"/>
    <p:sldId id="268" r:id="rId16"/>
    <p:sldId id="269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1A421-5725-4385-8501-EE93AEE25E9A}" type="doc">
      <dgm:prSet loTypeId="urn:microsoft.com/office/officeart/2005/8/layout/vList3" loCatId="list" qsTypeId="urn:microsoft.com/office/officeart/2005/8/quickstyle/simple5" qsCatId="simple" csTypeId="urn:microsoft.com/office/officeart/2005/8/colors/accent1_2" csCatId="accent1" phldr="1"/>
      <dgm:spPr/>
    </dgm:pt>
    <dgm:pt modelId="{B3CC0E73-E477-4EA3-9353-2ACE6A445A08}">
      <dgm:prSet phldrT="[Text]"/>
      <dgm:spPr/>
      <dgm:t>
        <a:bodyPr/>
        <a:lstStyle/>
        <a:p>
          <a:r>
            <a:rPr lang="en-US" dirty="0" smtClean="0"/>
            <a:t>Archiving of Information</a:t>
          </a:r>
          <a:endParaRPr lang="en-US" dirty="0"/>
        </a:p>
      </dgm:t>
    </dgm:pt>
    <dgm:pt modelId="{A5302654-977E-4AC9-8786-11DE700DED45}" type="parTrans" cxnId="{79DB5905-B92E-407E-AC23-0094C408F962}">
      <dgm:prSet/>
      <dgm:spPr/>
      <dgm:t>
        <a:bodyPr/>
        <a:lstStyle/>
        <a:p>
          <a:endParaRPr lang="en-US"/>
        </a:p>
      </dgm:t>
    </dgm:pt>
    <dgm:pt modelId="{0D7C867D-0C23-49D5-B5A5-396CB536604E}" type="sibTrans" cxnId="{79DB5905-B92E-407E-AC23-0094C408F962}">
      <dgm:prSet/>
      <dgm:spPr/>
      <dgm:t>
        <a:bodyPr/>
        <a:lstStyle/>
        <a:p>
          <a:endParaRPr lang="en-US"/>
        </a:p>
      </dgm:t>
    </dgm:pt>
    <dgm:pt modelId="{3D673002-BE55-4283-9BEB-020A6A963167}">
      <dgm:prSet phldrT="[Text]"/>
      <dgm:spPr/>
      <dgm:t>
        <a:bodyPr/>
        <a:lstStyle/>
        <a:p>
          <a:r>
            <a:rPr lang="en-US" dirty="0" smtClean="0"/>
            <a:t>Group Conversation</a:t>
          </a:r>
          <a:endParaRPr lang="en-US" dirty="0"/>
        </a:p>
      </dgm:t>
    </dgm:pt>
    <dgm:pt modelId="{7BD22738-B20C-40B5-84A2-CF7BB19B615A}" type="parTrans" cxnId="{A65D33F3-9F0A-4835-AB83-3F1BCE139BA5}">
      <dgm:prSet/>
      <dgm:spPr/>
      <dgm:t>
        <a:bodyPr/>
        <a:lstStyle/>
        <a:p>
          <a:endParaRPr lang="en-US"/>
        </a:p>
      </dgm:t>
    </dgm:pt>
    <dgm:pt modelId="{73914D32-C736-4FD6-8EF5-F944F87DD4FA}" type="sibTrans" cxnId="{A65D33F3-9F0A-4835-AB83-3F1BCE139BA5}">
      <dgm:prSet/>
      <dgm:spPr/>
      <dgm:t>
        <a:bodyPr/>
        <a:lstStyle/>
        <a:p>
          <a:endParaRPr lang="en-US"/>
        </a:p>
      </dgm:t>
    </dgm:pt>
    <dgm:pt modelId="{D4D08305-174B-4CE8-829E-4A86CEBA1E7E}">
      <dgm:prSet phldrT="[Text]"/>
      <dgm:spPr/>
      <dgm:t>
        <a:bodyPr/>
        <a:lstStyle/>
        <a:p>
          <a:r>
            <a:rPr lang="en-US" dirty="0" smtClean="0"/>
            <a:t>Resource Sharing</a:t>
          </a:r>
          <a:endParaRPr lang="en-US" dirty="0"/>
        </a:p>
      </dgm:t>
    </dgm:pt>
    <dgm:pt modelId="{CFE7C238-8024-49A2-BA5F-7592279D7CD2}" type="parTrans" cxnId="{9139B34C-536C-4F57-BEBF-0AE66339FB76}">
      <dgm:prSet/>
      <dgm:spPr/>
      <dgm:t>
        <a:bodyPr/>
        <a:lstStyle/>
        <a:p>
          <a:endParaRPr lang="en-US"/>
        </a:p>
      </dgm:t>
    </dgm:pt>
    <dgm:pt modelId="{E38E4C70-FF22-4C38-931B-F85AED028A16}" type="sibTrans" cxnId="{9139B34C-536C-4F57-BEBF-0AE66339FB76}">
      <dgm:prSet/>
      <dgm:spPr/>
      <dgm:t>
        <a:bodyPr/>
        <a:lstStyle/>
        <a:p>
          <a:endParaRPr lang="en-US"/>
        </a:p>
      </dgm:t>
    </dgm:pt>
    <dgm:pt modelId="{C0D48019-0065-45F0-BC5E-668E0575FCE8}" type="pres">
      <dgm:prSet presAssocID="{E2A1A421-5725-4385-8501-EE93AEE25E9A}" presName="linearFlow" presStyleCnt="0">
        <dgm:presLayoutVars>
          <dgm:dir/>
          <dgm:resizeHandles val="exact"/>
        </dgm:presLayoutVars>
      </dgm:prSet>
      <dgm:spPr/>
    </dgm:pt>
    <dgm:pt modelId="{B13B5CC0-DC20-420E-BE5B-75DA80E52976}" type="pres">
      <dgm:prSet presAssocID="{B3CC0E73-E477-4EA3-9353-2ACE6A445A08}" presName="composite" presStyleCnt="0"/>
      <dgm:spPr/>
    </dgm:pt>
    <dgm:pt modelId="{F817955C-5AFE-4ACE-B481-E4FAE4B71E7F}" type="pres">
      <dgm:prSet presAssocID="{B3CC0E73-E477-4EA3-9353-2ACE6A445A08}" presName="imgShp" presStyleLbl="fgImgPlace1" presStyleIdx="0" presStyleCnt="3"/>
      <dgm:spPr/>
    </dgm:pt>
    <dgm:pt modelId="{B6965A30-4745-4740-B132-867D753EEE23}" type="pres">
      <dgm:prSet presAssocID="{B3CC0E73-E477-4EA3-9353-2ACE6A445A08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AD297C-5D50-430E-A480-AF39358FBACE}" type="pres">
      <dgm:prSet presAssocID="{0D7C867D-0C23-49D5-B5A5-396CB536604E}" presName="spacing" presStyleCnt="0"/>
      <dgm:spPr/>
    </dgm:pt>
    <dgm:pt modelId="{25E09D9C-B8D8-4F56-B037-8C3543D3B3B5}" type="pres">
      <dgm:prSet presAssocID="{3D673002-BE55-4283-9BEB-020A6A963167}" presName="composite" presStyleCnt="0"/>
      <dgm:spPr/>
    </dgm:pt>
    <dgm:pt modelId="{B0CE2349-4609-488B-B8D0-325D0E5A92CE}" type="pres">
      <dgm:prSet presAssocID="{3D673002-BE55-4283-9BEB-020A6A963167}" presName="imgShp" presStyleLbl="fgImgPlace1" presStyleIdx="1" presStyleCnt="3"/>
      <dgm:spPr/>
    </dgm:pt>
    <dgm:pt modelId="{6725022B-F515-409E-913D-19EDC0D12A2B}" type="pres">
      <dgm:prSet presAssocID="{3D673002-BE55-4283-9BEB-020A6A96316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90A003-D471-4FF0-9FCC-7125CA9FA77F}" type="pres">
      <dgm:prSet presAssocID="{73914D32-C736-4FD6-8EF5-F944F87DD4FA}" presName="spacing" presStyleCnt="0"/>
      <dgm:spPr/>
    </dgm:pt>
    <dgm:pt modelId="{CC2D9841-CD39-4507-9331-C0A94E87DAC0}" type="pres">
      <dgm:prSet presAssocID="{D4D08305-174B-4CE8-829E-4A86CEBA1E7E}" presName="composite" presStyleCnt="0"/>
      <dgm:spPr/>
    </dgm:pt>
    <dgm:pt modelId="{272271B4-089C-43E3-9085-47761AC6FB4C}" type="pres">
      <dgm:prSet presAssocID="{D4D08305-174B-4CE8-829E-4A86CEBA1E7E}" presName="imgShp" presStyleLbl="fgImgPlace1" presStyleIdx="2" presStyleCnt="3"/>
      <dgm:spPr/>
    </dgm:pt>
    <dgm:pt modelId="{C8B1A575-C223-40AE-91AD-9A24B10BEBC6}" type="pres">
      <dgm:prSet presAssocID="{D4D08305-174B-4CE8-829E-4A86CEBA1E7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83827F-FA59-4E1D-ADFF-5735EB95CC2D}" type="presOf" srcId="{D4D08305-174B-4CE8-829E-4A86CEBA1E7E}" destId="{C8B1A575-C223-40AE-91AD-9A24B10BEBC6}" srcOrd="0" destOrd="0" presId="urn:microsoft.com/office/officeart/2005/8/layout/vList3"/>
    <dgm:cxn modelId="{9139B34C-536C-4F57-BEBF-0AE66339FB76}" srcId="{E2A1A421-5725-4385-8501-EE93AEE25E9A}" destId="{D4D08305-174B-4CE8-829E-4A86CEBA1E7E}" srcOrd="2" destOrd="0" parTransId="{CFE7C238-8024-49A2-BA5F-7592279D7CD2}" sibTransId="{E38E4C70-FF22-4C38-931B-F85AED028A16}"/>
    <dgm:cxn modelId="{47744031-ABE3-4980-AE42-DEF00C2DCEA7}" type="presOf" srcId="{B3CC0E73-E477-4EA3-9353-2ACE6A445A08}" destId="{B6965A30-4745-4740-B132-867D753EEE23}" srcOrd="0" destOrd="0" presId="urn:microsoft.com/office/officeart/2005/8/layout/vList3"/>
    <dgm:cxn modelId="{4F0B16D8-7713-43BC-8393-B88CE7B77A83}" type="presOf" srcId="{3D673002-BE55-4283-9BEB-020A6A963167}" destId="{6725022B-F515-409E-913D-19EDC0D12A2B}" srcOrd="0" destOrd="0" presId="urn:microsoft.com/office/officeart/2005/8/layout/vList3"/>
    <dgm:cxn modelId="{A65D33F3-9F0A-4835-AB83-3F1BCE139BA5}" srcId="{E2A1A421-5725-4385-8501-EE93AEE25E9A}" destId="{3D673002-BE55-4283-9BEB-020A6A963167}" srcOrd="1" destOrd="0" parTransId="{7BD22738-B20C-40B5-84A2-CF7BB19B615A}" sibTransId="{73914D32-C736-4FD6-8EF5-F944F87DD4FA}"/>
    <dgm:cxn modelId="{79DB5905-B92E-407E-AC23-0094C408F962}" srcId="{E2A1A421-5725-4385-8501-EE93AEE25E9A}" destId="{B3CC0E73-E477-4EA3-9353-2ACE6A445A08}" srcOrd="0" destOrd="0" parTransId="{A5302654-977E-4AC9-8786-11DE700DED45}" sibTransId="{0D7C867D-0C23-49D5-B5A5-396CB536604E}"/>
    <dgm:cxn modelId="{F09688C1-33B6-48BA-AB07-59B156557110}" type="presOf" srcId="{E2A1A421-5725-4385-8501-EE93AEE25E9A}" destId="{C0D48019-0065-45F0-BC5E-668E0575FCE8}" srcOrd="0" destOrd="0" presId="urn:microsoft.com/office/officeart/2005/8/layout/vList3"/>
    <dgm:cxn modelId="{B9A077C1-770C-47FE-B35F-FB59B7CCE801}" type="presParOf" srcId="{C0D48019-0065-45F0-BC5E-668E0575FCE8}" destId="{B13B5CC0-DC20-420E-BE5B-75DA80E52976}" srcOrd="0" destOrd="0" presId="urn:microsoft.com/office/officeart/2005/8/layout/vList3"/>
    <dgm:cxn modelId="{17A706D2-C809-4069-8DE6-C6AE6ED3DFD2}" type="presParOf" srcId="{B13B5CC0-DC20-420E-BE5B-75DA80E52976}" destId="{F817955C-5AFE-4ACE-B481-E4FAE4B71E7F}" srcOrd="0" destOrd="0" presId="urn:microsoft.com/office/officeart/2005/8/layout/vList3"/>
    <dgm:cxn modelId="{7B6F6FF5-0414-46D0-9FC2-9D437499792B}" type="presParOf" srcId="{B13B5CC0-DC20-420E-BE5B-75DA80E52976}" destId="{B6965A30-4745-4740-B132-867D753EEE23}" srcOrd="1" destOrd="0" presId="urn:microsoft.com/office/officeart/2005/8/layout/vList3"/>
    <dgm:cxn modelId="{1ECE2347-5435-4899-8FE7-434887299C92}" type="presParOf" srcId="{C0D48019-0065-45F0-BC5E-668E0575FCE8}" destId="{C5AD297C-5D50-430E-A480-AF39358FBACE}" srcOrd="1" destOrd="0" presId="urn:microsoft.com/office/officeart/2005/8/layout/vList3"/>
    <dgm:cxn modelId="{325BD96C-91BA-4A1B-9A99-261CB8D9C150}" type="presParOf" srcId="{C0D48019-0065-45F0-BC5E-668E0575FCE8}" destId="{25E09D9C-B8D8-4F56-B037-8C3543D3B3B5}" srcOrd="2" destOrd="0" presId="urn:microsoft.com/office/officeart/2005/8/layout/vList3"/>
    <dgm:cxn modelId="{37ECBE1A-DADA-45E4-B6A8-96826F40F995}" type="presParOf" srcId="{25E09D9C-B8D8-4F56-B037-8C3543D3B3B5}" destId="{B0CE2349-4609-488B-B8D0-325D0E5A92CE}" srcOrd="0" destOrd="0" presId="urn:microsoft.com/office/officeart/2005/8/layout/vList3"/>
    <dgm:cxn modelId="{1071B5DA-E6C7-4976-A788-BEF51C850000}" type="presParOf" srcId="{25E09D9C-B8D8-4F56-B037-8C3543D3B3B5}" destId="{6725022B-F515-409E-913D-19EDC0D12A2B}" srcOrd="1" destOrd="0" presId="urn:microsoft.com/office/officeart/2005/8/layout/vList3"/>
    <dgm:cxn modelId="{E966518C-9835-40D8-BFAD-8BA57779F570}" type="presParOf" srcId="{C0D48019-0065-45F0-BC5E-668E0575FCE8}" destId="{B490A003-D471-4FF0-9FCC-7125CA9FA77F}" srcOrd="3" destOrd="0" presId="urn:microsoft.com/office/officeart/2005/8/layout/vList3"/>
    <dgm:cxn modelId="{C7F1AD57-3890-4A18-919E-470D0A0FEC7A}" type="presParOf" srcId="{C0D48019-0065-45F0-BC5E-668E0575FCE8}" destId="{CC2D9841-CD39-4507-9331-C0A94E87DAC0}" srcOrd="4" destOrd="0" presId="urn:microsoft.com/office/officeart/2005/8/layout/vList3"/>
    <dgm:cxn modelId="{EE060B02-95C2-4C9B-8D82-A66D6CFD4328}" type="presParOf" srcId="{CC2D9841-CD39-4507-9331-C0A94E87DAC0}" destId="{272271B4-089C-43E3-9085-47761AC6FB4C}" srcOrd="0" destOrd="0" presId="urn:microsoft.com/office/officeart/2005/8/layout/vList3"/>
    <dgm:cxn modelId="{209B171C-1104-4EFD-A901-8B9D58997A69}" type="presParOf" srcId="{CC2D9841-CD39-4507-9331-C0A94E87DAC0}" destId="{C8B1A575-C223-40AE-91AD-9A24B10BEBC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03CB05-8393-494E-B75B-7F7729AE6E19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0CBB9C-BBD0-4C08-81BE-64C52A8D77CB}">
      <dgm:prSet phldrT="[Text]"/>
      <dgm:spPr/>
      <dgm:t>
        <a:bodyPr/>
        <a:lstStyle/>
        <a:p>
          <a:r>
            <a:rPr lang="en-US" b="1" i="0" dirty="0" smtClean="0"/>
            <a:t>Ease of learning</a:t>
          </a:r>
          <a:endParaRPr lang="en-US" dirty="0"/>
        </a:p>
      </dgm:t>
    </dgm:pt>
    <dgm:pt modelId="{5DBE9765-1963-44A4-8940-19CB494DF759}" type="parTrans" cxnId="{EC419E00-FAC6-4BDD-9A69-B4B12FA64AB6}">
      <dgm:prSet/>
      <dgm:spPr/>
      <dgm:t>
        <a:bodyPr/>
        <a:lstStyle/>
        <a:p>
          <a:endParaRPr lang="en-US"/>
        </a:p>
      </dgm:t>
    </dgm:pt>
    <dgm:pt modelId="{ED909E9B-DB7E-4D3F-B74E-44BD486D774F}" type="sibTrans" cxnId="{EC419E00-FAC6-4BDD-9A69-B4B12FA64AB6}">
      <dgm:prSet/>
      <dgm:spPr/>
      <dgm:t>
        <a:bodyPr/>
        <a:lstStyle/>
        <a:p>
          <a:endParaRPr lang="en-US"/>
        </a:p>
      </dgm:t>
    </dgm:pt>
    <dgm:pt modelId="{FFD1198E-7613-4AA7-877B-3A760245E564}">
      <dgm:prSet phldrT="[Text]"/>
      <dgm:spPr/>
      <dgm:t>
        <a:bodyPr/>
        <a:lstStyle/>
        <a:p>
          <a:r>
            <a:rPr lang="en-US" b="1" i="0" dirty="0" smtClean="0"/>
            <a:t>Efficiency of use</a:t>
          </a:r>
          <a:endParaRPr lang="en-US" dirty="0"/>
        </a:p>
      </dgm:t>
    </dgm:pt>
    <dgm:pt modelId="{16439907-218D-43DF-B0E4-BACC586FF2E6}" type="parTrans" cxnId="{48BB9638-B44C-454A-8536-D91E032F12FC}">
      <dgm:prSet/>
      <dgm:spPr/>
      <dgm:t>
        <a:bodyPr/>
        <a:lstStyle/>
        <a:p>
          <a:endParaRPr lang="en-US"/>
        </a:p>
      </dgm:t>
    </dgm:pt>
    <dgm:pt modelId="{6501CCD3-D447-4C31-B106-1377FB5A2CD2}" type="sibTrans" cxnId="{48BB9638-B44C-454A-8536-D91E032F12FC}">
      <dgm:prSet/>
      <dgm:spPr/>
      <dgm:t>
        <a:bodyPr/>
        <a:lstStyle/>
        <a:p>
          <a:endParaRPr lang="en-US"/>
        </a:p>
      </dgm:t>
    </dgm:pt>
    <dgm:pt modelId="{744B54BA-3F56-4026-9D75-7DAB281EC36C}">
      <dgm:prSet phldrT="[Text]"/>
      <dgm:spPr/>
      <dgm:t>
        <a:bodyPr/>
        <a:lstStyle/>
        <a:p>
          <a:r>
            <a:rPr lang="en-US" b="1" dirty="0" smtClean="0"/>
            <a:t>Learning Curve</a:t>
          </a:r>
          <a:endParaRPr lang="en-US" b="1" dirty="0"/>
        </a:p>
      </dgm:t>
    </dgm:pt>
    <dgm:pt modelId="{A7C9174E-EB7E-42B2-A56B-6B227AED3BB3}" type="parTrans" cxnId="{AE88792C-B2ED-4EE9-8E5A-E2DBFE6C3CA0}">
      <dgm:prSet/>
      <dgm:spPr/>
      <dgm:t>
        <a:bodyPr/>
        <a:lstStyle/>
        <a:p>
          <a:endParaRPr lang="en-US"/>
        </a:p>
      </dgm:t>
    </dgm:pt>
    <dgm:pt modelId="{046DCAA2-F5DA-4EA0-A07C-2F3AFCDE64A5}" type="sibTrans" cxnId="{AE88792C-B2ED-4EE9-8E5A-E2DBFE6C3CA0}">
      <dgm:prSet/>
      <dgm:spPr/>
      <dgm:t>
        <a:bodyPr/>
        <a:lstStyle/>
        <a:p>
          <a:endParaRPr lang="en-US"/>
        </a:p>
      </dgm:t>
    </dgm:pt>
    <dgm:pt modelId="{2F809C68-F308-4A8A-828C-BC4D644CCF73}">
      <dgm:prSet phldrT="[Text]"/>
      <dgm:spPr/>
      <dgm:t>
        <a:bodyPr/>
        <a:lstStyle/>
        <a:p>
          <a:r>
            <a:rPr lang="en-US" b="1" i="0" dirty="0" smtClean="0"/>
            <a:t>Error frequency and severity</a:t>
          </a:r>
          <a:endParaRPr lang="en-US" dirty="0"/>
        </a:p>
      </dgm:t>
    </dgm:pt>
    <dgm:pt modelId="{2DC769F9-3884-4709-96B5-E1A773C77BC0}" type="parTrans" cxnId="{F02B72CB-42BF-4949-ADE3-7FF467D2E587}">
      <dgm:prSet/>
      <dgm:spPr/>
      <dgm:t>
        <a:bodyPr/>
        <a:lstStyle/>
        <a:p>
          <a:endParaRPr lang="en-US"/>
        </a:p>
      </dgm:t>
    </dgm:pt>
    <dgm:pt modelId="{BF713A4C-B0E2-4EC3-8B84-CEFFCC223CE2}" type="sibTrans" cxnId="{F02B72CB-42BF-4949-ADE3-7FF467D2E587}">
      <dgm:prSet/>
      <dgm:spPr/>
      <dgm:t>
        <a:bodyPr/>
        <a:lstStyle/>
        <a:p>
          <a:endParaRPr lang="en-US"/>
        </a:p>
      </dgm:t>
    </dgm:pt>
    <dgm:pt modelId="{8690C507-1F80-43CA-8EC4-A15AAE982F75}">
      <dgm:prSet phldrT="[Text]"/>
      <dgm:spPr/>
      <dgm:t>
        <a:bodyPr/>
        <a:lstStyle/>
        <a:p>
          <a:r>
            <a:rPr lang="en-US" b="1" i="0" dirty="0" smtClean="0"/>
            <a:t>Subjective satisfaction</a:t>
          </a:r>
          <a:endParaRPr lang="en-US" dirty="0"/>
        </a:p>
      </dgm:t>
    </dgm:pt>
    <dgm:pt modelId="{A369B419-00DA-45EF-8608-2C0D9E2D7C44}" type="parTrans" cxnId="{278B5AA2-FB9E-4327-9B86-C5C31F0A9280}">
      <dgm:prSet/>
      <dgm:spPr/>
      <dgm:t>
        <a:bodyPr/>
        <a:lstStyle/>
        <a:p>
          <a:endParaRPr lang="en-US"/>
        </a:p>
      </dgm:t>
    </dgm:pt>
    <dgm:pt modelId="{165FF50A-B8BD-4BA0-B185-64CDC1DBB0D9}" type="sibTrans" cxnId="{278B5AA2-FB9E-4327-9B86-C5C31F0A9280}">
      <dgm:prSet/>
      <dgm:spPr/>
      <dgm:t>
        <a:bodyPr/>
        <a:lstStyle/>
        <a:p>
          <a:endParaRPr lang="en-US"/>
        </a:p>
      </dgm:t>
    </dgm:pt>
    <dgm:pt modelId="{33E344C4-1D49-4849-A257-68A1B21D6D02}" type="pres">
      <dgm:prSet presAssocID="{CA03CB05-8393-494E-B75B-7F7729AE6E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DD156D-9ED4-4243-A25E-7A68CE287026}" type="pres">
      <dgm:prSet presAssocID="{A10CBB9C-BBD0-4C08-81BE-64C52A8D77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FB104-088C-46C2-97B2-1035B0E7CB96}" type="pres">
      <dgm:prSet presAssocID="{ED909E9B-DB7E-4D3F-B74E-44BD486D774F}" presName="sibTrans" presStyleCnt="0"/>
      <dgm:spPr/>
    </dgm:pt>
    <dgm:pt modelId="{3182BE32-5480-41C7-97CF-4D6A94763978}" type="pres">
      <dgm:prSet presAssocID="{FFD1198E-7613-4AA7-877B-3A760245E56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BDCD1-9C63-4097-84EC-84E65B57DCD5}" type="pres">
      <dgm:prSet presAssocID="{6501CCD3-D447-4C31-B106-1377FB5A2CD2}" presName="sibTrans" presStyleCnt="0"/>
      <dgm:spPr/>
    </dgm:pt>
    <dgm:pt modelId="{3D8B6DC3-7DE2-4D67-AE44-A6D0B7F10E5B}" type="pres">
      <dgm:prSet presAssocID="{744B54BA-3F56-4026-9D75-7DAB281EC36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F0C9D-56E4-473F-A4EB-1AD26A068B67}" type="pres">
      <dgm:prSet presAssocID="{046DCAA2-F5DA-4EA0-A07C-2F3AFCDE64A5}" presName="sibTrans" presStyleCnt="0"/>
      <dgm:spPr/>
    </dgm:pt>
    <dgm:pt modelId="{873DA140-9EDD-48D5-82C9-8DEBAF1F9B88}" type="pres">
      <dgm:prSet presAssocID="{2F809C68-F308-4A8A-828C-BC4D644CCF7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90EB5-E099-47D2-BEBC-98DB83052C48}" type="pres">
      <dgm:prSet presAssocID="{BF713A4C-B0E2-4EC3-8B84-CEFFCC223CE2}" presName="sibTrans" presStyleCnt="0"/>
      <dgm:spPr/>
    </dgm:pt>
    <dgm:pt modelId="{8608CE12-D433-4BB0-9FAC-65B815B98BBF}" type="pres">
      <dgm:prSet presAssocID="{8690C507-1F80-43CA-8EC4-A15AAE982F7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975B69-78FC-42EC-95F7-0D4891CC5A6A}" type="presOf" srcId="{CA03CB05-8393-494E-B75B-7F7729AE6E19}" destId="{33E344C4-1D49-4849-A257-68A1B21D6D02}" srcOrd="0" destOrd="0" presId="urn:microsoft.com/office/officeart/2005/8/layout/default"/>
    <dgm:cxn modelId="{EC419E00-FAC6-4BDD-9A69-B4B12FA64AB6}" srcId="{CA03CB05-8393-494E-B75B-7F7729AE6E19}" destId="{A10CBB9C-BBD0-4C08-81BE-64C52A8D77CB}" srcOrd="0" destOrd="0" parTransId="{5DBE9765-1963-44A4-8940-19CB494DF759}" sibTransId="{ED909E9B-DB7E-4D3F-B74E-44BD486D774F}"/>
    <dgm:cxn modelId="{AE88792C-B2ED-4EE9-8E5A-E2DBFE6C3CA0}" srcId="{CA03CB05-8393-494E-B75B-7F7729AE6E19}" destId="{744B54BA-3F56-4026-9D75-7DAB281EC36C}" srcOrd="2" destOrd="0" parTransId="{A7C9174E-EB7E-42B2-A56B-6B227AED3BB3}" sibTransId="{046DCAA2-F5DA-4EA0-A07C-2F3AFCDE64A5}"/>
    <dgm:cxn modelId="{F02B72CB-42BF-4949-ADE3-7FF467D2E587}" srcId="{CA03CB05-8393-494E-B75B-7F7729AE6E19}" destId="{2F809C68-F308-4A8A-828C-BC4D644CCF73}" srcOrd="3" destOrd="0" parTransId="{2DC769F9-3884-4709-96B5-E1A773C77BC0}" sibTransId="{BF713A4C-B0E2-4EC3-8B84-CEFFCC223CE2}"/>
    <dgm:cxn modelId="{5DD81572-4831-496D-BA26-6E396673B32A}" type="presOf" srcId="{FFD1198E-7613-4AA7-877B-3A760245E564}" destId="{3182BE32-5480-41C7-97CF-4D6A94763978}" srcOrd="0" destOrd="0" presId="urn:microsoft.com/office/officeart/2005/8/layout/default"/>
    <dgm:cxn modelId="{A57FAAE3-3FAE-43A0-93FF-7B41103ABFCD}" type="presOf" srcId="{2F809C68-F308-4A8A-828C-BC4D644CCF73}" destId="{873DA140-9EDD-48D5-82C9-8DEBAF1F9B88}" srcOrd="0" destOrd="0" presId="urn:microsoft.com/office/officeart/2005/8/layout/default"/>
    <dgm:cxn modelId="{430ED977-ACD2-4CC9-955A-F45C550AA2B2}" type="presOf" srcId="{744B54BA-3F56-4026-9D75-7DAB281EC36C}" destId="{3D8B6DC3-7DE2-4D67-AE44-A6D0B7F10E5B}" srcOrd="0" destOrd="0" presId="urn:microsoft.com/office/officeart/2005/8/layout/default"/>
    <dgm:cxn modelId="{536A10DF-BA56-45E0-BB61-F859E81E4C80}" type="presOf" srcId="{A10CBB9C-BBD0-4C08-81BE-64C52A8D77CB}" destId="{F2DD156D-9ED4-4243-A25E-7A68CE287026}" srcOrd="0" destOrd="0" presId="urn:microsoft.com/office/officeart/2005/8/layout/default"/>
    <dgm:cxn modelId="{48BB9638-B44C-454A-8536-D91E032F12FC}" srcId="{CA03CB05-8393-494E-B75B-7F7729AE6E19}" destId="{FFD1198E-7613-4AA7-877B-3A760245E564}" srcOrd="1" destOrd="0" parTransId="{16439907-218D-43DF-B0E4-BACC586FF2E6}" sibTransId="{6501CCD3-D447-4C31-B106-1377FB5A2CD2}"/>
    <dgm:cxn modelId="{B0233F06-738E-4B81-B286-3B09ADE912E7}" type="presOf" srcId="{8690C507-1F80-43CA-8EC4-A15AAE982F75}" destId="{8608CE12-D433-4BB0-9FAC-65B815B98BBF}" srcOrd="0" destOrd="0" presId="urn:microsoft.com/office/officeart/2005/8/layout/default"/>
    <dgm:cxn modelId="{278B5AA2-FB9E-4327-9B86-C5C31F0A9280}" srcId="{CA03CB05-8393-494E-B75B-7F7729AE6E19}" destId="{8690C507-1F80-43CA-8EC4-A15AAE982F75}" srcOrd="4" destOrd="0" parTransId="{A369B419-00DA-45EF-8608-2C0D9E2D7C44}" sibTransId="{165FF50A-B8BD-4BA0-B185-64CDC1DBB0D9}"/>
    <dgm:cxn modelId="{48C10D38-6888-4212-8B0A-C514499ECE32}" type="presParOf" srcId="{33E344C4-1D49-4849-A257-68A1B21D6D02}" destId="{F2DD156D-9ED4-4243-A25E-7A68CE287026}" srcOrd="0" destOrd="0" presId="urn:microsoft.com/office/officeart/2005/8/layout/default"/>
    <dgm:cxn modelId="{6F9BF620-F5DF-4E94-8565-5191DD2445A2}" type="presParOf" srcId="{33E344C4-1D49-4849-A257-68A1B21D6D02}" destId="{549FB104-088C-46C2-97B2-1035B0E7CB96}" srcOrd="1" destOrd="0" presId="urn:microsoft.com/office/officeart/2005/8/layout/default"/>
    <dgm:cxn modelId="{635EE4E0-1D2F-44D1-BB22-57D8D6F6A07D}" type="presParOf" srcId="{33E344C4-1D49-4849-A257-68A1B21D6D02}" destId="{3182BE32-5480-41C7-97CF-4D6A94763978}" srcOrd="2" destOrd="0" presId="urn:microsoft.com/office/officeart/2005/8/layout/default"/>
    <dgm:cxn modelId="{6204477D-66AB-4B01-A12D-DCD73E729843}" type="presParOf" srcId="{33E344C4-1D49-4849-A257-68A1B21D6D02}" destId="{D02BDCD1-9C63-4097-84EC-84E65B57DCD5}" srcOrd="3" destOrd="0" presId="urn:microsoft.com/office/officeart/2005/8/layout/default"/>
    <dgm:cxn modelId="{5C3D1E58-481A-4559-B837-47236AE93297}" type="presParOf" srcId="{33E344C4-1D49-4849-A257-68A1B21D6D02}" destId="{3D8B6DC3-7DE2-4D67-AE44-A6D0B7F10E5B}" srcOrd="4" destOrd="0" presId="urn:microsoft.com/office/officeart/2005/8/layout/default"/>
    <dgm:cxn modelId="{A467895B-DB13-4D22-8899-BD7DDD858562}" type="presParOf" srcId="{33E344C4-1D49-4849-A257-68A1B21D6D02}" destId="{E12F0C9D-56E4-473F-A4EB-1AD26A068B67}" srcOrd="5" destOrd="0" presId="urn:microsoft.com/office/officeart/2005/8/layout/default"/>
    <dgm:cxn modelId="{6C1D3737-9784-4BE1-AB37-70C9EC2C4D46}" type="presParOf" srcId="{33E344C4-1D49-4849-A257-68A1B21D6D02}" destId="{873DA140-9EDD-48D5-82C9-8DEBAF1F9B88}" srcOrd="6" destOrd="0" presId="urn:microsoft.com/office/officeart/2005/8/layout/default"/>
    <dgm:cxn modelId="{77DCF3F1-17CA-4197-B69F-2D369DDE99CA}" type="presParOf" srcId="{33E344C4-1D49-4849-A257-68A1B21D6D02}" destId="{62B90EB5-E099-47D2-BEBC-98DB83052C48}" srcOrd="7" destOrd="0" presId="urn:microsoft.com/office/officeart/2005/8/layout/default"/>
    <dgm:cxn modelId="{001F978B-BD6B-4048-BA39-101F2B78499F}" type="presParOf" srcId="{33E344C4-1D49-4849-A257-68A1B21D6D02}" destId="{8608CE12-D433-4BB0-9FAC-65B815B98BB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DDB316-68A6-4C7C-AE8C-E7553EE49A9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C03FBE-73AA-48D7-948F-7B74F50D134E}">
      <dgm:prSet phldrT="[Text]" custT="1"/>
      <dgm:spPr/>
      <dgm:t>
        <a:bodyPr/>
        <a:lstStyle/>
        <a:p>
          <a:r>
            <a:rPr lang="en-US" sz="2000" dirty="0" smtClean="0"/>
            <a:t> </a:t>
          </a:r>
          <a:r>
            <a:rPr lang="en-US" sz="3600" dirty="0" smtClean="0"/>
            <a:t>1</a:t>
          </a:r>
          <a:endParaRPr lang="en-US" sz="3600" dirty="0"/>
        </a:p>
      </dgm:t>
    </dgm:pt>
    <dgm:pt modelId="{63FE6A3F-AE55-40C9-8304-366F3FC00FEB}" type="parTrans" cxnId="{2C192B0E-D3A7-4A72-B0B2-4FB3113E10B8}">
      <dgm:prSet/>
      <dgm:spPr/>
      <dgm:t>
        <a:bodyPr/>
        <a:lstStyle/>
        <a:p>
          <a:endParaRPr lang="en-US"/>
        </a:p>
      </dgm:t>
    </dgm:pt>
    <dgm:pt modelId="{E9D1E06F-9ECB-4AA5-B83F-2615FF2FF24F}" type="sibTrans" cxnId="{2C192B0E-D3A7-4A72-B0B2-4FB3113E10B8}">
      <dgm:prSet/>
      <dgm:spPr/>
      <dgm:t>
        <a:bodyPr/>
        <a:lstStyle/>
        <a:p>
          <a:endParaRPr lang="en-US"/>
        </a:p>
      </dgm:t>
    </dgm:pt>
    <dgm:pt modelId="{E91603B6-5674-469B-AE8A-9432B8D5A866}">
      <dgm:prSet phldrT="[Text]"/>
      <dgm:spPr/>
      <dgm:t>
        <a:bodyPr/>
        <a:lstStyle/>
        <a:p>
          <a:r>
            <a:rPr lang="en-US" b="0" i="0" u="none" dirty="0" smtClean="0"/>
            <a:t>Add a contact to your contacts list</a:t>
          </a:r>
          <a:endParaRPr lang="en-US" dirty="0"/>
        </a:p>
      </dgm:t>
    </dgm:pt>
    <dgm:pt modelId="{1CFFE8E0-1DFB-4133-BDB3-21BD7D463709}" type="parTrans" cxnId="{0740EF75-70B6-4FB7-A3F3-E53CF7B52C89}">
      <dgm:prSet/>
      <dgm:spPr/>
      <dgm:t>
        <a:bodyPr/>
        <a:lstStyle/>
        <a:p>
          <a:endParaRPr lang="en-US"/>
        </a:p>
      </dgm:t>
    </dgm:pt>
    <dgm:pt modelId="{FB3D924A-E400-4E02-999B-3CFF1A184885}" type="sibTrans" cxnId="{0740EF75-70B6-4FB7-A3F3-E53CF7B52C89}">
      <dgm:prSet/>
      <dgm:spPr/>
      <dgm:t>
        <a:bodyPr/>
        <a:lstStyle/>
        <a:p>
          <a:endParaRPr lang="en-US"/>
        </a:p>
      </dgm:t>
    </dgm:pt>
    <dgm:pt modelId="{E3B50AA7-6D76-474B-A303-09ECB9C9CF6D}">
      <dgm:prSet phldrT="[Text]" custT="1"/>
      <dgm:spPr/>
      <dgm:t>
        <a:bodyPr/>
        <a:lstStyle/>
        <a:p>
          <a:r>
            <a:rPr lang="en-US" sz="3600" dirty="0" smtClean="0"/>
            <a:t>4</a:t>
          </a:r>
          <a:endParaRPr lang="en-US" sz="3600" dirty="0"/>
        </a:p>
      </dgm:t>
    </dgm:pt>
    <dgm:pt modelId="{E3331713-0E10-45EA-A866-F19955EB3C11}" type="parTrans" cxnId="{4B6B8FED-D40B-43EB-AF34-466A8F4C44B2}">
      <dgm:prSet/>
      <dgm:spPr/>
      <dgm:t>
        <a:bodyPr/>
        <a:lstStyle/>
        <a:p>
          <a:endParaRPr lang="en-US"/>
        </a:p>
      </dgm:t>
    </dgm:pt>
    <dgm:pt modelId="{9DC4697A-9447-4566-8FDD-220C12149886}" type="sibTrans" cxnId="{4B6B8FED-D40B-43EB-AF34-466A8F4C44B2}">
      <dgm:prSet/>
      <dgm:spPr/>
      <dgm:t>
        <a:bodyPr/>
        <a:lstStyle/>
        <a:p>
          <a:endParaRPr lang="en-US"/>
        </a:p>
      </dgm:t>
    </dgm:pt>
    <dgm:pt modelId="{49511CDC-2E72-4A83-8B0B-B916287AC787}">
      <dgm:prSet phldrT="[Text]"/>
      <dgm:spPr/>
      <dgm:t>
        <a:bodyPr/>
        <a:lstStyle/>
        <a:p>
          <a:r>
            <a:rPr lang="en-US" b="0" i="0" dirty="0" smtClean="0"/>
            <a:t>Open a message and attach a file to it.</a:t>
          </a:r>
          <a:endParaRPr lang="en-US" dirty="0"/>
        </a:p>
      </dgm:t>
    </dgm:pt>
    <dgm:pt modelId="{E499E26D-FC5D-409A-AFB4-6EDC2F9AE613}" type="parTrans" cxnId="{B3C45B29-0934-401C-AA7A-1016014AB583}">
      <dgm:prSet/>
      <dgm:spPr/>
      <dgm:t>
        <a:bodyPr/>
        <a:lstStyle/>
        <a:p>
          <a:endParaRPr lang="en-US"/>
        </a:p>
      </dgm:t>
    </dgm:pt>
    <dgm:pt modelId="{1BEFAF6E-B42A-4616-B88A-25B777E931E7}" type="sibTrans" cxnId="{B3C45B29-0934-401C-AA7A-1016014AB583}">
      <dgm:prSet/>
      <dgm:spPr/>
      <dgm:t>
        <a:bodyPr/>
        <a:lstStyle/>
        <a:p>
          <a:endParaRPr lang="en-US"/>
        </a:p>
      </dgm:t>
    </dgm:pt>
    <dgm:pt modelId="{1FB0FB01-9D28-4683-80A4-C8A2556D46E5}">
      <dgm:prSet phldrT="[Text]" custT="1"/>
      <dgm:spPr/>
      <dgm:t>
        <a:bodyPr/>
        <a:lstStyle/>
        <a:p>
          <a:r>
            <a:rPr lang="en-US" sz="3600" dirty="0" smtClean="0"/>
            <a:t>5</a:t>
          </a:r>
          <a:endParaRPr lang="en-US" sz="3600" dirty="0"/>
        </a:p>
      </dgm:t>
    </dgm:pt>
    <dgm:pt modelId="{E3199051-9F50-4E9F-BDC7-80419DBD3CC0}" type="parTrans" cxnId="{A5B3A6D0-B4D0-4702-A52C-2DCEB53AC337}">
      <dgm:prSet/>
      <dgm:spPr/>
      <dgm:t>
        <a:bodyPr/>
        <a:lstStyle/>
        <a:p>
          <a:endParaRPr lang="en-US"/>
        </a:p>
      </dgm:t>
    </dgm:pt>
    <dgm:pt modelId="{82FFCBA2-B6B8-4D30-8207-A6344DEE15F7}" type="sibTrans" cxnId="{A5B3A6D0-B4D0-4702-A52C-2DCEB53AC337}">
      <dgm:prSet/>
      <dgm:spPr/>
      <dgm:t>
        <a:bodyPr/>
        <a:lstStyle/>
        <a:p>
          <a:endParaRPr lang="en-US"/>
        </a:p>
      </dgm:t>
    </dgm:pt>
    <dgm:pt modelId="{C583E1AD-CBC5-4859-887B-1837F9466465}">
      <dgm:prSet phldrT="[Text]"/>
      <dgm:spPr/>
      <dgm:t>
        <a:bodyPr/>
        <a:lstStyle/>
        <a:p>
          <a:r>
            <a:rPr lang="en-US" b="0" i="0" dirty="0" smtClean="0"/>
            <a:t>Open a unread message and reply to it.</a:t>
          </a:r>
          <a:endParaRPr lang="en-US" dirty="0"/>
        </a:p>
      </dgm:t>
    </dgm:pt>
    <dgm:pt modelId="{EE1CD26B-9E9C-459D-B6B6-E417E513318E}" type="parTrans" cxnId="{3F745177-6E3F-449B-BB09-6B2846A77665}">
      <dgm:prSet/>
      <dgm:spPr/>
      <dgm:t>
        <a:bodyPr/>
        <a:lstStyle/>
        <a:p>
          <a:endParaRPr lang="en-US"/>
        </a:p>
      </dgm:t>
    </dgm:pt>
    <dgm:pt modelId="{3CD28967-29A4-40C0-AAAA-32121CFC3D7B}" type="sibTrans" cxnId="{3F745177-6E3F-449B-BB09-6B2846A77665}">
      <dgm:prSet/>
      <dgm:spPr/>
      <dgm:t>
        <a:bodyPr/>
        <a:lstStyle/>
        <a:p>
          <a:endParaRPr lang="en-US"/>
        </a:p>
      </dgm:t>
    </dgm:pt>
    <dgm:pt modelId="{5BC10FF4-5174-4AD5-8D30-091D80754D3F}">
      <dgm:prSet custT="1"/>
      <dgm:spPr/>
      <dgm:t>
        <a:bodyPr/>
        <a:lstStyle/>
        <a:p>
          <a:r>
            <a:rPr lang="en-US" sz="3600" dirty="0" smtClean="0"/>
            <a:t>3</a:t>
          </a:r>
          <a:endParaRPr lang="en-US" sz="3600" dirty="0"/>
        </a:p>
      </dgm:t>
    </dgm:pt>
    <dgm:pt modelId="{0E4E0C57-C40D-41FA-A999-9781A7FE952B}" type="parTrans" cxnId="{B2D2125E-5C54-46ED-8DD4-AC8D2343821B}">
      <dgm:prSet/>
      <dgm:spPr/>
      <dgm:t>
        <a:bodyPr/>
        <a:lstStyle/>
        <a:p>
          <a:endParaRPr lang="en-US"/>
        </a:p>
      </dgm:t>
    </dgm:pt>
    <dgm:pt modelId="{8F84EAEB-E111-47DF-B177-D63A770119E4}" type="sibTrans" cxnId="{B2D2125E-5C54-46ED-8DD4-AC8D2343821B}">
      <dgm:prSet/>
      <dgm:spPr/>
      <dgm:t>
        <a:bodyPr/>
        <a:lstStyle/>
        <a:p>
          <a:endParaRPr lang="en-US"/>
        </a:p>
      </dgm:t>
    </dgm:pt>
    <dgm:pt modelId="{F424DB01-F957-4DB5-AA86-9AF4582DCD0A}">
      <dgm:prSet custT="1"/>
      <dgm:spPr/>
      <dgm:t>
        <a:bodyPr/>
        <a:lstStyle/>
        <a:p>
          <a:r>
            <a:rPr lang="en-US" sz="3600" dirty="0" smtClean="0"/>
            <a:t>2</a:t>
          </a:r>
          <a:endParaRPr lang="en-US" sz="3600" dirty="0"/>
        </a:p>
      </dgm:t>
    </dgm:pt>
    <dgm:pt modelId="{8B0D8CF6-A35A-4A87-A3A1-D0BF80F0D9B5}" type="parTrans" cxnId="{58F60253-CA02-4CD3-A6F9-A41038B7E583}">
      <dgm:prSet/>
      <dgm:spPr/>
      <dgm:t>
        <a:bodyPr/>
        <a:lstStyle/>
        <a:p>
          <a:endParaRPr lang="en-US"/>
        </a:p>
      </dgm:t>
    </dgm:pt>
    <dgm:pt modelId="{1DF1B3B3-21AA-4CE1-8802-83D4278C6CA9}" type="sibTrans" cxnId="{58F60253-CA02-4CD3-A6F9-A41038B7E583}">
      <dgm:prSet/>
      <dgm:spPr/>
      <dgm:t>
        <a:bodyPr/>
        <a:lstStyle/>
        <a:p>
          <a:endParaRPr lang="en-US"/>
        </a:p>
      </dgm:t>
    </dgm:pt>
    <dgm:pt modelId="{AFF7919F-8387-4DC0-9214-AD269DB0CA86}">
      <dgm:prSet/>
      <dgm:spPr/>
      <dgm:t>
        <a:bodyPr/>
        <a:lstStyle/>
        <a:p>
          <a:r>
            <a:rPr lang="en-US" b="0" i="0" u="none" smtClean="0"/>
            <a:t>Open a message conversation with someone on your contacts list</a:t>
          </a:r>
          <a:endParaRPr lang="en-US"/>
        </a:p>
      </dgm:t>
    </dgm:pt>
    <dgm:pt modelId="{6B9E73B8-9933-42DB-A132-611E7EA0530E}" type="parTrans" cxnId="{8D69BAE2-1ACC-4C82-A669-3C595380E128}">
      <dgm:prSet/>
      <dgm:spPr/>
      <dgm:t>
        <a:bodyPr/>
        <a:lstStyle/>
        <a:p>
          <a:endParaRPr lang="en-US"/>
        </a:p>
      </dgm:t>
    </dgm:pt>
    <dgm:pt modelId="{56B5AA6E-AB65-49A6-BA2A-7D0638D7BDAB}" type="sibTrans" cxnId="{8D69BAE2-1ACC-4C82-A669-3C595380E128}">
      <dgm:prSet/>
      <dgm:spPr/>
      <dgm:t>
        <a:bodyPr/>
        <a:lstStyle/>
        <a:p>
          <a:endParaRPr lang="en-US"/>
        </a:p>
      </dgm:t>
    </dgm:pt>
    <dgm:pt modelId="{4C6628EE-EA39-4189-A04D-8A2661CFBBF7}">
      <dgm:prSet/>
      <dgm:spPr/>
      <dgm:t>
        <a:bodyPr/>
        <a:lstStyle/>
        <a:p>
          <a:r>
            <a:rPr lang="en-US" b="0" i="0" u="none" smtClean="0"/>
            <a:t>Open a group message with 3 or more people from your contacts list.</a:t>
          </a:r>
          <a:endParaRPr lang="en-US"/>
        </a:p>
      </dgm:t>
    </dgm:pt>
    <dgm:pt modelId="{E5D818EA-982A-4BFE-962A-05BEC8B26C65}" type="parTrans" cxnId="{D7B85D8A-3467-482B-B77B-13A5A988100D}">
      <dgm:prSet/>
      <dgm:spPr/>
      <dgm:t>
        <a:bodyPr/>
        <a:lstStyle/>
        <a:p>
          <a:endParaRPr lang="en-US"/>
        </a:p>
      </dgm:t>
    </dgm:pt>
    <dgm:pt modelId="{B3C084BD-D53F-4173-A15F-B8E056555CAB}" type="sibTrans" cxnId="{D7B85D8A-3467-482B-B77B-13A5A988100D}">
      <dgm:prSet/>
      <dgm:spPr/>
      <dgm:t>
        <a:bodyPr/>
        <a:lstStyle/>
        <a:p>
          <a:endParaRPr lang="en-US"/>
        </a:p>
      </dgm:t>
    </dgm:pt>
    <dgm:pt modelId="{A54443ED-896D-476E-B81B-B2228AD3B06C}" type="pres">
      <dgm:prSet presAssocID="{1ADDB316-68A6-4C7C-AE8C-E7553EE49A9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51BE47-1C7E-4FE8-A9F6-E4A2132B4D51}" type="pres">
      <dgm:prSet presAssocID="{82C03FBE-73AA-48D7-948F-7B74F50D134E}" presName="composite" presStyleCnt="0"/>
      <dgm:spPr/>
    </dgm:pt>
    <dgm:pt modelId="{FBEC617F-1D70-4978-B60B-8A86E95ED1C1}" type="pres">
      <dgm:prSet presAssocID="{82C03FBE-73AA-48D7-948F-7B74F50D134E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E5B289-4DF9-4F9D-8C36-33C84A1ED790}" type="pres">
      <dgm:prSet presAssocID="{82C03FBE-73AA-48D7-948F-7B74F50D134E}" presName="descendantText" presStyleLbl="alignAcc1" presStyleIdx="0" presStyleCnt="5" custLinFactNeighborX="-26" custLinFactNeighborY="-5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BEA9D-12D7-4155-B9A4-B141046244BE}" type="pres">
      <dgm:prSet presAssocID="{E9D1E06F-9ECB-4AA5-B83F-2615FF2FF24F}" presName="sp" presStyleCnt="0"/>
      <dgm:spPr/>
    </dgm:pt>
    <dgm:pt modelId="{E190F637-447B-4D28-9671-2E2D1C19887A}" type="pres">
      <dgm:prSet presAssocID="{F424DB01-F957-4DB5-AA86-9AF4582DCD0A}" presName="composite" presStyleCnt="0"/>
      <dgm:spPr/>
    </dgm:pt>
    <dgm:pt modelId="{BD77EA22-8BEA-4E44-9716-786A3CA41924}" type="pres">
      <dgm:prSet presAssocID="{F424DB01-F957-4DB5-AA86-9AF4582DCD0A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D81D4-FA9F-4316-9076-78E678918059}" type="pres">
      <dgm:prSet presAssocID="{F424DB01-F957-4DB5-AA86-9AF4582DCD0A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94DD7-F8A8-4E7A-ADFD-75291E3275D2}" type="pres">
      <dgm:prSet presAssocID="{1DF1B3B3-21AA-4CE1-8802-83D4278C6CA9}" presName="sp" presStyleCnt="0"/>
      <dgm:spPr/>
    </dgm:pt>
    <dgm:pt modelId="{4BC8829A-B712-448B-ACDD-5F151BE26293}" type="pres">
      <dgm:prSet presAssocID="{5BC10FF4-5174-4AD5-8D30-091D80754D3F}" presName="composite" presStyleCnt="0"/>
      <dgm:spPr/>
    </dgm:pt>
    <dgm:pt modelId="{CE401186-A655-43F4-9559-6C6CCA6E0ACC}" type="pres">
      <dgm:prSet presAssocID="{5BC10FF4-5174-4AD5-8D30-091D80754D3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C1F0C-EAC3-49B8-85B3-B495D9D5CC80}" type="pres">
      <dgm:prSet presAssocID="{5BC10FF4-5174-4AD5-8D30-091D80754D3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8C819-5DAA-42AA-9A7B-B05CD9672DE4}" type="pres">
      <dgm:prSet presAssocID="{8F84EAEB-E111-47DF-B177-D63A770119E4}" presName="sp" presStyleCnt="0"/>
      <dgm:spPr/>
    </dgm:pt>
    <dgm:pt modelId="{252C19AC-8008-4F6E-847A-910CE5E56B3C}" type="pres">
      <dgm:prSet presAssocID="{E3B50AA7-6D76-474B-A303-09ECB9C9CF6D}" presName="composite" presStyleCnt="0"/>
      <dgm:spPr/>
    </dgm:pt>
    <dgm:pt modelId="{B678E37E-FBA1-41E0-859A-87CD602F61B7}" type="pres">
      <dgm:prSet presAssocID="{E3B50AA7-6D76-474B-A303-09ECB9C9CF6D}" presName="parentText" presStyleLbl="alignNode1" presStyleIdx="3" presStyleCnt="5" custLinFactNeighborX="0" custLinFactNeighborY="-4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616EB-0F7F-4110-9BCA-7474169ADE7D}" type="pres">
      <dgm:prSet presAssocID="{E3B50AA7-6D76-474B-A303-09ECB9C9CF6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8D510-CB9F-43EB-8D20-C182912CAA98}" type="pres">
      <dgm:prSet presAssocID="{9DC4697A-9447-4566-8FDD-220C12149886}" presName="sp" presStyleCnt="0"/>
      <dgm:spPr/>
    </dgm:pt>
    <dgm:pt modelId="{D46DBF90-ACFC-4195-AC5D-8A8F9B9FE6CB}" type="pres">
      <dgm:prSet presAssocID="{1FB0FB01-9D28-4683-80A4-C8A2556D46E5}" presName="composite" presStyleCnt="0"/>
      <dgm:spPr/>
    </dgm:pt>
    <dgm:pt modelId="{A872621A-F630-4F2E-8979-C7AC5554BADE}" type="pres">
      <dgm:prSet presAssocID="{1FB0FB01-9D28-4683-80A4-C8A2556D46E5}" presName="parentText" presStyleLbl="alignNode1" presStyleIdx="4" presStyleCnt="5" custLinFactNeighborX="0" custLinFactNeighborY="-306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CC359-B26E-4231-BE90-502EBAE9E30E}" type="pres">
      <dgm:prSet presAssocID="{1FB0FB01-9D28-4683-80A4-C8A2556D46E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69BAE2-1ACC-4C82-A669-3C595380E128}" srcId="{F424DB01-F957-4DB5-AA86-9AF4582DCD0A}" destId="{AFF7919F-8387-4DC0-9214-AD269DB0CA86}" srcOrd="0" destOrd="0" parTransId="{6B9E73B8-9933-42DB-A132-611E7EA0530E}" sibTransId="{56B5AA6E-AB65-49A6-BA2A-7D0638D7BDAB}"/>
    <dgm:cxn modelId="{E145968A-6370-45CD-8EC6-73939C846C14}" type="presOf" srcId="{F424DB01-F957-4DB5-AA86-9AF4582DCD0A}" destId="{BD77EA22-8BEA-4E44-9716-786A3CA41924}" srcOrd="0" destOrd="0" presId="urn:microsoft.com/office/officeart/2005/8/layout/chevron2"/>
    <dgm:cxn modelId="{B3C45B29-0934-401C-AA7A-1016014AB583}" srcId="{E3B50AA7-6D76-474B-A303-09ECB9C9CF6D}" destId="{49511CDC-2E72-4A83-8B0B-B916287AC787}" srcOrd="0" destOrd="0" parTransId="{E499E26D-FC5D-409A-AFB4-6EDC2F9AE613}" sibTransId="{1BEFAF6E-B42A-4616-B88A-25B777E931E7}"/>
    <dgm:cxn modelId="{3F745177-6E3F-449B-BB09-6B2846A77665}" srcId="{1FB0FB01-9D28-4683-80A4-C8A2556D46E5}" destId="{C583E1AD-CBC5-4859-887B-1837F9466465}" srcOrd="0" destOrd="0" parTransId="{EE1CD26B-9E9C-459D-B6B6-E417E513318E}" sibTransId="{3CD28967-29A4-40C0-AAAA-32121CFC3D7B}"/>
    <dgm:cxn modelId="{2DB8865D-F5E6-49A2-A4CD-2F5FC2D91591}" type="presOf" srcId="{E3B50AA7-6D76-474B-A303-09ECB9C9CF6D}" destId="{B678E37E-FBA1-41E0-859A-87CD602F61B7}" srcOrd="0" destOrd="0" presId="urn:microsoft.com/office/officeart/2005/8/layout/chevron2"/>
    <dgm:cxn modelId="{B2D2125E-5C54-46ED-8DD4-AC8D2343821B}" srcId="{1ADDB316-68A6-4C7C-AE8C-E7553EE49A96}" destId="{5BC10FF4-5174-4AD5-8D30-091D80754D3F}" srcOrd="2" destOrd="0" parTransId="{0E4E0C57-C40D-41FA-A999-9781A7FE952B}" sibTransId="{8F84EAEB-E111-47DF-B177-D63A770119E4}"/>
    <dgm:cxn modelId="{32B7CA5B-218B-4E2D-90A5-21CCD46BCD00}" type="presOf" srcId="{1ADDB316-68A6-4C7C-AE8C-E7553EE49A96}" destId="{A54443ED-896D-476E-B81B-B2228AD3B06C}" srcOrd="0" destOrd="0" presId="urn:microsoft.com/office/officeart/2005/8/layout/chevron2"/>
    <dgm:cxn modelId="{BDF489FA-6CDF-4D85-B69D-62BD3D5BAE5F}" type="presOf" srcId="{4C6628EE-EA39-4189-A04D-8A2661CFBBF7}" destId="{2C9C1F0C-EAC3-49B8-85B3-B495D9D5CC80}" srcOrd="0" destOrd="0" presId="urn:microsoft.com/office/officeart/2005/8/layout/chevron2"/>
    <dgm:cxn modelId="{A5B3A6D0-B4D0-4702-A52C-2DCEB53AC337}" srcId="{1ADDB316-68A6-4C7C-AE8C-E7553EE49A96}" destId="{1FB0FB01-9D28-4683-80A4-C8A2556D46E5}" srcOrd="4" destOrd="0" parTransId="{E3199051-9F50-4E9F-BDC7-80419DBD3CC0}" sibTransId="{82FFCBA2-B6B8-4D30-8207-A6344DEE15F7}"/>
    <dgm:cxn modelId="{68030AD5-21C2-4452-A307-1AC3E07B5A37}" type="presOf" srcId="{49511CDC-2E72-4A83-8B0B-B916287AC787}" destId="{B80616EB-0F7F-4110-9BCA-7474169ADE7D}" srcOrd="0" destOrd="0" presId="urn:microsoft.com/office/officeart/2005/8/layout/chevron2"/>
    <dgm:cxn modelId="{8798B0D7-FEA8-47C7-B6BA-61C6EC2AD366}" type="presOf" srcId="{E91603B6-5674-469B-AE8A-9432B8D5A866}" destId="{75E5B289-4DF9-4F9D-8C36-33C84A1ED790}" srcOrd="0" destOrd="0" presId="urn:microsoft.com/office/officeart/2005/8/layout/chevron2"/>
    <dgm:cxn modelId="{3D227D8C-1BFC-41B7-A56A-CC8A6FBEA759}" type="presOf" srcId="{C583E1AD-CBC5-4859-887B-1837F9466465}" destId="{819CC359-B26E-4231-BE90-502EBAE9E30E}" srcOrd="0" destOrd="0" presId="urn:microsoft.com/office/officeart/2005/8/layout/chevron2"/>
    <dgm:cxn modelId="{AFAD4ADE-8C1E-4AB5-9344-01C9D7ECF355}" type="presOf" srcId="{82C03FBE-73AA-48D7-948F-7B74F50D134E}" destId="{FBEC617F-1D70-4978-B60B-8A86E95ED1C1}" srcOrd="0" destOrd="0" presId="urn:microsoft.com/office/officeart/2005/8/layout/chevron2"/>
    <dgm:cxn modelId="{D7B85D8A-3467-482B-B77B-13A5A988100D}" srcId="{5BC10FF4-5174-4AD5-8D30-091D80754D3F}" destId="{4C6628EE-EA39-4189-A04D-8A2661CFBBF7}" srcOrd="0" destOrd="0" parTransId="{E5D818EA-982A-4BFE-962A-05BEC8B26C65}" sibTransId="{B3C084BD-D53F-4173-A15F-B8E056555CAB}"/>
    <dgm:cxn modelId="{7A11E737-1C12-4AAF-A665-471E45345703}" type="presOf" srcId="{5BC10FF4-5174-4AD5-8D30-091D80754D3F}" destId="{CE401186-A655-43F4-9559-6C6CCA6E0ACC}" srcOrd="0" destOrd="0" presId="urn:microsoft.com/office/officeart/2005/8/layout/chevron2"/>
    <dgm:cxn modelId="{CED2A85D-CD7D-47F4-9E04-F08E3EA39FAB}" type="presOf" srcId="{1FB0FB01-9D28-4683-80A4-C8A2556D46E5}" destId="{A872621A-F630-4F2E-8979-C7AC5554BADE}" srcOrd="0" destOrd="0" presId="urn:microsoft.com/office/officeart/2005/8/layout/chevron2"/>
    <dgm:cxn modelId="{58F60253-CA02-4CD3-A6F9-A41038B7E583}" srcId="{1ADDB316-68A6-4C7C-AE8C-E7553EE49A96}" destId="{F424DB01-F957-4DB5-AA86-9AF4582DCD0A}" srcOrd="1" destOrd="0" parTransId="{8B0D8CF6-A35A-4A87-A3A1-D0BF80F0D9B5}" sibTransId="{1DF1B3B3-21AA-4CE1-8802-83D4278C6CA9}"/>
    <dgm:cxn modelId="{4B6B8FED-D40B-43EB-AF34-466A8F4C44B2}" srcId="{1ADDB316-68A6-4C7C-AE8C-E7553EE49A96}" destId="{E3B50AA7-6D76-474B-A303-09ECB9C9CF6D}" srcOrd="3" destOrd="0" parTransId="{E3331713-0E10-45EA-A866-F19955EB3C11}" sibTransId="{9DC4697A-9447-4566-8FDD-220C12149886}"/>
    <dgm:cxn modelId="{66305DDC-6026-47C4-9685-1C60DEE3999C}" type="presOf" srcId="{AFF7919F-8387-4DC0-9214-AD269DB0CA86}" destId="{BC0D81D4-FA9F-4316-9076-78E678918059}" srcOrd="0" destOrd="0" presId="urn:microsoft.com/office/officeart/2005/8/layout/chevron2"/>
    <dgm:cxn modelId="{0740EF75-70B6-4FB7-A3F3-E53CF7B52C89}" srcId="{82C03FBE-73AA-48D7-948F-7B74F50D134E}" destId="{E91603B6-5674-469B-AE8A-9432B8D5A866}" srcOrd="0" destOrd="0" parTransId="{1CFFE8E0-1DFB-4133-BDB3-21BD7D463709}" sibTransId="{FB3D924A-E400-4E02-999B-3CFF1A184885}"/>
    <dgm:cxn modelId="{2C192B0E-D3A7-4A72-B0B2-4FB3113E10B8}" srcId="{1ADDB316-68A6-4C7C-AE8C-E7553EE49A96}" destId="{82C03FBE-73AA-48D7-948F-7B74F50D134E}" srcOrd="0" destOrd="0" parTransId="{63FE6A3F-AE55-40C9-8304-366F3FC00FEB}" sibTransId="{E9D1E06F-9ECB-4AA5-B83F-2615FF2FF24F}"/>
    <dgm:cxn modelId="{9D4DF5D5-86DA-4321-95FD-DBBB401A7594}" type="presParOf" srcId="{A54443ED-896D-476E-B81B-B2228AD3B06C}" destId="{EC51BE47-1C7E-4FE8-A9F6-E4A2132B4D51}" srcOrd="0" destOrd="0" presId="urn:microsoft.com/office/officeart/2005/8/layout/chevron2"/>
    <dgm:cxn modelId="{A960F373-313B-48AE-871E-1750BF110261}" type="presParOf" srcId="{EC51BE47-1C7E-4FE8-A9F6-E4A2132B4D51}" destId="{FBEC617F-1D70-4978-B60B-8A86E95ED1C1}" srcOrd="0" destOrd="0" presId="urn:microsoft.com/office/officeart/2005/8/layout/chevron2"/>
    <dgm:cxn modelId="{CA080A55-0C51-4A60-8C23-1CCE95C4657B}" type="presParOf" srcId="{EC51BE47-1C7E-4FE8-A9F6-E4A2132B4D51}" destId="{75E5B289-4DF9-4F9D-8C36-33C84A1ED790}" srcOrd="1" destOrd="0" presId="urn:microsoft.com/office/officeart/2005/8/layout/chevron2"/>
    <dgm:cxn modelId="{D2FD5719-849B-439A-BE12-03EF6A94690E}" type="presParOf" srcId="{A54443ED-896D-476E-B81B-B2228AD3B06C}" destId="{F28BEA9D-12D7-4155-B9A4-B141046244BE}" srcOrd="1" destOrd="0" presId="urn:microsoft.com/office/officeart/2005/8/layout/chevron2"/>
    <dgm:cxn modelId="{D4AC827D-3CE9-4939-8DD6-4218120D02B6}" type="presParOf" srcId="{A54443ED-896D-476E-B81B-B2228AD3B06C}" destId="{E190F637-447B-4D28-9671-2E2D1C19887A}" srcOrd="2" destOrd="0" presId="urn:microsoft.com/office/officeart/2005/8/layout/chevron2"/>
    <dgm:cxn modelId="{641B110E-90B4-4EF9-BD12-4998EB386B91}" type="presParOf" srcId="{E190F637-447B-4D28-9671-2E2D1C19887A}" destId="{BD77EA22-8BEA-4E44-9716-786A3CA41924}" srcOrd="0" destOrd="0" presId="urn:microsoft.com/office/officeart/2005/8/layout/chevron2"/>
    <dgm:cxn modelId="{0D3CBCA1-6573-410F-8864-CD3B1795CC77}" type="presParOf" srcId="{E190F637-447B-4D28-9671-2E2D1C19887A}" destId="{BC0D81D4-FA9F-4316-9076-78E678918059}" srcOrd="1" destOrd="0" presId="urn:microsoft.com/office/officeart/2005/8/layout/chevron2"/>
    <dgm:cxn modelId="{F778F398-AD27-4A1B-9510-5789115B8579}" type="presParOf" srcId="{A54443ED-896D-476E-B81B-B2228AD3B06C}" destId="{E3394DD7-F8A8-4E7A-ADFD-75291E3275D2}" srcOrd="3" destOrd="0" presId="urn:microsoft.com/office/officeart/2005/8/layout/chevron2"/>
    <dgm:cxn modelId="{7ABB6568-4927-4090-9A47-281CC5AD5862}" type="presParOf" srcId="{A54443ED-896D-476E-B81B-B2228AD3B06C}" destId="{4BC8829A-B712-448B-ACDD-5F151BE26293}" srcOrd="4" destOrd="0" presId="urn:microsoft.com/office/officeart/2005/8/layout/chevron2"/>
    <dgm:cxn modelId="{0A56B02A-6B55-474D-9DE3-072323B2D51A}" type="presParOf" srcId="{4BC8829A-B712-448B-ACDD-5F151BE26293}" destId="{CE401186-A655-43F4-9559-6C6CCA6E0ACC}" srcOrd="0" destOrd="0" presId="urn:microsoft.com/office/officeart/2005/8/layout/chevron2"/>
    <dgm:cxn modelId="{8F0D5150-4B1E-46D2-897B-0CCF095CFF73}" type="presParOf" srcId="{4BC8829A-B712-448B-ACDD-5F151BE26293}" destId="{2C9C1F0C-EAC3-49B8-85B3-B495D9D5CC80}" srcOrd="1" destOrd="0" presId="urn:microsoft.com/office/officeart/2005/8/layout/chevron2"/>
    <dgm:cxn modelId="{E6333A42-478F-482F-A908-6B10D3D67E99}" type="presParOf" srcId="{A54443ED-896D-476E-B81B-B2228AD3B06C}" destId="{4DA8C819-5DAA-42AA-9A7B-B05CD9672DE4}" srcOrd="5" destOrd="0" presId="urn:microsoft.com/office/officeart/2005/8/layout/chevron2"/>
    <dgm:cxn modelId="{A95C2DE7-F208-44D6-A1F4-AC0DD4AD8EE9}" type="presParOf" srcId="{A54443ED-896D-476E-B81B-B2228AD3B06C}" destId="{252C19AC-8008-4F6E-847A-910CE5E56B3C}" srcOrd="6" destOrd="0" presId="urn:microsoft.com/office/officeart/2005/8/layout/chevron2"/>
    <dgm:cxn modelId="{42068013-555F-4A70-A03D-77AECC5939C4}" type="presParOf" srcId="{252C19AC-8008-4F6E-847A-910CE5E56B3C}" destId="{B678E37E-FBA1-41E0-859A-87CD602F61B7}" srcOrd="0" destOrd="0" presId="urn:microsoft.com/office/officeart/2005/8/layout/chevron2"/>
    <dgm:cxn modelId="{EAC06017-30F0-4915-BEF6-6ACA47E2C27F}" type="presParOf" srcId="{252C19AC-8008-4F6E-847A-910CE5E56B3C}" destId="{B80616EB-0F7F-4110-9BCA-7474169ADE7D}" srcOrd="1" destOrd="0" presId="urn:microsoft.com/office/officeart/2005/8/layout/chevron2"/>
    <dgm:cxn modelId="{2497D0DB-F34F-4B41-A5C2-79DDB2DE7277}" type="presParOf" srcId="{A54443ED-896D-476E-B81B-B2228AD3B06C}" destId="{FDF8D510-CB9F-43EB-8D20-C182912CAA98}" srcOrd="7" destOrd="0" presId="urn:microsoft.com/office/officeart/2005/8/layout/chevron2"/>
    <dgm:cxn modelId="{2EC592A7-A367-443C-B73D-7A6B42C98531}" type="presParOf" srcId="{A54443ED-896D-476E-B81B-B2228AD3B06C}" destId="{D46DBF90-ACFC-4195-AC5D-8A8F9B9FE6CB}" srcOrd="8" destOrd="0" presId="urn:microsoft.com/office/officeart/2005/8/layout/chevron2"/>
    <dgm:cxn modelId="{EFCB41A2-FE0D-4459-A401-A0A2E274576F}" type="presParOf" srcId="{D46DBF90-ACFC-4195-AC5D-8A8F9B9FE6CB}" destId="{A872621A-F630-4F2E-8979-C7AC5554BADE}" srcOrd="0" destOrd="0" presId="urn:microsoft.com/office/officeart/2005/8/layout/chevron2"/>
    <dgm:cxn modelId="{C85F718B-E8B6-4B7A-8011-64ABF5AF40DE}" type="presParOf" srcId="{D46DBF90-ACFC-4195-AC5D-8A8F9B9FE6CB}" destId="{819CC359-B26E-4231-BE90-502EBAE9E30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F78E61-4A36-4542-BA83-A1A0AE5CB479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C7054E-D3DC-481E-B3E9-1F0F6E1C4FAB}">
      <dgm:prSet phldrT="[Text]"/>
      <dgm:spPr/>
      <dgm:t>
        <a:bodyPr/>
        <a:lstStyle/>
        <a:p>
          <a:r>
            <a:rPr lang="en-US" dirty="0" smtClean="0"/>
            <a:t>	</a:t>
          </a:r>
          <a:endParaRPr lang="en-US" dirty="0"/>
        </a:p>
      </dgm:t>
    </dgm:pt>
    <dgm:pt modelId="{E2976DF2-40BA-41BA-8671-A914C0061B28}" type="parTrans" cxnId="{25E6CD77-9B1E-4571-AC7E-F846DA2D9A1C}">
      <dgm:prSet/>
      <dgm:spPr/>
      <dgm:t>
        <a:bodyPr/>
        <a:lstStyle/>
        <a:p>
          <a:endParaRPr lang="en-US"/>
        </a:p>
      </dgm:t>
    </dgm:pt>
    <dgm:pt modelId="{0C34DFC5-36E4-44C4-B8A9-D87EB97CABC9}" type="sibTrans" cxnId="{25E6CD77-9B1E-4571-AC7E-F846DA2D9A1C}">
      <dgm:prSet/>
      <dgm:spPr/>
      <dgm:t>
        <a:bodyPr/>
        <a:lstStyle/>
        <a:p>
          <a:endParaRPr lang="en-US"/>
        </a:p>
      </dgm:t>
    </dgm:pt>
    <dgm:pt modelId="{25D60CCD-F8DD-49D4-8441-75568CB2FF77}">
      <dgm:prSet phldrT="[Text]"/>
      <dgm:spPr/>
      <dgm:t>
        <a:bodyPr/>
        <a:lstStyle/>
        <a:p>
          <a:r>
            <a:rPr lang="en-US" dirty="0" smtClean="0"/>
            <a:t>	</a:t>
          </a:r>
          <a:endParaRPr lang="en-US" dirty="0"/>
        </a:p>
      </dgm:t>
    </dgm:pt>
    <dgm:pt modelId="{EB29AF43-D430-4F45-BA8A-B23EAC22F24C}" type="parTrans" cxnId="{F1DB9C70-2431-4FA5-A34E-7D7178E2E601}">
      <dgm:prSet/>
      <dgm:spPr/>
      <dgm:t>
        <a:bodyPr/>
        <a:lstStyle/>
        <a:p>
          <a:endParaRPr lang="en-US"/>
        </a:p>
      </dgm:t>
    </dgm:pt>
    <dgm:pt modelId="{05964994-64B3-441D-A7E0-ED808EBCB355}" type="sibTrans" cxnId="{F1DB9C70-2431-4FA5-A34E-7D7178E2E601}">
      <dgm:prSet/>
      <dgm:spPr/>
      <dgm:t>
        <a:bodyPr/>
        <a:lstStyle/>
        <a:p>
          <a:endParaRPr lang="en-US"/>
        </a:p>
      </dgm:t>
    </dgm:pt>
    <dgm:pt modelId="{9212E850-04CE-4FAD-8139-CD37FF8E595C}">
      <dgm:prSet phldrT="[Text]"/>
      <dgm:spPr/>
      <dgm:t>
        <a:bodyPr/>
        <a:lstStyle/>
        <a:p>
          <a:r>
            <a:rPr lang="en-US" dirty="0" smtClean="0"/>
            <a:t>Record User Path</a:t>
          </a:r>
          <a:endParaRPr lang="en-US" dirty="0"/>
        </a:p>
      </dgm:t>
    </dgm:pt>
    <dgm:pt modelId="{2E8FDC54-0DA4-41D3-B894-F646242CC22A}" type="parTrans" cxnId="{F8110150-D9B6-4790-B065-8A7A0CE4C48B}">
      <dgm:prSet/>
      <dgm:spPr/>
      <dgm:t>
        <a:bodyPr/>
        <a:lstStyle/>
        <a:p>
          <a:endParaRPr lang="en-US"/>
        </a:p>
      </dgm:t>
    </dgm:pt>
    <dgm:pt modelId="{9585BFDF-B329-43B7-A01D-B3179BA9B81B}" type="sibTrans" cxnId="{F8110150-D9B6-4790-B065-8A7A0CE4C48B}">
      <dgm:prSet/>
      <dgm:spPr/>
      <dgm:t>
        <a:bodyPr/>
        <a:lstStyle/>
        <a:p>
          <a:endParaRPr lang="en-US"/>
        </a:p>
      </dgm:t>
    </dgm:pt>
    <dgm:pt modelId="{14BBC847-6FCC-46D6-9CED-9E2EAFF20BBF}">
      <dgm:prSet phldrT="[Text]"/>
      <dgm:spPr/>
      <dgm:t>
        <a:bodyPr/>
        <a:lstStyle/>
        <a:p>
          <a:r>
            <a:rPr lang="en-US" dirty="0" smtClean="0"/>
            <a:t>Record User Time</a:t>
          </a:r>
          <a:endParaRPr lang="en-US" dirty="0"/>
        </a:p>
      </dgm:t>
    </dgm:pt>
    <dgm:pt modelId="{9AFACA7C-F1DB-49CF-9B5E-01DD9B3727C1}" type="parTrans" cxnId="{A047FC57-F10D-48B7-8643-60263D4517C2}">
      <dgm:prSet/>
      <dgm:spPr/>
      <dgm:t>
        <a:bodyPr/>
        <a:lstStyle/>
        <a:p>
          <a:endParaRPr lang="en-US"/>
        </a:p>
      </dgm:t>
    </dgm:pt>
    <dgm:pt modelId="{C5995301-F826-4316-84CE-1A7C88A17242}" type="sibTrans" cxnId="{A047FC57-F10D-48B7-8643-60263D4517C2}">
      <dgm:prSet/>
      <dgm:spPr/>
      <dgm:t>
        <a:bodyPr/>
        <a:lstStyle/>
        <a:p>
          <a:endParaRPr lang="en-US"/>
        </a:p>
      </dgm:t>
    </dgm:pt>
    <dgm:pt modelId="{1D03429C-D3BB-445C-AE47-C957E2473EEC}">
      <dgm:prSet phldrT="[Text]"/>
      <dgm:spPr/>
      <dgm:t>
        <a:bodyPr/>
        <a:lstStyle/>
        <a:p>
          <a:r>
            <a:rPr lang="en-US" dirty="0" smtClean="0"/>
            <a:t>Record User Comments</a:t>
          </a:r>
          <a:endParaRPr lang="en-US" dirty="0"/>
        </a:p>
      </dgm:t>
    </dgm:pt>
    <dgm:pt modelId="{6B82FB1E-E3BC-401D-A21C-CA14DEF2FC24}" type="parTrans" cxnId="{D7F5C528-FB0A-4686-9366-988FD4B1D9C8}">
      <dgm:prSet/>
      <dgm:spPr/>
      <dgm:t>
        <a:bodyPr/>
        <a:lstStyle/>
        <a:p>
          <a:endParaRPr lang="en-US"/>
        </a:p>
      </dgm:t>
    </dgm:pt>
    <dgm:pt modelId="{1CCF4EF0-445C-48C7-AD0F-BA3B1509BB36}" type="sibTrans" cxnId="{D7F5C528-FB0A-4686-9366-988FD4B1D9C8}">
      <dgm:prSet/>
      <dgm:spPr/>
      <dgm:t>
        <a:bodyPr/>
        <a:lstStyle/>
        <a:p>
          <a:endParaRPr lang="en-US"/>
        </a:p>
      </dgm:t>
    </dgm:pt>
    <dgm:pt modelId="{5035F65D-4EC2-4E04-9428-871BB0D54A61}">
      <dgm:prSet phldrT="[Text]" phldr="1" custLinFactNeighborX="-840" custLinFactNeighborY="6250"/>
      <dgm:spPr/>
      <dgm:t>
        <a:bodyPr/>
        <a:lstStyle/>
        <a:p>
          <a:endParaRPr lang="en-US" dirty="0"/>
        </a:p>
      </dgm:t>
    </dgm:pt>
    <dgm:pt modelId="{B8EC0150-F3BA-4997-B629-ED9E56C8C45C}" type="parTrans" cxnId="{7E8FD870-E8C2-49A9-84F0-239B33CBE0F6}">
      <dgm:prSet/>
      <dgm:spPr/>
      <dgm:t>
        <a:bodyPr/>
        <a:lstStyle/>
        <a:p>
          <a:endParaRPr lang="en-US"/>
        </a:p>
      </dgm:t>
    </dgm:pt>
    <dgm:pt modelId="{93DD70E1-F270-48CA-8D42-3B44E3F60C5C}" type="sibTrans" cxnId="{7E8FD870-E8C2-49A9-84F0-239B33CBE0F6}">
      <dgm:prSet/>
      <dgm:spPr/>
      <dgm:t>
        <a:bodyPr/>
        <a:lstStyle/>
        <a:p>
          <a:endParaRPr lang="en-US"/>
        </a:p>
      </dgm:t>
    </dgm:pt>
    <dgm:pt modelId="{4D9E533E-F4FC-4D3F-A8EA-7DB7944D701F}">
      <dgm:prSet phldrT="[Text]" phldr="1" custLinFactNeighborX="-840" custLinFactNeighborY="6250"/>
      <dgm:spPr/>
      <dgm:t>
        <a:bodyPr/>
        <a:lstStyle/>
        <a:p>
          <a:endParaRPr lang="en-US" dirty="0"/>
        </a:p>
      </dgm:t>
    </dgm:pt>
    <dgm:pt modelId="{45E287A9-A221-4397-9247-13C98CA4AF17}" type="parTrans" cxnId="{EED403B5-A6C8-44F8-950F-07524DF471F5}">
      <dgm:prSet/>
      <dgm:spPr/>
      <dgm:t>
        <a:bodyPr/>
        <a:lstStyle/>
        <a:p>
          <a:endParaRPr lang="en-US"/>
        </a:p>
      </dgm:t>
    </dgm:pt>
    <dgm:pt modelId="{F26ADC6F-33CB-4DD0-879B-9EE2CD24149C}" type="sibTrans" cxnId="{EED403B5-A6C8-44F8-950F-07524DF471F5}">
      <dgm:prSet/>
      <dgm:spPr/>
      <dgm:t>
        <a:bodyPr/>
        <a:lstStyle/>
        <a:p>
          <a:endParaRPr lang="en-US"/>
        </a:p>
      </dgm:t>
    </dgm:pt>
    <dgm:pt modelId="{946D95C1-BCE1-4E1B-AE0C-8A7F97B77715}">
      <dgm:prSet phldrT="[Text]" phldr="1" custLinFactNeighborX="-840" custLinFactNeighborY="6250"/>
      <dgm:spPr/>
      <dgm:t>
        <a:bodyPr/>
        <a:lstStyle/>
        <a:p>
          <a:endParaRPr lang="en-US" dirty="0"/>
        </a:p>
      </dgm:t>
    </dgm:pt>
    <dgm:pt modelId="{D58DB166-3716-46FC-96FA-C4B2172EDADD}" type="parTrans" cxnId="{4F5A36C0-9E60-41DD-886F-CE91E0065999}">
      <dgm:prSet/>
      <dgm:spPr/>
      <dgm:t>
        <a:bodyPr/>
        <a:lstStyle/>
        <a:p>
          <a:endParaRPr lang="en-US"/>
        </a:p>
      </dgm:t>
    </dgm:pt>
    <dgm:pt modelId="{4397BE9A-E1C2-4F8B-A7C8-D06EE74499ED}" type="sibTrans" cxnId="{4F5A36C0-9E60-41DD-886F-CE91E0065999}">
      <dgm:prSet/>
      <dgm:spPr/>
      <dgm:t>
        <a:bodyPr/>
        <a:lstStyle/>
        <a:p>
          <a:endParaRPr lang="en-US"/>
        </a:p>
      </dgm:t>
    </dgm:pt>
    <dgm:pt modelId="{CE50218C-C604-48CF-922A-DA29CC32AC7B}" type="pres">
      <dgm:prSet presAssocID="{30F78E61-4A36-4542-BA83-A1A0AE5CB47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546F95-E93E-4D50-9D6D-4194A3C23FD3}" type="pres">
      <dgm:prSet presAssocID="{30F78E61-4A36-4542-BA83-A1A0AE5CB479}" presName="dummyMaxCanvas" presStyleCnt="0">
        <dgm:presLayoutVars/>
      </dgm:prSet>
      <dgm:spPr/>
    </dgm:pt>
    <dgm:pt modelId="{83F156A0-93FD-4563-8594-17E179B98E84}" type="pres">
      <dgm:prSet presAssocID="{30F78E61-4A36-4542-BA83-A1A0AE5CB479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B24EDC-E1E4-4C6A-B924-29F13E1CA4C3}" type="pres">
      <dgm:prSet presAssocID="{30F78E61-4A36-4542-BA83-A1A0AE5CB479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5F49E-28E9-4CD3-B112-E00F57AB20BA}" type="pres">
      <dgm:prSet presAssocID="{30F78E61-4A36-4542-BA83-A1A0AE5CB479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9FBAD-049D-47FD-819C-B01C0276CBE6}" type="pres">
      <dgm:prSet presAssocID="{30F78E61-4A36-4542-BA83-A1A0AE5CB479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92F23-A1C6-4135-89D7-FDAA30D4E291}" type="pres">
      <dgm:prSet presAssocID="{30F78E61-4A36-4542-BA83-A1A0AE5CB479}" presName="FiveNodes_5" presStyleLbl="node1" presStyleIdx="4" presStyleCnt="5" custLinFactNeighborX="-840" custLinFactNeighborY="6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D9931-1A4C-49EB-A420-314221F10E9D}" type="pres">
      <dgm:prSet presAssocID="{30F78E61-4A36-4542-BA83-A1A0AE5CB479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28354-18A3-44DA-94F4-436F4D82602D}" type="pres">
      <dgm:prSet presAssocID="{30F78E61-4A36-4542-BA83-A1A0AE5CB479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8B2D78-6F89-4E4F-8293-EE5022CBE277}" type="pres">
      <dgm:prSet presAssocID="{30F78E61-4A36-4542-BA83-A1A0AE5CB479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432D3-80B7-4232-A086-C295D3F7634D}" type="pres">
      <dgm:prSet presAssocID="{30F78E61-4A36-4542-BA83-A1A0AE5CB479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045E5-D2A9-45B3-9A50-69F592908A4F}" type="pres">
      <dgm:prSet presAssocID="{30F78E61-4A36-4542-BA83-A1A0AE5CB479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A8AAA-9315-40F5-A58D-F9AD54A823BF}" type="pres">
      <dgm:prSet presAssocID="{30F78E61-4A36-4542-BA83-A1A0AE5CB479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F4642-EF0C-4026-AFEF-6EDD79FF878F}" type="pres">
      <dgm:prSet presAssocID="{30F78E61-4A36-4542-BA83-A1A0AE5CB479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ABE4DC-895C-4B8A-9DC1-4847D13FD7ED}" type="pres">
      <dgm:prSet presAssocID="{30F78E61-4A36-4542-BA83-A1A0AE5CB479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7A42C-48CA-49B6-8A02-8965C70EF24E}" type="pres">
      <dgm:prSet presAssocID="{30F78E61-4A36-4542-BA83-A1A0AE5CB479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10E95E-B93E-4D42-83F0-C44A381A7597}" type="presOf" srcId="{05964994-64B3-441D-A7E0-ED808EBCB355}" destId="{0DB28354-18A3-44DA-94F4-436F4D82602D}" srcOrd="0" destOrd="0" presId="urn:microsoft.com/office/officeart/2005/8/layout/vProcess5"/>
    <dgm:cxn modelId="{EED403B5-A6C8-44F8-950F-07524DF471F5}" srcId="{30F78E61-4A36-4542-BA83-A1A0AE5CB479}" destId="{4D9E533E-F4FC-4D3F-A8EA-7DB7944D701F}" srcOrd="6" destOrd="0" parTransId="{45E287A9-A221-4397-9247-13C98CA4AF17}" sibTransId="{F26ADC6F-33CB-4DD0-879B-9EE2CD24149C}"/>
    <dgm:cxn modelId="{AF883720-4D99-4D7F-8C31-AC6EC06EB691}" type="presOf" srcId="{1D03429C-D3BB-445C-AE47-C957E2473EEC}" destId="{2D77A42C-48CA-49B6-8A02-8965C70EF24E}" srcOrd="1" destOrd="0" presId="urn:microsoft.com/office/officeart/2005/8/layout/vProcess5"/>
    <dgm:cxn modelId="{C49C5915-DA39-4142-A73A-737138F25C66}" type="presOf" srcId="{14BBC847-6FCC-46D6-9CED-9E2EAFF20BBF}" destId="{33ABE4DC-895C-4B8A-9DC1-4847D13FD7ED}" srcOrd="1" destOrd="0" presId="urn:microsoft.com/office/officeart/2005/8/layout/vProcess5"/>
    <dgm:cxn modelId="{4F5A36C0-9E60-41DD-886F-CE91E0065999}" srcId="{30F78E61-4A36-4542-BA83-A1A0AE5CB479}" destId="{946D95C1-BCE1-4E1B-AE0C-8A7F97B77715}" srcOrd="7" destOrd="0" parTransId="{D58DB166-3716-46FC-96FA-C4B2172EDADD}" sibTransId="{4397BE9A-E1C2-4F8B-A7C8-D06EE74499ED}"/>
    <dgm:cxn modelId="{A047FC57-F10D-48B7-8643-60263D4517C2}" srcId="{30F78E61-4A36-4542-BA83-A1A0AE5CB479}" destId="{14BBC847-6FCC-46D6-9CED-9E2EAFF20BBF}" srcOrd="3" destOrd="0" parTransId="{9AFACA7C-F1DB-49CF-9B5E-01DD9B3727C1}" sibTransId="{C5995301-F826-4316-84CE-1A7C88A17242}"/>
    <dgm:cxn modelId="{EB4EB00F-FF42-4DE0-ABF6-9C4310C1B660}" type="presOf" srcId="{0C34DFC5-36E4-44C4-B8A9-D87EB97CABC9}" destId="{BF1D9931-1A4C-49EB-A420-314221F10E9D}" srcOrd="0" destOrd="0" presId="urn:microsoft.com/office/officeart/2005/8/layout/vProcess5"/>
    <dgm:cxn modelId="{25E6CD77-9B1E-4571-AC7E-F846DA2D9A1C}" srcId="{30F78E61-4A36-4542-BA83-A1A0AE5CB479}" destId="{2EC7054E-D3DC-481E-B3E9-1F0F6E1C4FAB}" srcOrd="0" destOrd="0" parTransId="{E2976DF2-40BA-41BA-8671-A914C0061B28}" sibTransId="{0C34DFC5-36E4-44C4-B8A9-D87EB97CABC9}"/>
    <dgm:cxn modelId="{A9C876C4-A944-4888-9AF8-23FE3F249A5F}" type="presOf" srcId="{9212E850-04CE-4FAD-8139-CD37FF8E595C}" destId="{4705F49E-28E9-4CD3-B112-E00F57AB20BA}" srcOrd="0" destOrd="0" presId="urn:microsoft.com/office/officeart/2005/8/layout/vProcess5"/>
    <dgm:cxn modelId="{10C64A80-0F55-4FF5-8A62-9AD2680BBDF2}" type="presOf" srcId="{25D60CCD-F8DD-49D4-8441-75568CB2FF77}" destId="{1C0A8AAA-9315-40F5-A58D-F9AD54A823BF}" srcOrd="1" destOrd="0" presId="urn:microsoft.com/office/officeart/2005/8/layout/vProcess5"/>
    <dgm:cxn modelId="{CA1823DF-78E9-4AAA-8109-95E7BA6BFFE6}" type="presOf" srcId="{14BBC847-6FCC-46D6-9CED-9E2EAFF20BBF}" destId="{0E49FBAD-049D-47FD-819C-B01C0276CBE6}" srcOrd="0" destOrd="0" presId="urn:microsoft.com/office/officeart/2005/8/layout/vProcess5"/>
    <dgm:cxn modelId="{951CAFAE-C92D-45D6-8A3D-214A996234B5}" type="presOf" srcId="{1D03429C-D3BB-445C-AE47-C957E2473EEC}" destId="{EF492F23-A1C6-4135-89D7-FDAA30D4E291}" srcOrd="0" destOrd="0" presId="urn:microsoft.com/office/officeart/2005/8/layout/vProcess5"/>
    <dgm:cxn modelId="{7E8FD870-E8C2-49A9-84F0-239B33CBE0F6}" srcId="{30F78E61-4A36-4542-BA83-A1A0AE5CB479}" destId="{5035F65D-4EC2-4E04-9428-871BB0D54A61}" srcOrd="5" destOrd="0" parTransId="{B8EC0150-F3BA-4997-B629-ED9E56C8C45C}" sibTransId="{93DD70E1-F270-48CA-8D42-3B44E3F60C5C}"/>
    <dgm:cxn modelId="{E10DDFB9-DD51-4DB5-BEF6-6135710AF761}" type="presOf" srcId="{9585BFDF-B329-43B7-A01D-B3179BA9B81B}" destId="{E78B2D78-6F89-4E4F-8293-EE5022CBE277}" srcOrd="0" destOrd="0" presId="urn:microsoft.com/office/officeart/2005/8/layout/vProcess5"/>
    <dgm:cxn modelId="{38654D3B-94AD-4818-93EA-D55056F0A62C}" type="presOf" srcId="{25D60CCD-F8DD-49D4-8441-75568CB2FF77}" destId="{96B24EDC-E1E4-4C6A-B924-29F13E1CA4C3}" srcOrd="0" destOrd="0" presId="urn:microsoft.com/office/officeart/2005/8/layout/vProcess5"/>
    <dgm:cxn modelId="{F8110150-D9B6-4790-B065-8A7A0CE4C48B}" srcId="{30F78E61-4A36-4542-BA83-A1A0AE5CB479}" destId="{9212E850-04CE-4FAD-8139-CD37FF8E595C}" srcOrd="2" destOrd="0" parTransId="{2E8FDC54-0DA4-41D3-B894-F646242CC22A}" sibTransId="{9585BFDF-B329-43B7-A01D-B3179BA9B81B}"/>
    <dgm:cxn modelId="{CC22608F-ED35-42C5-98AD-B8E60B3653DC}" type="presOf" srcId="{9212E850-04CE-4FAD-8139-CD37FF8E595C}" destId="{A66F4642-EF0C-4026-AFEF-6EDD79FF878F}" srcOrd="1" destOrd="0" presId="urn:microsoft.com/office/officeart/2005/8/layout/vProcess5"/>
    <dgm:cxn modelId="{D7F5C528-FB0A-4686-9366-988FD4B1D9C8}" srcId="{30F78E61-4A36-4542-BA83-A1A0AE5CB479}" destId="{1D03429C-D3BB-445C-AE47-C957E2473EEC}" srcOrd="4" destOrd="0" parTransId="{6B82FB1E-E3BC-401D-A21C-CA14DEF2FC24}" sibTransId="{1CCF4EF0-445C-48C7-AD0F-BA3B1509BB36}"/>
    <dgm:cxn modelId="{6C6ACB39-874C-4712-ACFD-6A86938A2FFC}" type="presOf" srcId="{2EC7054E-D3DC-481E-B3E9-1F0F6E1C4FAB}" destId="{83F156A0-93FD-4563-8594-17E179B98E84}" srcOrd="0" destOrd="0" presId="urn:microsoft.com/office/officeart/2005/8/layout/vProcess5"/>
    <dgm:cxn modelId="{43E7835B-C38D-4B04-88E1-CF4C6DCAF5B4}" type="presOf" srcId="{30F78E61-4A36-4542-BA83-A1A0AE5CB479}" destId="{CE50218C-C604-48CF-922A-DA29CC32AC7B}" srcOrd="0" destOrd="0" presId="urn:microsoft.com/office/officeart/2005/8/layout/vProcess5"/>
    <dgm:cxn modelId="{EB6443C6-A0D1-49BF-AE13-F1CE23C8B53A}" type="presOf" srcId="{C5995301-F826-4316-84CE-1A7C88A17242}" destId="{7A4432D3-80B7-4232-A086-C295D3F7634D}" srcOrd="0" destOrd="0" presId="urn:microsoft.com/office/officeart/2005/8/layout/vProcess5"/>
    <dgm:cxn modelId="{E8B883BB-645D-4993-9D4B-FC6FADF195DA}" type="presOf" srcId="{2EC7054E-D3DC-481E-B3E9-1F0F6E1C4FAB}" destId="{94F045E5-D2A9-45B3-9A50-69F592908A4F}" srcOrd="1" destOrd="0" presId="urn:microsoft.com/office/officeart/2005/8/layout/vProcess5"/>
    <dgm:cxn modelId="{F1DB9C70-2431-4FA5-A34E-7D7178E2E601}" srcId="{30F78E61-4A36-4542-BA83-A1A0AE5CB479}" destId="{25D60CCD-F8DD-49D4-8441-75568CB2FF77}" srcOrd="1" destOrd="0" parTransId="{EB29AF43-D430-4F45-BA8A-B23EAC22F24C}" sibTransId="{05964994-64B3-441D-A7E0-ED808EBCB355}"/>
    <dgm:cxn modelId="{FA6A49DD-1698-4DE1-A9B7-0B6392DF4866}" type="presParOf" srcId="{CE50218C-C604-48CF-922A-DA29CC32AC7B}" destId="{7A546F95-E93E-4D50-9D6D-4194A3C23FD3}" srcOrd="0" destOrd="0" presId="urn:microsoft.com/office/officeart/2005/8/layout/vProcess5"/>
    <dgm:cxn modelId="{7C0A6D62-9408-4BA7-B7D2-4CE97F32C781}" type="presParOf" srcId="{CE50218C-C604-48CF-922A-DA29CC32AC7B}" destId="{83F156A0-93FD-4563-8594-17E179B98E84}" srcOrd="1" destOrd="0" presId="urn:microsoft.com/office/officeart/2005/8/layout/vProcess5"/>
    <dgm:cxn modelId="{D2B89BAA-2B5D-4389-A60A-076FFD5D448F}" type="presParOf" srcId="{CE50218C-C604-48CF-922A-DA29CC32AC7B}" destId="{96B24EDC-E1E4-4C6A-B924-29F13E1CA4C3}" srcOrd="2" destOrd="0" presId="urn:microsoft.com/office/officeart/2005/8/layout/vProcess5"/>
    <dgm:cxn modelId="{17EC42D6-C15E-42F0-866F-85BB0EB36090}" type="presParOf" srcId="{CE50218C-C604-48CF-922A-DA29CC32AC7B}" destId="{4705F49E-28E9-4CD3-B112-E00F57AB20BA}" srcOrd="3" destOrd="0" presId="urn:microsoft.com/office/officeart/2005/8/layout/vProcess5"/>
    <dgm:cxn modelId="{233F741C-50AB-4C1C-8855-506467AA7983}" type="presParOf" srcId="{CE50218C-C604-48CF-922A-DA29CC32AC7B}" destId="{0E49FBAD-049D-47FD-819C-B01C0276CBE6}" srcOrd="4" destOrd="0" presId="urn:microsoft.com/office/officeart/2005/8/layout/vProcess5"/>
    <dgm:cxn modelId="{D2466849-AF92-4682-B9BD-8BE9074DB113}" type="presParOf" srcId="{CE50218C-C604-48CF-922A-DA29CC32AC7B}" destId="{EF492F23-A1C6-4135-89D7-FDAA30D4E291}" srcOrd="5" destOrd="0" presId="urn:microsoft.com/office/officeart/2005/8/layout/vProcess5"/>
    <dgm:cxn modelId="{0C4A70B7-26F8-48F7-A6C0-979E96BCECBE}" type="presParOf" srcId="{CE50218C-C604-48CF-922A-DA29CC32AC7B}" destId="{BF1D9931-1A4C-49EB-A420-314221F10E9D}" srcOrd="6" destOrd="0" presId="urn:microsoft.com/office/officeart/2005/8/layout/vProcess5"/>
    <dgm:cxn modelId="{3B733494-580E-4762-95E4-617B20319736}" type="presParOf" srcId="{CE50218C-C604-48CF-922A-DA29CC32AC7B}" destId="{0DB28354-18A3-44DA-94F4-436F4D82602D}" srcOrd="7" destOrd="0" presId="urn:microsoft.com/office/officeart/2005/8/layout/vProcess5"/>
    <dgm:cxn modelId="{7EB72546-316A-4F78-91C2-412FC9D75647}" type="presParOf" srcId="{CE50218C-C604-48CF-922A-DA29CC32AC7B}" destId="{E78B2D78-6F89-4E4F-8293-EE5022CBE277}" srcOrd="8" destOrd="0" presId="urn:microsoft.com/office/officeart/2005/8/layout/vProcess5"/>
    <dgm:cxn modelId="{3BE33743-DE9D-4392-9C08-4012A6AB6BA7}" type="presParOf" srcId="{CE50218C-C604-48CF-922A-DA29CC32AC7B}" destId="{7A4432D3-80B7-4232-A086-C295D3F7634D}" srcOrd="9" destOrd="0" presId="urn:microsoft.com/office/officeart/2005/8/layout/vProcess5"/>
    <dgm:cxn modelId="{2425790D-A71B-4F5B-A925-CC4EA53F6D08}" type="presParOf" srcId="{CE50218C-C604-48CF-922A-DA29CC32AC7B}" destId="{94F045E5-D2A9-45B3-9A50-69F592908A4F}" srcOrd="10" destOrd="0" presId="urn:microsoft.com/office/officeart/2005/8/layout/vProcess5"/>
    <dgm:cxn modelId="{80C6A1BD-EFA0-45F1-8655-DBC632664DC4}" type="presParOf" srcId="{CE50218C-C604-48CF-922A-DA29CC32AC7B}" destId="{1C0A8AAA-9315-40F5-A58D-F9AD54A823BF}" srcOrd="11" destOrd="0" presId="urn:microsoft.com/office/officeart/2005/8/layout/vProcess5"/>
    <dgm:cxn modelId="{F945B2D5-0001-4281-BF11-6987CC31684E}" type="presParOf" srcId="{CE50218C-C604-48CF-922A-DA29CC32AC7B}" destId="{A66F4642-EF0C-4026-AFEF-6EDD79FF878F}" srcOrd="12" destOrd="0" presId="urn:microsoft.com/office/officeart/2005/8/layout/vProcess5"/>
    <dgm:cxn modelId="{9D7709CD-ED9F-476E-AC9D-4399488F7DE4}" type="presParOf" srcId="{CE50218C-C604-48CF-922A-DA29CC32AC7B}" destId="{33ABE4DC-895C-4B8A-9DC1-4847D13FD7ED}" srcOrd="13" destOrd="0" presId="urn:microsoft.com/office/officeart/2005/8/layout/vProcess5"/>
    <dgm:cxn modelId="{B38BF28C-879D-4E47-BA4D-FB3C6F0F056E}" type="presParOf" srcId="{CE50218C-C604-48CF-922A-DA29CC32AC7B}" destId="{2D77A42C-48CA-49B6-8A02-8965C70EF24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F78E61-4A36-4542-BA83-A1A0AE5CB479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C7054E-D3DC-481E-B3E9-1F0F6E1C4FAB}">
      <dgm:prSet phldrT="[Text]"/>
      <dgm:spPr/>
      <dgm:t>
        <a:bodyPr/>
        <a:lstStyle/>
        <a:p>
          <a:r>
            <a:rPr lang="en-US" dirty="0" smtClean="0"/>
            <a:t>	</a:t>
          </a:r>
          <a:endParaRPr lang="en-US" dirty="0"/>
        </a:p>
      </dgm:t>
    </dgm:pt>
    <dgm:pt modelId="{E2976DF2-40BA-41BA-8671-A914C0061B28}" type="parTrans" cxnId="{25E6CD77-9B1E-4571-AC7E-F846DA2D9A1C}">
      <dgm:prSet/>
      <dgm:spPr/>
      <dgm:t>
        <a:bodyPr/>
        <a:lstStyle/>
        <a:p>
          <a:endParaRPr lang="en-US"/>
        </a:p>
      </dgm:t>
    </dgm:pt>
    <dgm:pt modelId="{0C34DFC5-36E4-44C4-B8A9-D87EB97CABC9}" type="sibTrans" cxnId="{25E6CD77-9B1E-4571-AC7E-F846DA2D9A1C}">
      <dgm:prSet/>
      <dgm:spPr/>
      <dgm:t>
        <a:bodyPr/>
        <a:lstStyle/>
        <a:p>
          <a:endParaRPr lang="en-US"/>
        </a:p>
      </dgm:t>
    </dgm:pt>
    <dgm:pt modelId="{25D60CCD-F8DD-49D4-8441-75568CB2FF77}">
      <dgm:prSet phldrT="[Text]" custT="1"/>
      <dgm:spPr/>
      <dgm:t>
        <a:bodyPr/>
        <a:lstStyle/>
        <a:p>
          <a:r>
            <a:rPr lang="en-US" sz="2800" dirty="0" smtClean="0"/>
            <a:t>Assistance Needed?</a:t>
          </a:r>
          <a:endParaRPr lang="en-US" sz="2800" dirty="0"/>
        </a:p>
      </dgm:t>
    </dgm:pt>
    <dgm:pt modelId="{EB29AF43-D430-4F45-BA8A-B23EAC22F24C}" type="parTrans" cxnId="{F1DB9C70-2431-4FA5-A34E-7D7178E2E601}">
      <dgm:prSet/>
      <dgm:spPr/>
      <dgm:t>
        <a:bodyPr/>
        <a:lstStyle/>
        <a:p>
          <a:endParaRPr lang="en-US"/>
        </a:p>
      </dgm:t>
    </dgm:pt>
    <dgm:pt modelId="{05964994-64B3-441D-A7E0-ED808EBCB355}" type="sibTrans" cxnId="{F1DB9C70-2431-4FA5-A34E-7D7178E2E601}">
      <dgm:prSet/>
      <dgm:spPr/>
      <dgm:t>
        <a:bodyPr/>
        <a:lstStyle/>
        <a:p>
          <a:endParaRPr lang="en-US"/>
        </a:p>
      </dgm:t>
    </dgm:pt>
    <dgm:pt modelId="{9212E850-04CE-4FAD-8139-CD37FF8E595C}">
      <dgm:prSet phldrT="[Text]"/>
      <dgm:spPr/>
      <dgm:t>
        <a:bodyPr/>
        <a:lstStyle/>
        <a:p>
          <a:r>
            <a:rPr lang="en-US" dirty="0" smtClean="0"/>
            <a:t>User Difficulty Rating (1-5) </a:t>
          </a:r>
          <a:endParaRPr lang="en-US" dirty="0"/>
        </a:p>
      </dgm:t>
    </dgm:pt>
    <dgm:pt modelId="{2E8FDC54-0DA4-41D3-B894-F646242CC22A}" type="parTrans" cxnId="{F8110150-D9B6-4790-B065-8A7A0CE4C48B}">
      <dgm:prSet/>
      <dgm:spPr/>
      <dgm:t>
        <a:bodyPr/>
        <a:lstStyle/>
        <a:p>
          <a:endParaRPr lang="en-US"/>
        </a:p>
      </dgm:t>
    </dgm:pt>
    <dgm:pt modelId="{9585BFDF-B329-43B7-A01D-B3179BA9B81B}" type="sibTrans" cxnId="{F8110150-D9B6-4790-B065-8A7A0CE4C48B}">
      <dgm:prSet/>
      <dgm:spPr/>
      <dgm:t>
        <a:bodyPr/>
        <a:lstStyle/>
        <a:p>
          <a:endParaRPr lang="en-US"/>
        </a:p>
      </dgm:t>
    </dgm:pt>
    <dgm:pt modelId="{14BBC847-6FCC-46D6-9CED-9E2EAFF20BBF}">
      <dgm:prSet phldrT="[Text]"/>
      <dgm:spPr/>
      <dgm:t>
        <a:bodyPr/>
        <a:lstStyle/>
        <a:p>
          <a:r>
            <a:rPr lang="en-US" dirty="0" smtClean="0"/>
            <a:t>Pass or Fail</a:t>
          </a:r>
          <a:endParaRPr lang="en-US" dirty="0"/>
        </a:p>
      </dgm:t>
    </dgm:pt>
    <dgm:pt modelId="{9AFACA7C-F1DB-49CF-9B5E-01DD9B3727C1}" type="parTrans" cxnId="{A047FC57-F10D-48B7-8643-60263D4517C2}">
      <dgm:prSet/>
      <dgm:spPr/>
      <dgm:t>
        <a:bodyPr/>
        <a:lstStyle/>
        <a:p>
          <a:endParaRPr lang="en-US"/>
        </a:p>
      </dgm:t>
    </dgm:pt>
    <dgm:pt modelId="{C5995301-F826-4316-84CE-1A7C88A17242}" type="sibTrans" cxnId="{A047FC57-F10D-48B7-8643-60263D4517C2}">
      <dgm:prSet/>
      <dgm:spPr/>
      <dgm:t>
        <a:bodyPr/>
        <a:lstStyle/>
        <a:p>
          <a:endParaRPr lang="en-US"/>
        </a:p>
      </dgm:t>
    </dgm:pt>
    <dgm:pt modelId="{1D03429C-D3BB-445C-AE47-C957E2473EEC}">
      <dgm:prSet phldrT="[Text]"/>
      <dgm:spPr/>
      <dgm:t>
        <a:bodyPr/>
        <a:lstStyle/>
        <a:p>
          <a:r>
            <a:rPr lang="en-US" dirty="0" smtClean="0"/>
            <a:t>Data Analysis</a:t>
          </a:r>
          <a:endParaRPr lang="en-US" dirty="0"/>
        </a:p>
      </dgm:t>
    </dgm:pt>
    <dgm:pt modelId="{6B82FB1E-E3BC-401D-A21C-CA14DEF2FC24}" type="parTrans" cxnId="{D7F5C528-FB0A-4686-9366-988FD4B1D9C8}">
      <dgm:prSet/>
      <dgm:spPr/>
      <dgm:t>
        <a:bodyPr/>
        <a:lstStyle/>
        <a:p>
          <a:endParaRPr lang="en-US"/>
        </a:p>
      </dgm:t>
    </dgm:pt>
    <dgm:pt modelId="{1CCF4EF0-445C-48C7-AD0F-BA3B1509BB36}" type="sibTrans" cxnId="{D7F5C528-FB0A-4686-9366-988FD4B1D9C8}">
      <dgm:prSet/>
      <dgm:spPr/>
      <dgm:t>
        <a:bodyPr/>
        <a:lstStyle/>
        <a:p>
          <a:endParaRPr lang="en-US"/>
        </a:p>
      </dgm:t>
    </dgm:pt>
    <dgm:pt modelId="{5035F65D-4EC2-4E04-9428-871BB0D54A61}">
      <dgm:prSet phldrT="[Text]" phldr="1" custLinFactNeighborX="-840" custLinFactNeighborY="6250"/>
      <dgm:spPr/>
      <dgm:t>
        <a:bodyPr/>
        <a:lstStyle/>
        <a:p>
          <a:endParaRPr lang="en-US" dirty="0"/>
        </a:p>
      </dgm:t>
    </dgm:pt>
    <dgm:pt modelId="{B8EC0150-F3BA-4997-B629-ED9E56C8C45C}" type="parTrans" cxnId="{7E8FD870-E8C2-49A9-84F0-239B33CBE0F6}">
      <dgm:prSet/>
      <dgm:spPr/>
      <dgm:t>
        <a:bodyPr/>
        <a:lstStyle/>
        <a:p>
          <a:endParaRPr lang="en-US"/>
        </a:p>
      </dgm:t>
    </dgm:pt>
    <dgm:pt modelId="{93DD70E1-F270-48CA-8D42-3B44E3F60C5C}" type="sibTrans" cxnId="{7E8FD870-E8C2-49A9-84F0-239B33CBE0F6}">
      <dgm:prSet/>
      <dgm:spPr/>
      <dgm:t>
        <a:bodyPr/>
        <a:lstStyle/>
        <a:p>
          <a:endParaRPr lang="en-US"/>
        </a:p>
      </dgm:t>
    </dgm:pt>
    <dgm:pt modelId="{4D9E533E-F4FC-4D3F-A8EA-7DB7944D701F}">
      <dgm:prSet phldrT="[Text]" phldr="1" custLinFactNeighborX="-840" custLinFactNeighborY="6250"/>
      <dgm:spPr/>
      <dgm:t>
        <a:bodyPr/>
        <a:lstStyle/>
        <a:p>
          <a:endParaRPr lang="en-US" dirty="0"/>
        </a:p>
      </dgm:t>
    </dgm:pt>
    <dgm:pt modelId="{45E287A9-A221-4397-9247-13C98CA4AF17}" type="parTrans" cxnId="{EED403B5-A6C8-44F8-950F-07524DF471F5}">
      <dgm:prSet/>
      <dgm:spPr/>
      <dgm:t>
        <a:bodyPr/>
        <a:lstStyle/>
        <a:p>
          <a:endParaRPr lang="en-US"/>
        </a:p>
      </dgm:t>
    </dgm:pt>
    <dgm:pt modelId="{F26ADC6F-33CB-4DD0-879B-9EE2CD24149C}" type="sibTrans" cxnId="{EED403B5-A6C8-44F8-950F-07524DF471F5}">
      <dgm:prSet/>
      <dgm:spPr/>
      <dgm:t>
        <a:bodyPr/>
        <a:lstStyle/>
        <a:p>
          <a:endParaRPr lang="en-US"/>
        </a:p>
      </dgm:t>
    </dgm:pt>
    <dgm:pt modelId="{946D95C1-BCE1-4E1B-AE0C-8A7F97B77715}">
      <dgm:prSet phldrT="[Text]" phldr="1" custLinFactNeighborX="-840" custLinFactNeighborY="6250"/>
      <dgm:spPr/>
      <dgm:t>
        <a:bodyPr/>
        <a:lstStyle/>
        <a:p>
          <a:endParaRPr lang="en-US" dirty="0"/>
        </a:p>
      </dgm:t>
    </dgm:pt>
    <dgm:pt modelId="{D58DB166-3716-46FC-96FA-C4B2172EDADD}" type="parTrans" cxnId="{4F5A36C0-9E60-41DD-886F-CE91E0065999}">
      <dgm:prSet/>
      <dgm:spPr/>
      <dgm:t>
        <a:bodyPr/>
        <a:lstStyle/>
        <a:p>
          <a:endParaRPr lang="en-US"/>
        </a:p>
      </dgm:t>
    </dgm:pt>
    <dgm:pt modelId="{4397BE9A-E1C2-4F8B-A7C8-D06EE74499ED}" type="sibTrans" cxnId="{4F5A36C0-9E60-41DD-886F-CE91E0065999}">
      <dgm:prSet/>
      <dgm:spPr/>
      <dgm:t>
        <a:bodyPr/>
        <a:lstStyle/>
        <a:p>
          <a:endParaRPr lang="en-US"/>
        </a:p>
      </dgm:t>
    </dgm:pt>
    <dgm:pt modelId="{CE50218C-C604-48CF-922A-DA29CC32AC7B}" type="pres">
      <dgm:prSet presAssocID="{30F78E61-4A36-4542-BA83-A1A0AE5CB47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546F95-E93E-4D50-9D6D-4194A3C23FD3}" type="pres">
      <dgm:prSet presAssocID="{30F78E61-4A36-4542-BA83-A1A0AE5CB479}" presName="dummyMaxCanvas" presStyleCnt="0">
        <dgm:presLayoutVars/>
      </dgm:prSet>
      <dgm:spPr/>
    </dgm:pt>
    <dgm:pt modelId="{83F156A0-93FD-4563-8594-17E179B98E84}" type="pres">
      <dgm:prSet presAssocID="{30F78E61-4A36-4542-BA83-A1A0AE5CB479}" presName="FiveNodes_1" presStyleLbl="node1" presStyleIdx="0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B24EDC-E1E4-4C6A-B924-29F13E1CA4C3}" type="pres">
      <dgm:prSet presAssocID="{30F78E61-4A36-4542-BA83-A1A0AE5CB479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5F49E-28E9-4CD3-B112-E00F57AB20BA}" type="pres">
      <dgm:prSet presAssocID="{30F78E61-4A36-4542-BA83-A1A0AE5CB479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9FBAD-049D-47FD-819C-B01C0276CBE6}" type="pres">
      <dgm:prSet presAssocID="{30F78E61-4A36-4542-BA83-A1A0AE5CB479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92F23-A1C6-4135-89D7-FDAA30D4E291}" type="pres">
      <dgm:prSet presAssocID="{30F78E61-4A36-4542-BA83-A1A0AE5CB479}" presName="FiveNodes_5" presStyleLbl="node1" presStyleIdx="4" presStyleCnt="5" custLinFactNeighborX="-840" custLinFactNeighborY="6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D9931-1A4C-49EB-A420-314221F10E9D}" type="pres">
      <dgm:prSet presAssocID="{30F78E61-4A36-4542-BA83-A1A0AE5CB479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28354-18A3-44DA-94F4-436F4D82602D}" type="pres">
      <dgm:prSet presAssocID="{30F78E61-4A36-4542-BA83-A1A0AE5CB479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8B2D78-6F89-4E4F-8293-EE5022CBE277}" type="pres">
      <dgm:prSet presAssocID="{30F78E61-4A36-4542-BA83-A1A0AE5CB479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432D3-80B7-4232-A086-C295D3F7634D}" type="pres">
      <dgm:prSet presAssocID="{30F78E61-4A36-4542-BA83-A1A0AE5CB479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045E5-D2A9-45B3-9A50-69F592908A4F}" type="pres">
      <dgm:prSet presAssocID="{30F78E61-4A36-4542-BA83-A1A0AE5CB479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A8AAA-9315-40F5-A58D-F9AD54A823BF}" type="pres">
      <dgm:prSet presAssocID="{30F78E61-4A36-4542-BA83-A1A0AE5CB479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F4642-EF0C-4026-AFEF-6EDD79FF878F}" type="pres">
      <dgm:prSet presAssocID="{30F78E61-4A36-4542-BA83-A1A0AE5CB479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ABE4DC-895C-4B8A-9DC1-4847D13FD7ED}" type="pres">
      <dgm:prSet presAssocID="{30F78E61-4A36-4542-BA83-A1A0AE5CB479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7A42C-48CA-49B6-8A02-8965C70EF24E}" type="pres">
      <dgm:prSet presAssocID="{30F78E61-4A36-4542-BA83-A1A0AE5CB479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D403B5-A6C8-44F8-950F-07524DF471F5}" srcId="{30F78E61-4A36-4542-BA83-A1A0AE5CB479}" destId="{4D9E533E-F4FC-4D3F-A8EA-7DB7944D701F}" srcOrd="6" destOrd="0" parTransId="{45E287A9-A221-4397-9247-13C98CA4AF17}" sibTransId="{F26ADC6F-33CB-4DD0-879B-9EE2CD24149C}"/>
    <dgm:cxn modelId="{A047FC57-F10D-48B7-8643-60263D4517C2}" srcId="{30F78E61-4A36-4542-BA83-A1A0AE5CB479}" destId="{14BBC847-6FCC-46D6-9CED-9E2EAFF20BBF}" srcOrd="3" destOrd="0" parTransId="{9AFACA7C-F1DB-49CF-9B5E-01DD9B3727C1}" sibTransId="{C5995301-F826-4316-84CE-1A7C88A17242}"/>
    <dgm:cxn modelId="{66C953C9-A35B-4DF9-89D7-35AD17275C32}" type="presOf" srcId="{9212E850-04CE-4FAD-8139-CD37FF8E595C}" destId="{4705F49E-28E9-4CD3-B112-E00F57AB20BA}" srcOrd="0" destOrd="0" presId="urn:microsoft.com/office/officeart/2005/8/layout/vProcess5"/>
    <dgm:cxn modelId="{4F5A36C0-9E60-41DD-886F-CE91E0065999}" srcId="{30F78E61-4A36-4542-BA83-A1A0AE5CB479}" destId="{946D95C1-BCE1-4E1B-AE0C-8A7F97B77715}" srcOrd="7" destOrd="0" parTransId="{D58DB166-3716-46FC-96FA-C4B2172EDADD}" sibTransId="{4397BE9A-E1C2-4F8B-A7C8-D06EE74499ED}"/>
    <dgm:cxn modelId="{A8CB3FD4-4CD9-4DA0-861E-541C9008527B}" type="presOf" srcId="{C5995301-F826-4316-84CE-1A7C88A17242}" destId="{7A4432D3-80B7-4232-A086-C295D3F7634D}" srcOrd="0" destOrd="0" presId="urn:microsoft.com/office/officeart/2005/8/layout/vProcess5"/>
    <dgm:cxn modelId="{C2A046D5-58BD-48D1-B23E-6433AEFCB105}" type="presOf" srcId="{05964994-64B3-441D-A7E0-ED808EBCB355}" destId="{0DB28354-18A3-44DA-94F4-436F4D82602D}" srcOrd="0" destOrd="0" presId="urn:microsoft.com/office/officeart/2005/8/layout/vProcess5"/>
    <dgm:cxn modelId="{ED64ED56-D791-4CE6-9D4B-63C8C740234F}" type="presOf" srcId="{14BBC847-6FCC-46D6-9CED-9E2EAFF20BBF}" destId="{0E49FBAD-049D-47FD-819C-B01C0276CBE6}" srcOrd="0" destOrd="0" presId="urn:microsoft.com/office/officeart/2005/8/layout/vProcess5"/>
    <dgm:cxn modelId="{7024DA1A-9EFA-4A3F-879A-D37D3422564A}" type="presOf" srcId="{9212E850-04CE-4FAD-8139-CD37FF8E595C}" destId="{A66F4642-EF0C-4026-AFEF-6EDD79FF878F}" srcOrd="1" destOrd="0" presId="urn:microsoft.com/office/officeart/2005/8/layout/vProcess5"/>
    <dgm:cxn modelId="{D5B66381-3314-4A12-831C-43AA563BB306}" type="presOf" srcId="{30F78E61-4A36-4542-BA83-A1A0AE5CB479}" destId="{CE50218C-C604-48CF-922A-DA29CC32AC7B}" srcOrd="0" destOrd="0" presId="urn:microsoft.com/office/officeart/2005/8/layout/vProcess5"/>
    <dgm:cxn modelId="{25E6CD77-9B1E-4571-AC7E-F846DA2D9A1C}" srcId="{30F78E61-4A36-4542-BA83-A1A0AE5CB479}" destId="{2EC7054E-D3DC-481E-B3E9-1F0F6E1C4FAB}" srcOrd="0" destOrd="0" parTransId="{E2976DF2-40BA-41BA-8671-A914C0061B28}" sibTransId="{0C34DFC5-36E4-44C4-B8A9-D87EB97CABC9}"/>
    <dgm:cxn modelId="{7E8FD870-E8C2-49A9-84F0-239B33CBE0F6}" srcId="{30F78E61-4A36-4542-BA83-A1A0AE5CB479}" destId="{5035F65D-4EC2-4E04-9428-871BB0D54A61}" srcOrd="5" destOrd="0" parTransId="{B8EC0150-F3BA-4997-B629-ED9E56C8C45C}" sibTransId="{93DD70E1-F270-48CA-8D42-3B44E3F60C5C}"/>
    <dgm:cxn modelId="{6C3A4832-E47A-465F-AA3C-6CE76DFE5967}" type="presOf" srcId="{1D03429C-D3BB-445C-AE47-C957E2473EEC}" destId="{EF492F23-A1C6-4135-89D7-FDAA30D4E291}" srcOrd="0" destOrd="0" presId="urn:microsoft.com/office/officeart/2005/8/layout/vProcess5"/>
    <dgm:cxn modelId="{F8110150-D9B6-4790-B065-8A7A0CE4C48B}" srcId="{30F78E61-4A36-4542-BA83-A1A0AE5CB479}" destId="{9212E850-04CE-4FAD-8139-CD37FF8E595C}" srcOrd="2" destOrd="0" parTransId="{2E8FDC54-0DA4-41D3-B894-F646242CC22A}" sibTransId="{9585BFDF-B329-43B7-A01D-B3179BA9B81B}"/>
    <dgm:cxn modelId="{F6533837-8B9A-4EA0-9E6D-99E06339DF10}" type="presOf" srcId="{25D60CCD-F8DD-49D4-8441-75568CB2FF77}" destId="{96B24EDC-E1E4-4C6A-B924-29F13E1CA4C3}" srcOrd="0" destOrd="0" presId="urn:microsoft.com/office/officeart/2005/8/layout/vProcess5"/>
    <dgm:cxn modelId="{D7F5C528-FB0A-4686-9366-988FD4B1D9C8}" srcId="{30F78E61-4A36-4542-BA83-A1A0AE5CB479}" destId="{1D03429C-D3BB-445C-AE47-C957E2473EEC}" srcOrd="4" destOrd="0" parTransId="{6B82FB1E-E3BC-401D-A21C-CA14DEF2FC24}" sibTransId="{1CCF4EF0-445C-48C7-AD0F-BA3B1509BB36}"/>
    <dgm:cxn modelId="{870EB20D-291A-48DC-AE77-04DF373E62F5}" type="presOf" srcId="{9585BFDF-B329-43B7-A01D-B3179BA9B81B}" destId="{E78B2D78-6F89-4E4F-8293-EE5022CBE277}" srcOrd="0" destOrd="0" presId="urn:microsoft.com/office/officeart/2005/8/layout/vProcess5"/>
    <dgm:cxn modelId="{877785AE-DFF4-4DA8-8D47-352A4F44027D}" type="presOf" srcId="{2EC7054E-D3DC-481E-B3E9-1F0F6E1C4FAB}" destId="{94F045E5-D2A9-45B3-9A50-69F592908A4F}" srcOrd="1" destOrd="0" presId="urn:microsoft.com/office/officeart/2005/8/layout/vProcess5"/>
    <dgm:cxn modelId="{3FD6828A-E65E-41FE-AC97-4F6D73007A5D}" type="presOf" srcId="{2EC7054E-D3DC-481E-B3E9-1F0F6E1C4FAB}" destId="{83F156A0-93FD-4563-8594-17E179B98E84}" srcOrd="0" destOrd="0" presId="urn:microsoft.com/office/officeart/2005/8/layout/vProcess5"/>
    <dgm:cxn modelId="{C2E9EF11-B910-4E57-B6F4-4739A8813C96}" type="presOf" srcId="{0C34DFC5-36E4-44C4-B8A9-D87EB97CABC9}" destId="{BF1D9931-1A4C-49EB-A420-314221F10E9D}" srcOrd="0" destOrd="0" presId="urn:microsoft.com/office/officeart/2005/8/layout/vProcess5"/>
    <dgm:cxn modelId="{8A2AAB9B-F3F5-4F99-9F95-4FDAB49FBF0F}" type="presOf" srcId="{14BBC847-6FCC-46D6-9CED-9E2EAFF20BBF}" destId="{33ABE4DC-895C-4B8A-9DC1-4847D13FD7ED}" srcOrd="1" destOrd="0" presId="urn:microsoft.com/office/officeart/2005/8/layout/vProcess5"/>
    <dgm:cxn modelId="{48FCC17E-6924-4C0D-BE04-06526735AEF8}" type="presOf" srcId="{1D03429C-D3BB-445C-AE47-C957E2473EEC}" destId="{2D77A42C-48CA-49B6-8A02-8965C70EF24E}" srcOrd="1" destOrd="0" presId="urn:microsoft.com/office/officeart/2005/8/layout/vProcess5"/>
    <dgm:cxn modelId="{4E90350F-E9EA-46DE-A3E5-77B2B6B5B5BE}" type="presOf" srcId="{25D60CCD-F8DD-49D4-8441-75568CB2FF77}" destId="{1C0A8AAA-9315-40F5-A58D-F9AD54A823BF}" srcOrd="1" destOrd="0" presId="urn:microsoft.com/office/officeart/2005/8/layout/vProcess5"/>
    <dgm:cxn modelId="{F1DB9C70-2431-4FA5-A34E-7D7178E2E601}" srcId="{30F78E61-4A36-4542-BA83-A1A0AE5CB479}" destId="{25D60CCD-F8DD-49D4-8441-75568CB2FF77}" srcOrd="1" destOrd="0" parTransId="{EB29AF43-D430-4F45-BA8A-B23EAC22F24C}" sibTransId="{05964994-64B3-441D-A7E0-ED808EBCB355}"/>
    <dgm:cxn modelId="{9E7F5A72-DEE6-4B3B-BAD5-B0D9D1670FA9}" type="presParOf" srcId="{CE50218C-C604-48CF-922A-DA29CC32AC7B}" destId="{7A546F95-E93E-4D50-9D6D-4194A3C23FD3}" srcOrd="0" destOrd="0" presId="urn:microsoft.com/office/officeart/2005/8/layout/vProcess5"/>
    <dgm:cxn modelId="{E4B2885F-1782-44DE-ACEB-6110AEBD2915}" type="presParOf" srcId="{CE50218C-C604-48CF-922A-DA29CC32AC7B}" destId="{83F156A0-93FD-4563-8594-17E179B98E84}" srcOrd="1" destOrd="0" presId="urn:microsoft.com/office/officeart/2005/8/layout/vProcess5"/>
    <dgm:cxn modelId="{856DA697-C3F7-4549-AD99-4473989D25F6}" type="presParOf" srcId="{CE50218C-C604-48CF-922A-DA29CC32AC7B}" destId="{96B24EDC-E1E4-4C6A-B924-29F13E1CA4C3}" srcOrd="2" destOrd="0" presId="urn:microsoft.com/office/officeart/2005/8/layout/vProcess5"/>
    <dgm:cxn modelId="{4D655349-BABB-4A39-8EFF-87E60C109ABF}" type="presParOf" srcId="{CE50218C-C604-48CF-922A-DA29CC32AC7B}" destId="{4705F49E-28E9-4CD3-B112-E00F57AB20BA}" srcOrd="3" destOrd="0" presId="urn:microsoft.com/office/officeart/2005/8/layout/vProcess5"/>
    <dgm:cxn modelId="{44755629-D1FE-4296-AC7E-8AFEAC7A33EF}" type="presParOf" srcId="{CE50218C-C604-48CF-922A-DA29CC32AC7B}" destId="{0E49FBAD-049D-47FD-819C-B01C0276CBE6}" srcOrd="4" destOrd="0" presId="urn:microsoft.com/office/officeart/2005/8/layout/vProcess5"/>
    <dgm:cxn modelId="{F37474C2-ACFC-4ED4-9F3A-86DC9CC3319B}" type="presParOf" srcId="{CE50218C-C604-48CF-922A-DA29CC32AC7B}" destId="{EF492F23-A1C6-4135-89D7-FDAA30D4E291}" srcOrd="5" destOrd="0" presId="urn:microsoft.com/office/officeart/2005/8/layout/vProcess5"/>
    <dgm:cxn modelId="{605A8297-E714-4ADA-A8BA-B9392D588286}" type="presParOf" srcId="{CE50218C-C604-48CF-922A-DA29CC32AC7B}" destId="{BF1D9931-1A4C-49EB-A420-314221F10E9D}" srcOrd="6" destOrd="0" presId="urn:microsoft.com/office/officeart/2005/8/layout/vProcess5"/>
    <dgm:cxn modelId="{DB69AA36-3AC6-48D5-957B-205B8342D5D7}" type="presParOf" srcId="{CE50218C-C604-48CF-922A-DA29CC32AC7B}" destId="{0DB28354-18A3-44DA-94F4-436F4D82602D}" srcOrd="7" destOrd="0" presId="urn:microsoft.com/office/officeart/2005/8/layout/vProcess5"/>
    <dgm:cxn modelId="{167B7A07-B921-4542-83BA-286D68FAA4EA}" type="presParOf" srcId="{CE50218C-C604-48CF-922A-DA29CC32AC7B}" destId="{E78B2D78-6F89-4E4F-8293-EE5022CBE277}" srcOrd="8" destOrd="0" presId="urn:microsoft.com/office/officeart/2005/8/layout/vProcess5"/>
    <dgm:cxn modelId="{72D57DDA-4E51-4C75-BDB1-9E7416C059FD}" type="presParOf" srcId="{CE50218C-C604-48CF-922A-DA29CC32AC7B}" destId="{7A4432D3-80B7-4232-A086-C295D3F7634D}" srcOrd="9" destOrd="0" presId="urn:microsoft.com/office/officeart/2005/8/layout/vProcess5"/>
    <dgm:cxn modelId="{66CC26AA-D055-414A-B80B-5DE8300A8CFB}" type="presParOf" srcId="{CE50218C-C604-48CF-922A-DA29CC32AC7B}" destId="{94F045E5-D2A9-45B3-9A50-69F592908A4F}" srcOrd="10" destOrd="0" presId="urn:microsoft.com/office/officeart/2005/8/layout/vProcess5"/>
    <dgm:cxn modelId="{162F05FF-9B13-4100-8CF5-4E2E20F45914}" type="presParOf" srcId="{CE50218C-C604-48CF-922A-DA29CC32AC7B}" destId="{1C0A8AAA-9315-40F5-A58D-F9AD54A823BF}" srcOrd="11" destOrd="0" presId="urn:microsoft.com/office/officeart/2005/8/layout/vProcess5"/>
    <dgm:cxn modelId="{444D79A6-4103-4AD5-AC94-0B0A80F09333}" type="presParOf" srcId="{CE50218C-C604-48CF-922A-DA29CC32AC7B}" destId="{A66F4642-EF0C-4026-AFEF-6EDD79FF878F}" srcOrd="12" destOrd="0" presId="urn:microsoft.com/office/officeart/2005/8/layout/vProcess5"/>
    <dgm:cxn modelId="{32995E8D-A395-4BCE-90B1-91A003AFC2EF}" type="presParOf" srcId="{CE50218C-C604-48CF-922A-DA29CC32AC7B}" destId="{33ABE4DC-895C-4B8A-9DC1-4847D13FD7ED}" srcOrd="13" destOrd="0" presId="urn:microsoft.com/office/officeart/2005/8/layout/vProcess5"/>
    <dgm:cxn modelId="{0623A688-9D8F-41FE-8ED8-431DAC32948D}" type="presParOf" srcId="{CE50218C-C604-48CF-922A-DA29CC32AC7B}" destId="{2D77A42C-48CA-49B6-8A02-8965C70EF24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03CB05-8393-494E-B75B-7F7729AE6E19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0CBB9C-BBD0-4C08-81BE-64C52A8D77CB}">
      <dgm:prSet phldrT="[Text]"/>
      <dgm:spPr/>
      <dgm:t>
        <a:bodyPr/>
        <a:lstStyle/>
        <a:p>
          <a:r>
            <a:rPr lang="en-US" b="1" i="0" dirty="0" smtClean="0"/>
            <a:t>Message Notification </a:t>
          </a:r>
          <a:endParaRPr lang="en-US" dirty="0"/>
        </a:p>
      </dgm:t>
    </dgm:pt>
    <dgm:pt modelId="{5DBE9765-1963-44A4-8940-19CB494DF759}" type="parTrans" cxnId="{EC419E00-FAC6-4BDD-9A69-B4B12FA64AB6}">
      <dgm:prSet/>
      <dgm:spPr/>
      <dgm:t>
        <a:bodyPr/>
        <a:lstStyle/>
        <a:p>
          <a:endParaRPr lang="en-US"/>
        </a:p>
      </dgm:t>
    </dgm:pt>
    <dgm:pt modelId="{ED909E9B-DB7E-4D3F-B74E-44BD486D774F}" type="sibTrans" cxnId="{EC419E00-FAC6-4BDD-9A69-B4B12FA64AB6}">
      <dgm:prSet/>
      <dgm:spPr/>
      <dgm:t>
        <a:bodyPr/>
        <a:lstStyle/>
        <a:p>
          <a:endParaRPr lang="en-US"/>
        </a:p>
      </dgm:t>
    </dgm:pt>
    <dgm:pt modelId="{FFD1198E-7613-4AA7-877B-3A760245E564}">
      <dgm:prSet phldrT="[Text]"/>
      <dgm:spPr/>
      <dgm:t>
        <a:bodyPr/>
        <a:lstStyle/>
        <a:p>
          <a:r>
            <a:rPr lang="en-US" b="1" dirty="0" smtClean="0"/>
            <a:t>Document Collaboration</a:t>
          </a:r>
          <a:endParaRPr lang="en-US" b="1" dirty="0"/>
        </a:p>
      </dgm:t>
    </dgm:pt>
    <dgm:pt modelId="{16439907-218D-43DF-B0E4-BACC586FF2E6}" type="parTrans" cxnId="{48BB9638-B44C-454A-8536-D91E032F12FC}">
      <dgm:prSet/>
      <dgm:spPr/>
      <dgm:t>
        <a:bodyPr/>
        <a:lstStyle/>
        <a:p>
          <a:endParaRPr lang="en-US"/>
        </a:p>
      </dgm:t>
    </dgm:pt>
    <dgm:pt modelId="{6501CCD3-D447-4C31-B106-1377FB5A2CD2}" type="sibTrans" cxnId="{48BB9638-B44C-454A-8536-D91E032F12FC}">
      <dgm:prSet/>
      <dgm:spPr/>
      <dgm:t>
        <a:bodyPr/>
        <a:lstStyle/>
        <a:p>
          <a:endParaRPr lang="en-US"/>
        </a:p>
      </dgm:t>
    </dgm:pt>
    <dgm:pt modelId="{744B54BA-3F56-4026-9D75-7DAB281EC36C}">
      <dgm:prSet phldrT="[Text]"/>
      <dgm:spPr/>
      <dgm:t>
        <a:bodyPr/>
        <a:lstStyle/>
        <a:p>
          <a:r>
            <a:rPr lang="en-US" b="1" dirty="0" smtClean="0"/>
            <a:t>Draft Mode</a:t>
          </a:r>
          <a:endParaRPr lang="en-US" b="1" dirty="0"/>
        </a:p>
      </dgm:t>
    </dgm:pt>
    <dgm:pt modelId="{A7C9174E-EB7E-42B2-A56B-6B227AED3BB3}" type="parTrans" cxnId="{AE88792C-B2ED-4EE9-8E5A-E2DBFE6C3CA0}">
      <dgm:prSet/>
      <dgm:spPr/>
      <dgm:t>
        <a:bodyPr/>
        <a:lstStyle/>
        <a:p>
          <a:endParaRPr lang="en-US"/>
        </a:p>
      </dgm:t>
    </dgm:pt>
    <dgm:pt modelId="{046DCAA2-F5DA-4EA0-A07C-2F3AFCDE64A5}" type="sibTrans" cxnId="{AE88792C-B2ED-4EE9-8E5A-E2DBFE6C3CA0}">
      <dgm:prSet/>
      <dgm:spPr/>
      <dgm:t>
        <a:bodyPr/>
        <a:lstStyle/>
        <a:p>
          <a:endParaRPr lang="en-US"/>
        </a:p>
      </dgm:t>
    </dgm:pt>
    <dgm:pt modelId="{2F809C68-F308-4A8A-828C-BC4D644CCF73}">
      <dgm:prSet phldrT="[Text]"/>
      <dgm:spPr/>
      <dgm:t>
        <a:bodyPr/>
        <a:lstStyle/>
        <a:p>
          <a:r>
            <a:rPr lang="en-US" b="1" i="0" dirty="0" smtClean="0"/>
            <a:t>Permissions</a:t>
          </a:r>
          <a:endParaRPr lang="en-US" dirty="0"/>
        </a:p>
      </dgm:t>
    </dgm:pt>
    <dgm:pt modelId="{2DC769F9-3884-4709-96B5-E1A773C77BC0}" type="parTrans" cxnId="{F02B72CB-42BF-4949-ADE3-7FF467D2E587}">
      <dgm:prSet/>
      <dgm:spPr/>
      <dgm:t>
        <a:bodyPr/>
        <a:lstStyle/>
        <a:p>
          <a:endParaRPr lang="en-US"/>
        </a:p>
      </dgm:t>
    </dgm:pt>
    <dgm:pt modelId="{BF713A4C-B0E2-4EC3-8B84-CEFFCC223CE2}" type="sibTrans" cxnId="{F02B72CB-42BF-4949-ADE3-7FF467D2E587}">
      <dgm:prSet/>
      <dgm:spPr/>
      <dgm:t>
        <a:bodyPr/>
        <a:lstStyle/>
        <a:p>
          <a:endParaRPr lang="en-US"/>
        </a:p>
      </dgm:t>
    </dgm:pt>
    <dgm:pt modelId="{33E344C4-1D49-4849-A257-68A1B21D6D02}" type="pres">
      <dgm:prSet presAssocID="{CA03CB05-8393-494E-B75B-7F7729AE6E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DD156D-9ED4-4243-A25E-7A68CE287026}" type="pres">
      <dgm:prSet presAssocID="{A10CBB9C-BBD0-4C08-81BE-64C52A8D77C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FB104-088C-46C2-97B2-1035B0E7CB96}" type="pres">
      <dgm:prSet presAssocID="{ED909E9B-DB7E-4D3F-B74E-44BD486D774F}" presName="sibTrans" presStyleCnt="0"/>
      <dgm:spPr/>
    </dgm:pt>
    <dgm:pt modelId="{3182BE32-5480-41C7-97CF-4D6A94763978}" type="pres">
      <dgm:prSet presAssocID="{FFD1198E-7613-4AA7-877B-3A760245E56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BDCD1-9C63-4097-84EC-84E65B57DCD5}" type="pres">
      <dgm:prSet presAssocID="{6501CCD3-D447-4C31-B106-1377FB5A2CD2}" presName="sibTrans" presStyleCnt="0"/>
      <dgm:spPr/>
    </dgm:pt>
    <dgm:pt modelId="{3D8B6DC3-7DE2-4D67-AE44-A6D0B7F10E5B}" type="pres">
      <dgm:prSet presAssocID="{744B54BA-3F56-4026-9D75-7DAB281EC36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F0C9D-56E4-473F-A4EB-1AD26A068B67}" type="pres">
      <dgm:prSet presAssocID="{046DCAA2-F5DA-4EA0-A07C-2F3AFCDE64A5}" presName="sibTrans" presStyleCnt="0"/>
      <dgm:spPr/>
    </dgm:pt>
    <dgm:pt modelId="{873DA140-9EDD-48D5-82C9-8DEBAF1F9B88}" type="pres">
      <dgm:prSet presAssocID="{2F809C68-F308-4A8A-828C-BC4D644CCF7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419E00-FAC6-4BDD-9A69-B4B12FA64AB6}" srcId="{CA03CB05-8393-494E-B75B-7F7729AE6E19}" destId="{A10CBB9C-BBD0-4C08-81BE-64C52A8D77CB}" srcOrd="0" destOrd="0" parTransId="{5DBE9765-1963-44A4-8940-19CB494DF759}" sibTransId="{ED909E9B-DB7E-4D3F-B74E-44BD486D774F}"/>
    <dgm:cxn modelId="{AE88792C-B2ED-4EE9-8E5A-E2DBFE6C3CA0}" srcId="{CA03CB05-8393-494E-B75B-7F7729AE6E19}" destId="{744B54BA-3F56-4026-9D75-7DAB281EC36C}" srcOrd="2" destOrd="0" parTransId="{A7C9174E-EB7E-42B2-A56B-6B227AED3BB3}" sibTransId="{046DCAA2-F5DA-4EA0-A07C-2F3AFCDE64A5}"/>
    <dgm:cxn modelId="{F02B72CB-42BF-4949-ADE3-7FF467D2E587}" srcId="{CA03CB05-8393-494E-B75B-7F7729AE6E19}" destId="{2F809C68-F308-4A8A-828C-BC4D644CCF73}" srcOrd="3" destOrd="0" parTransId="{2DC769F9-3884-4709-96B5-E1A773C77BC0}" sibTransId="{BF713A4C-B0E2-4EC3-8B84-CEFFCC223CE2}"/>
    <dgm:cxn modelId="{18C3BE00-8991-4F26-9C55-EC4737E300BB}" type="presOf" srcId="{CA03CB05-8393-494E-B75B-7F7729AE6E19}" destId="{33E344C4-1D49-4849-A257-68A1B21D6D02}" srcOrd="0" destOrd="0" presId="urn:microsoft.com/office/officeart/2005/8/layout/default"/>
    <dgm:cxn modelId="{0F1A170F-42A6-4C41-BE50-3BCF2B7F8950}" type="presOf" srcId="{A10CBB9C-BBD0-4C08-81BE-64C52A8D77CB}" destId="{F2DD156D-9ED4-4243-A25E-7A68CE287026}" srcOrd="0" destOrd="0" presId="urn:microsoft.com/office/officeart/2005/8/layout/default"/>
    <dgm:cxn modelId="{19C14B18-0B6C-4D1A-92F4-843E104133A5}" type="presOf" srcId="{2F809C68-F308-4A8A-828C-BC4D644CCF73}" destId="{873DA140-9EDD-48D5-82C9-8DEBAF1F9B88}" srcOrd="0" destOrd="0" presId="urn:microsoft.com/office/officeart/2005/8/layout/default"/>
    <dgm:cxn modelId="{48BB9638-B44C-454A-8536-D91E032F12FC}" srcId="{CA03CB05-8393-494E-B75B-7F7729AE6E19}" destId="{FFD1198E-7613-4AA7-877B-3A760245E564}" srcOrd="1" destOrd="0" parTransId="{16439907-218D-43DF-B0E4-BACC586FF2E6}" sibTransId="{6501CCD3-D447-4C31-B106-1377FB5A2CD2}"/>
    <dgm:cxn modelId="{E3CEE544-3D8F-4715-A079-58601B73B616}" type="presOf" srcId="{FFD1198E-7613-4AA7-877B-3A760245E564}" destId="{3182BE32-5480-41C7-97CF-4D6A94763978}" srcOrd="0" destOrd="0" presId="urn:microsoft.com/office/officeart/2005/8/layout/default"/>
    <dgm:cxn modelId="{06114F16-A99C-4809-BD19-C1D431258993}" type="presOf" srcId="{744B54BA-3F56-4026-9D75-7DAB281EC36C}" destId="{3D8B6DC3-7DE2-4D67-AE44-A6D0B7F10E5B}" srcOrd="0" destOrd="0" presId="urn:microsoft.com/office/officeart/2005/8/layout/default"/>
    <dgm:cxn modelId="{16F0551A-C5B4-4318-AF35-90EEA8CB82FE}" type="presParOf" srcId="{33E344C4-1D49-4849-A257-68A1B21D6D02}" destId="{F2DD156D-9ED4-4243-A25E-7A68CE287026}" srcOrd="0" destOrd="0" presId="urn:microsoft.com/office/officeart/2005/8/layout/default"/>
    <dgm:cxn modelId="{C088ECC8-CFCA-4229-BC87-576DE553461C}" type="presParOf" srcId="{33E344C4-1D49-4849-A257-68A1B21D6D02}" destId="{549FB104-088C-46C2-97B2-1035B0E7CB96}" srcOrd="1" destOrd="0" presId="urn:microsoft.com/office/officeart/2005/8/layout/default"/>
    <dgm:cxn modelId="{8AECBEB8-DC6A-4409-B9C2-D5AC627ACBB1}" type="presParOf" srcId="{33E344C4-1D49-4849-A257-68A1B21D6D02}" destId="{3182BE32-5480-41C7-97CF-4D6A94763978}" srcOrd="2" destOrd="0" presId="urn:microsoft.com/office/officeart/2005/8/layout/default"/>
    <dgm:cxn modelId="{D01A656C-EA11-4144-B5F0-F4FB1D03BC8A}" type="presParOf" srcId="{33E344C4-1D49-4849-A257-68A1B21D6D02}" destId="{D02BDCD1-9C63-4097-84EC-84E65B57DCD5}" srcOrd="3" destOrd="0" presId="urn:microsoft.com/office/officeart/2005/8/layout/default"/>
    <dgm:cxn modelId="{A4B22D39-E56E-4863-AA53-DFF35AEDB889}" type="presParOf" srcId="{33E344C4-1D49-4849-A257-68A1B21D6D02}" destId="{3D8B6DC3-7DE2-4D67-AE44-A6D0B7F10E5B}" srcOrd="4" destOrd="0" presId="urn:microsoft.com/office/officeart/2005/8/layout/default"/>
    <dgm:cxn modelId="{29A5FD84-7062-4895-8872-286145D39017}" type="presParOf" srcId="{33E344C4-1D49-4849-A257-68A1B21D6D02}" destId="{E12F0C9D-56E4-473F-A4EB-1AD26A068B67}" srcOrd="5" destOrd="0" presId="urn:microsoft.com/office/officeart/2005/8/layout/default"/>
    <dgm:cxn modelId="{F89FD9C5-B68B-457D-A2D1-A2A6F853E4A8}" type="presParOf" srcId="{33E344C4-1D49-4849-A257-68A1B21D6D02}" destId="{873DA140-9EDD-48D5-82C9-8DEBAF1F9B8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965A30-4745-4740-B132-867D753EEE23}">
      <dsp:nvSpPr>
        <dsp:cNvPr id="0" name=""/>
        <dsp:cNvSpPr/>
      </dsp:nvSpPr>
      <dsp:spPr>
        <a:xfrm rot="10800000">
          <a:off x="1181387" y="540"/>
          <a:ext cx="3800475" cy="89649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331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Archiving of Information</a:t>
          </a:r>
          <a:endParaRPr lang="en-US" sz="2600" kern="1200" dirty="0"/>
        </a:p>
      </dsp:txBody>
      <dsp:txXfrm rot="10800000">
        <a:off x="1181387" y="540"/>
        <a:ext cx="3800475" cy="896498"/>
      </dsp:txXfrm>
    </dsp:sp>
    <dsp:sp modelId="{F817955C-5AFE-4ACE-B481-E4FAE4B71E7F}">
      <dsp:nvSpPr>
        <dsp:cNvPr id="0" name=""/>
        <dsp:cNvSpPr/>
      </dsp:nvSpPr>
      <dsp:spPr>
        <a:xfrm>
          <a:off x="733137" y="540"/>
          <a:ext cx="896498" cy="8964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tint val="50000"/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725022B-F515-409E-913D-19EDC0D12A2B}">
      <dsp:nvSpPr>
        <dsp:cNvPr id="0" name=""/>
        <dsp:cNvSpPr/>
      </dsp:nvSpPr>
      <dsp:spPr>
        <a:xfrm rot="10800000">
          <a:off x="1181387" y="1164650"/>
          <a:ext cx="3800475" cy="89649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331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Group Conversation</a:t>
          </a:r>
          <a:endParaRPr lang="en-US" sz="2600" kern="1200" dirty="0"/>
        </a:p>
      </dsp:txBody>
      <dsp:txXfrm rot="10800000">
        <a:off x="1181387" y="1164650"/>
        <a:ext cx="3800475" cy="896498"/>
      </dsp:txXfrm>
    </dsp:sp>
    <dsp:sp modelId="{B0CE2349-4609-488B-B8D0-325D0E5A92CE}">
      <dsp:nvSpPr>
        <dsp:cNvPr id="0" name=""/>
        <dsp:cNvSpPr/>
      </dsp:nvSpPr>
      <dsp:spPr>
        <a:xfrm>
          <a:off x="733137" y="1164650"/>
          <a:ext cx="896498" cy="8964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tint val="50000"/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8B1A575-C223-40AE-91AD-9A24B10BEBC6}">
      <dsp:nvSpPr>
        <dsp:cNvPr id="0" name=""/>
        <dsp:cNvSpPr/>
      </dsp:nvSpPr>
      <dsp:spPr>
        <a:xfrm rot="10800000">
          <a:off x="1181387" y="2328760"/>
          <a:ext cx="3800475" cy="89649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5331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Resource Sharing</a:t>
          </a:r>
          <a:endParaRPr lang="en-US" sz="2600" kern="1200" dirty="0"/>
        </a:p>
      </dsp:txBody>
      <dsp:txXfrm rot="10800000">
        <a:off x="1181387" y="2328760"/>
        <a:ext cx="3800475" cy="896498"/>
      </dsp:txXfrm>
    </dsp:sp>
    <dsp:sp modelId="{272271B4-089C-43E3-9085-47761AC6FB4C}">
      <dsp:nvSpPr>
        <dsp:cNvPr id="0" name=""/>
        <dsp:cNvSpPr/>
      </dsp:nvSpPr>
      <dsp:spPr>
        <a:xfrm>
          <a:off x="733137" y="2328760"/>
          <a:ext cx="896498" cy="89649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tint val="50000"/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DD156D-9ED4-4243-A25E-7A68CE287026}">
      <dsp:nvSpPr>
        <dsp:cNvPr id="0" name=""/>
        <dsp:cNvSpPr/>
      </dsp:nvSpPr>
      <dsp:spPr>
        <a:xfrm>
          <a:off x="0" y="598884"/>
          <a:ext cx="2595562" cy="15573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i="0" kern="1200" dirty="0" smtClean="0"/>
            <a:t>Ease of learning</a:t>
          </a:r>
          <a:endParaRPr lang="en-US" sz="2900" kern="1200" dirty="0"/>
        </a:p>
      </dsp:txBody>
      <dsp:txXfrm>
        <a:off x="0" y="598884"/>
        <a:ext cx="2595562" cy="1557337"/>
      </dsp:txXfrm>
    </dsp:sp>
    <dsp:sp modelId="{3182BE32-5480-41C7-97CF-4D6A94763978}">
      <dsp:nvSpPr>
        <dsp:cNvPr id="0" name=""/>
        <dsp:cNvSpPr/>
      </dsp:nvSpPr>
      <dsp:spPr>
        <a:xfrm>
          <a:off x="2855118" y="598884"/>
          <a:ext cx="2595562" cy="15573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i="0" kern="1200" dirty="0" smtClean="0"/>
            <a:t>Efficiency of use</a:t>
          </a:r>
          <a:endParaRPr lang="en-US" sz="2900" kern="1200" dirty="0"/>
        </a:p>
      </dsp:txBody>
      <dsp:txXfrm>
        <a:off x="2855118" y="598884"/>
        <a:ext cx="2595562" cy="1557337"/>
      </dsp:txXfrm>
    </dsp:sp>
    <dsp:sp modelId="{3D8B6DC3-7DE2-4D67-AE44-A6D0B7F10E5B}">
      <dsp:nvSpPr>
        <dsp:cNvPr id="0" name=""/>
        <dsp:cNvSpPr/>
      </dsp:nvSpPr>
      <dsp:spPr>
        <a:xfrm>
          <a:off x="5710237" y="598884"/>
          <a:ext cx="2595562" cy="15573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/>
            <a:t>Learning Curve</a:t>
          </a:r>
          <a:endParaRPr lang="en-US" sz="2900" b="1" kern="1200" dirty="0"/>
        </a:p>
      </dsp:txBody>
      <dsp:txXfrm>
        <a:off x="5710237" y="598884"/>
        <a:ext cx="2595562" cy="1557337"/>
      </dsp:txXfrm>
    </dsp:sp>
    <dsp:sp modelId="{873DA140-9EDD-48D5-82C9-8DEBAF1F9B88}">
      <dsp:nvSpPr>
        <dsp:cNvPr id="0" name=""/>
        <dsp:cNvSpPr/>
      </dsp:nvSpPr>
      <dsp:spPr>
        <a:xfrm>
          <a:off x="1427559" y="2415778"/>
          <a:ext cx="2595562" cy="15573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i="0" kern="1200" dirty="0" smtClean="0"/>
            <a:t>Error frequency and severity</a:t>
          </a:r>
          <a:endParaRPr lang="en-US" sz="2900" kern="1200" dirty="0"/>
        </a:p>
      </dsp:txBody>
      <dsp:txXfrm>
        <a:off x="1427559" y="2415778"/>
        <a:ext cx="2595562" cy="1557337"/>
      </dsp:txXfrm>
    </dsp:sp>
    <dsp:sp modelId="{8608CE12-D433-4BB0-9FAC-65B815B98BBF}">
      <dsp:nvSpPr>
        <dsp:cNvPr id="0" name=""/>
        <dsp:cNvSpPr/>
      </dsp:nvSpPr>
      <dsp:spPr>
        <a:xfrm>
          <a:off x="4282678" y="2415778"/>
          <a:ext cx="2595562" cy="15573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i="0" kern="1200" dirty="0" smtClean="0"/>
            <a:t>Subjective satisfaction</a:t>
          </a:r>
          <a:endParaRPr lang="en-US" sz="2900" kern="1200" dirty="0"/>
        </a:p>
      </dsp:txBody>
      <dsp:txXfrm>
        <a:off x="4282678" y="2415778"/>
        <a:ext cx="2595562" cy="155733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EC617F-1D70-4978-B60B-8A86E95ED1C1}">
      <dsp:nvSpPr>
        <dsp:cNvPr id="0" name=""/>
        <dsp:cNvSpPr/>
      </dsp:nvSpPr>
      <dsp:spPr>
        <a:xfrm rot="5400000">
          <a:off x="-147335" y="150990"/>
          <a:ext cx="982235" cy="6875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 </a:t>
          </a:r>
          <a:r>
            <a:rPr lang="en-US" sz="3600" kern="1200" dirty="0" smtClean="0"/>
            <a:t>1</a:t>
          </a:r>
          <a:endParaRPr lang="en-US" sz="3600" kern="1200" dirty="0"/>
        </a:p>
      </dsp:txBody>
      <dsp:txXfrm rot="5400000">
        <a:off x="-147335" y="150990"/>
        <a:ext cx="982235" cy="687564"/>
      </dsp:txXfrm>
    </dsp:sp>
    <dsp:sp modelId="{75E5B289-4DF9-4F9D-8C36-33C84A1ED790}">
      <dsp:nvSpPr>
        <dsp:cNvPr id="0" name=""/>
        <dsp:cNvSpPr/>
      </dsp:nvSpPr>
      <dsp:spPr>
        <a:xfrm rot="5400000">
          <a:off x="3794505" y="-3108721"/>
          <a:ext cx="638788" cy="68562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i="0" u="none" kern="1200" dirty="0" smtClean="0"/>
            <a:t>Add a contact to your contacts list</a:t>
          </a:r>
          <a:endParaRPr lang="en-US" sz="2100" kern="1200" dirty="0"/>
        </a:p>
      </dsp:txBody>
      <dsp:txXfrm rot="5400000">
        <a:off x="3794505" y="-3108721"/>
        <a:ext cx="638788" cy="6856235"/>
      </dsp:txXfrm>
    </dsp:sp>
    <dsp:sp modelId="{BD77EA22-8BEA-4E44-9716-786A3CA41924}">
      <dsp:nvSpPr>
        <dsp:cNvPr id="0" name=""/>
        <dsp:cNvSpPr/>
      </dsp:nvSpPr>
      <dsp:spPr>
        <a:xfrm rot="5400000">
          <a:off x="-147335" y="1014853"/>
          <a:ext cx="982235" cy="6875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2</a:t>
          </a:r>
          <a:endParaRPr lang="en-US" sz="3600" kern="1200" dirty="0"/>
        </a:p>
      </dsp:txBody>
      <dsp:txXfrm rot="5400000">
        <a:off x="-147335" y="1014853"/>
        <a:ext cx="982235" cy="687564"/>
      </dsp:txXfrm>
    </dsp:sp>
    <dsp:sp modelId="{BC0D81D4-FA9F-4316-9076-78E678918059}">
      <dsp:nvSpPr>
        <dsp:cNvPr id="0" name=""/>
        <dsp:cNvSpPr/>
      </dsp:nvSpPr>
      <dsp:spPr>
        <a:xfrm rot="5400000">
          <a:off x="3796455" y="-2241372"/>
          <a:ext cx="638453" cy="68562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i="0" u="none" kern="1200" smtClean="0"/>
            <a:t>Open a message conversation with someone on your contacts list</a:t>
          </a:r>
          <a:endParaRPr lang="en-US" sz="2100" kern="1200"/>
        </a:p>
      </dsp:txBody>
      <dsp:txXfrm rot="5400000">
        <a:off x="3796455" y="-2241372"/>
        <a:ext cx="638453" cy="6856235"/>
      </dsp:txXfrm>
    </dsp:sp>
    <dsp:sp modelId="{CE401186-A655-43F4-9559-6C6CCA6E0ACC}">
      <dsp:nvSpPr>
        <dsp:cNvPr id="0" name=""/>
        <dsp:cNvSpPr/>
      </dsp:nvSpPr>
      <dsp:spPr>
        <a:xfrm rot="5400000">
          <a:off x="-147335" y="1878717"/>
          <a:ext cx="982235" cy="6875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3</a:t>
          </a:r>
          <a:endParaRPr lang="en-US" sz="3600" kern="1200" dirty="0"/>
        </a:p>
      </dsp:txBody>
      <dsp:txXfrm rot="5400000">
        <a:off x="-147335" y="1878717"/>
        <a:ext cx="982235" cy="687564"/>
      </dsp:txXfrm>
    </dsp:sp>
    <dsp:sp modelId="{2C9C1F0C-EAC3-49B8-85B3-B495D9D5CC80}">
      <dsp:nvSpPr>
        <dsp:cNvPr id="0" name=""/>
        <dsp:cNvSpPr/>
      </dsp:nvSpPr>
      <dsp:spPr>
        <a:xfrm rot="5400000">
          <a:off x="3796455" y="-1377508"/>
          <a:ext cx="638453" cy="68562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i="0" u="none" kern="1200" smtClean="0"/>
            <a:t>Open a group message with 3 or more people from your contacts list.</a:t>
          </a:r>
          <a:endParaRPr lang="en-US" sz="2100" kern="1200"/>
        </a:p>
      </dsp:txBody>
      <dsp:txXfrm rot="5400000">
        <a:off x="3796455" y="-1377508"/>
        <a:ext cx="638453" cy="6856235"/>
      </dsp:txXfrm>
    </dsp:sp>
    <dsp:sp modelId="{B678E37E-FBA1-41E0-859A-87CD602F61B7}">
      <dsp:nvSpPr>
        <dsp:cNvPr id="0" name=""/>
        <dsp:cNvSpPr/>
      </dsp:nvSpPr>
      <dsp:spPr>
        <a:xfrm rot="5400000">
          <a:off x="-147335" y="2738131"/>
          <a:ext cx="982235" cy="6875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4</a:t>
          </a:r>
          <a:endParaRPr lang="en-US" sz="3600" kern="1200" dirty="0"/>
        </a:p>
      </dsp:txBody>
      <dsp:txXfrm rot="5400000">
        <a:off x="-147335" y="2738131"/>
        <a:ext cx="982235" cy="687564"/>
      </dsp:txXfrm>
    </dsp:sp>
    <dsp:sp modelId="{B80616EB-0F7F-4110-9BCA-7474169ADE7D}">
      <dsp:nvSpPr>
        <dsp:cNvPr id="0" name=""/>
        <dsp:cNvSpPr/>
      </dsp:nvSpPr>
      <dsp:spPr>
        <a:xfrm rot="5400000">
          <a:off x="3796455" y="-513645"/>
          <a:ext cx="638453" cy="68562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i="0" kern="1200" dirty="0" smtClean="0"/>
            <a:t>Open a message and attach a file to it.</a:t>
          </a:r>
          <a:endParaRPr lang="en-US" sz="2100" kern="1200" dirty="0"/>
        </a:p>
      </dsp:txBody>
      <dsp:txXfrm rot="5400000">
        <a:off x="3796455" y="-513645"/>
        <a:ext cx="638453" cy="6856235"/>
      </dsp:txXfrm>
    </dsp:sp>
    <dsp:sp modelId="{A872621A-F630-4F2E-8979-C7AC5554BADE}">
      <dsp:nvSpPr>
        <dsp:cNvPr id="0" name=""/>
        <dsp:cNvSpPr/>
      </dsp:nvSpPr>
      <dsp:spPr>
        <a:xfrm rot="5400000">
          <a:off x="-147335" y="3576339"/>
          <a:ext cx="982235" cy="6875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5</a:t>
          </a:r>
          <a:endParaRPr lang="en-US" sz="3600" kern="1200" dirty="0"/>
        </a:p>
      </dsp:txBody>
      <dsp:txXfrm rot="5400000">
        <a:off x="-147335" y="3576339"/>
        <a:ext cx="982235" cy="687564"/>
      </dsp:txXfrm>
    </dsp:sp>
    <dsp:sp modelId="{819CC359-B26E-4231-BE90-502EBAE9E30E}">
      <dsp:nvSpPr>
        <dsp:cNvPr id="0" name=""/>
        <dsp:cNvSpPr/>
      </dsp:nvSpPr>
      <dsp:spPr>
        <a:xfrm rot="5400000">
          <a:off x="3796455" y="350218"/>
          <a:ext cx="638453" cy="68562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i="0" kern="1200" dirty="0" smtClean="0"/>
            <a:t>Open a unread message and reply to it.</a:t>
          </a:r>
          <a:endParaRPr lang="en-US" sz="2100" kern="1200" dirty="0"/>
        </a:p>
      </dsp:txBody>
      <dsp:txXfrm rot="5400000">
        <a:off x="3796455" y="350218"/>
        <a:ext cx="638453" cy="685623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F156A0-93FD-4563-8594-17E179B98E84}">
      <dsp:nvSpPr>
        <dsp:cNvPr id="0" name=""/>
        <dsp:cNvSpPr/>
      </dsp:nvSpPr>
      <dsp:spPr>
        <a:xfrm>
          <a:off x="0" y="0"/>
          <a:ext cx="5339334" cy="822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	</a:t>
          </a:r>
          <a:endParaRPr lang="en-US" sz="3000" kern="1200" dirty="0"/>
        </a:p>
      </dsp:txBody>
      <dsp:txXfrm>
        <a:off x="0" y="0"/>
        <a:ext cx="4403217" cy="822960"/>
      </dsp:txXfrm>
    </dsp:sp>
    <dsp:sp modelId="{96B24EDC-E1E4-4C6A-B924-29F13E1CA4C3}">
      <dsp:nvSpPr>
        <dsp:cNvPr id="0" name=""/>
        <dsp:cNvSpPr/>
      </dsp:nvSpPr>
      <dsp:spPr>
        <a:xfrm>
          <a:off x="398716" y="937260"/>
          <a:ext cx="5339334" cy="822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	</a:t>
          </a:r>
          <a:endParaRPr lang="en-US" sz="3000" kern="1200" dirty="0"/>
        </a:p>
      </dsp:txBody>
      <dsp:txXfrm>
        <a:off x="398716" y="937260"/>
        <a:ext cx="4405693" cy="822960"/>
      </dsp:txXfrm>
    </dsp:sp>
    <dsp:sp modelId="{4705F49E-28E9-4CD3-B112-E00F57AB20BA}">
      <dsp:nvSpPr>
        <dsp:cNvPr id="0" name=""/>
        <dsp:cNvSpPr/>
      </dsp:nvSpPr>
      <dsp:spPr>
        <a:xfrm>
          <a:off x="797432" y="1874520"/>
          <a:ext cx="5339334" cy="822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Record User Path</a:t>
          </a:r>
          <a:endParaRPr lang="en-US" sz="3000" kern="1200" dirty="0"/>
        </a:p>
      </dsp:txBody>
      <dsp:txXfrm>
        <a:off x="797432" y="1874520"/>
        <a:ext cx="4405693" cy="822960"/>
      </dsp:txXfrm>
    </dsp:sp>
    <dsp:sp modelId="{0E49FBAD-049D-47FD-819C-B01C0276CBE6}">
      <dsp:nvSpPr>
        <dsp:cNvPr id="0" name=""/>
        <dsp:cNvSpPr/>
      </dsp:nvSpPr>
      <dsp:spPr>
        <a:xfrm>
          <a:off x="1196149" y="2811780"/>
          <a:ext cx="5339334" cy="822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Record User Time</a:t>
          </a:r>
          <a:endParaRPr lang="en-US" sz="3000" kern="1200" dirty="0"/>
        </a:p>
      </dsp:txBody>
      <dsp:txXfrm>
        <a:off x="1196149" y="2811780"/>
        <a:ext cx="4405693" cy="822960"/>
      </dsp:txXfrm>
    </dsp:sp>
    <dsp:sp modelId="{EF492F23-A1C6-4135-89D7-FDAA30D4E291}">
      <dsp:nvSpPr>
        <dsp:cNvPr id="0" name=""/>
        <dsp:cNvSpPr/>
      </dsp:nvSpPr>
      <dsp:spPr>
        <a:xfrm>
          <a:off x="1550015" y="3749040"/>
          <a:ext cx="5339334" cy="822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Record User Comments</a:t>
          </a:r>
          <a:endParaRPr lang="en-US" sz="3000" kern="1200" dirty="0"/>
        </a:p>
      </dsp:txBody>
      <dsp:txXfrm>
        <a:off x="1550015" y="3749040"/>
        <a:ext cx="4405693" cy="822960"/>
      </dsp:txXfrm>
    </dsp:sp>
    <dsp:sp modelId="{BF1D9931-1A4C-49EB-A420-314221F10E9D}">
      <dsp:nvSpPr>
        <dsp:cNvPr id="0" name=""/>
        <dsp:cNvSpPr/>
      </dsp:nvSpPr>
      <dsp:spPr>
        <a:xfrm>
          <a:off x="4804410" y="601217"/>
          <a:ext cx="534924" cy="5349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4804410" y="601217"/>
        <a:ext cx="534924" cy="534924"/>
      </dsp:txXfrm>
    </dsp:sp>
    <dsp:sp modelId="{0DB28354-18A3-44DA-94F4-436F4D82602D}">
      <dsp:nvSpPr>
        <dsp:cNvPr id="0" name=""/>
        <dsp:cNvSpPr/>
      </dsp:nvSpPr>
      <dsp:spPr>
        <a:xfrm>
          <a:off x="5203126" y="1538478"/>
          <a:ext cx="534924" cy="5349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203126" y="1538478"/>
        <a:ext cx="534924" cy="534924"/>
      </dsp:txXfrm>
    </dsp:sp>
    <dsp:sp modelId="{E78B2D78-6F89-4E4F-8293-EE5022CBE277}">
      <dsp:nvSpPr>
        <dsp:cNvPr id="0" name=""/>
        <dsp:cNvSpPr/>
      </dsp:nvSpPr>
      <dsp:spPr>
        <a:xfrm>
          <a:off x="5601843" y="2462022"/>
          <a:ext cx="534924" cy="5349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601843" y="2462022"/>
        <a:ext cx="534924" cy="534924"/>
      </dsp:txXfrm>
    </dsp:sp>
    <dsp:sp modelId="{7A4432D3-80B7-4232-A086-C295D3F7634D}">
      <dsp:nvSpPr>
        <dsp:cNvPr id="0" name=""/>
        <dsp:cNvSpPr/>
      </dsp:nvSpPr>
      <dsp:spPr>
        <a:xfrm>
          <a:off x="6000559" y="3408426"/>
          <a:ext cx="534924" cy="5349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6000559" y="3408426"/>
        <a:ext cx="534924" cy="5349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5B223-A8B4-463C-81AD-06B1775CC6C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1F15D-795E-423C-8EAF-B9451AC28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1F15D-795E-423C-8EAF-B9451AC280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0711B-6A1A-4D65-8463-065F933BC17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0711B-6A1A-4D65-8463-065F933BC17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5524-A37A-4332-92A6-C399C0E1266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CF60F35-5A6D-41C9-A55D-46259BF011A0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9436145-2188-493D-B935-F9CFCABFAE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OutlineUsa.xlsm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191000" y="381000"/>
            <a:ext cx="4724400" cy="274320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/>
              <a:t>Usability of</a:t>
            </a:r>
            <a:br>
              <a:rPr lang="en-US" sz="4000" dirty="0" smtClean="0"/>
            </a:br>
            <a:r>
              <a:rPr lang="en-US" sz="4000" dirty="0" smtClean="0"/>
              <a:t>Google Wave</a:t>
            </a:r>
            <a:endParaRPr lang="en-US" sz="4000" dirty="0"/>
          </a:p>
        </p:txBody>
      </p:sp>
      <p:pic>
        <p:nvPicPr>
          <p:cNvPr id="6" name="Picture 5" descr="google-wave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609600"/>
            <a:ext cx="2717394" cy="2717394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228600" y="4267200"/>
            <a:ext cx="8763000" cy="2209800"/>
            <a:chOff x="-666780" y="4015581"/>
            <a:chExt cx="1804243" cy="902121"/>
          </a:xfrm>
        </p:grpSpPr>
        <p:sp>
          <p:nvSpPr>
            <p:cNvPr id="17" name="Rounded Rectangle 16"/>
            <p:cNvSpPr/>
            <p:nvPr/>
          </p:nvSpPr>
          <p:spPr>
            <a:xfrm>
              <a:off x="-666780" y="4015581"/>
              <a:ext cx="1804243" cy="90212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-666780" y="4015581"/>
              <a:ext cx="1751399" cy="8492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228600" y="4800600"/>
            <a:ext cx="876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Kody</a:t>
            </a:r>
            <a:r>
              <a:rPr lang="en-US" sz="2000" dirty="0" smtClean="0">
                <a:solidFill>
                  <a:schemeClr val="bg1"/>
                </a:solidFill>
              </a:rPr>
              <a:t> Cummins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Adam </a:t>
            </a:r>
            <a:r>
              <a:rPr lang="en-US" sz="2000" dirty="0" err="1" smtClean="0">
                <a:solidFill>
                  <a:schemeClr val="bg1"/>
                </a:solidFill>
              </a:rPr>
              <a:t>Heleine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Jenn Hughes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Mike Roche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Procedure for Test</a:t>
            </a:r>
            <a:endParaRPr lang="en-US" sz="4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228600" y="1905000"/>
          <a:ext cx="6934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7251903" y="4965903"/>
            <a:ext cx="1892097" cy="1892097"/>
          </a:xfrm>
        </p:spPr>
      </p:pic>
      <p:sp>
        <p:nvSpPr>
          <p:cNvPr id="12" name="TextBox 11"/>
          <p:cNvSpPr txBox="1"/>
          <p:nvPr/>
        </p:nvSpPr>
        <p:spPr>
          <a:xfrm>
            <a:off x="457200" y="20574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Start User at Home Page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3048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Give User 1 of 5 Tasks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Follow-Up Procedure</a:t>
            </a:r>
            <a:endParaRPr lang="en-US" dirty="0"/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381000" y="2133600"/>
          <a:ext cx="6934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7251903" y="4965903"/>
            <a:ext cx="1892097" cy="1892097"/>
          </a:xfrm>
        </p:spPr>
      </p:pic>
      <p:sp>
        <p:nvSpPr>
          <p:cNvPr id="9" name="TextBox 8"/>
          <p:cNvSpPr txBox="1"/>
          <p:nvPr/>
        </p:nvSpPr>
        <p:spPr>
          <a:xfrm>
            <a:off x="609600" y="22860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Closing Thoughts	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25908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file"/>
              </a:rPr>
              <a:t>OutlineUsa.xlsm</a:t>
            </a:r>
            <a:endParaRPr lang="en-US" dirty="0"/>
          </a:p>
        </p:txBody>
      </p:sp>
      <p:pic>
        <p:nvPicPr>
          <p:cNvPr id="11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251903" y="4965903"/>
            <a:ext cx="1892097" cy="18920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2286000"/>
          <a:ext cx="7162800" cy="410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560"/>
                <a:gridCol w="1432560"/>
                <a:gridCol w="1432560"/>
                <a:gridCol w="1432560"/>
                <a:gridCol w="1432560"/>
              </a:tblGrid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Time (seconds)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Rating (out of 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Minimum</a:t>
                      </a:r>
                      <a:r>
                        <a:rPr lang="en-US" baseline="0" dirty="0" smtClean="0"/>
                        <a:t> Steps required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Number of Steps of user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2.7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24.6s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2209800"/>
          <a:ext cx="8229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478280"/>
                <a:gridCol w="181356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/>
                        <a:t>Ease of learning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/>
                        <a:t>Efficiency of use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/>
                        <a:t>Learning</a:t>
                      </a:r>
                      <a:r>
                        <a:rPr lang="en-US" b="1" i="0" baseline="0" dirty="0" smtClean="0"/>
                        <a:t> Curve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/>
                        <a:t>Error frequency and severity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/>
                        <a:t>Subjective satisfaction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914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Google Wave Ratings</a:t>
            </a:r>
            <a:endParaRPr lang="en-US" sz="4800" dirty="0"/>
          </a:p>
        </p:txBody>
      </p:sp>
      <p:sp>
        <p:nvSpPr>
          <p:cNvPr id="4" name="Right Arrow 3"/>
          <p:cNvSpPr/>
          <p:nvPr/>
        </p:nvSpPr>
        <p:spPr>
          <a:xfrm rot="16200000">
            <a:off x="685800" y="3962400"/>
            <a:ext cx="1143000" cy="838200"/>
          </a:xfrm>
          <a:prstGeom prst="rightArrow">
            <a:avLst>
              <a:gd name="adj1" fmla="val 47861"/>
              <a:gd name="adj2" fmla="val 51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6200000">
            <a:off x="2362200" y="3962400"/>
            <a:ext cx="1143000" cy="838200"/>
          </a:xfrm>
          <a:prstGeom prst="rightArrow">
            <a:avLst>
              <a:gd name="adj1" fmla="val 47861"/>
              <a:gd name="adj2" fmla="val 51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6200000">
            <a:off x="4038600" y="3962400"/>
            <a:ext cx="1143000" cy="838200"/>
          </a:xfrm>
          <a:prstGeom prst="rightArrow">
            <a:avLst>
              <a:gd name="adj1" fmla="val 47861"/>
              <a:gd name="adj2" fmla="val 51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6200000">
            <a:off x="5715000" y="3962400"/>
            <a:ext cx="1143000" cy="838200"/>
          </a:xfrm>
          <a:prstGeom prst="rightArrow">
            <a:avLst>
              <a:gd name="adj1" fmla="val 47861"/>
              <a:gd name="adj2" fmla="val 51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6200000">
            <a:off x="7315200" y="3962400"/>
            <a:ext cx="1143000" cy="838200"/>
          </a:xfrm>
          <a:prstGeom prst="rightArrow">
            <a:avLst>
              <a:gd name="adj1" fmla="val 47861"/>
              <a:gd name="adj2" fmla="val 51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4800" y="5257800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886200" y="5257800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209800" y="5257800"/>
            <a:ext cx="15240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791200" y="5257800"/>
            <a:ext cx="13716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239000" y="5257800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1000" y="54102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Ability to Learn similar steps in tasks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54102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Based on number of errors per task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8600" y="5334000"/>
            <a:ext cx="152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Based on comparison of scores of a test taken this week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7400" y="54102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Based on count of Failures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91400" y="53340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Based on Participants Thoughts on Google Wave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Proposed Design Improvements</a:t>
            </a:r>
            <a:endParaRPr lang="en-US" dirty="0"/>
          </a:p>
        </p:txBody>
      </p:sp>
      <p:graphicFrame>
        <p:nvGraphicFramePr>
          <p:cNvPr id="7" name="Content Placeholder 9"/>
          <p:cNvGraphicFramePr>
            <a:graphicFrameLocks noGrp="1"/>
          </p:cNvGraphicFramePr>
          <p:nvPr>
            <p:ph sz="half" idx="1"/>
          </p:nvPr>
        </p:nvGraphicFramePr>
        <p:xfrm>
          <a:off x="457200" y="2209800"/>
          <a:ext cx="7696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7239000" y="4953000"/>
            <a:ext cx="1905000" cy="1905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Proposed Google Wave Uses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447800" y="2667000"/>
            <a:ext cx="2595562" cy="1557337"/>
            <a:chOff x="0" y="598884"/>
            <a:chExt cx="2595562" cy="155733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ectangle 9"/>
            <p:cNvSpPr/>
            <p:nvPr/>
          </p:nvSpPr>
          <p:spPr>
            <a:xfrm>
              <a:off x="0" y="598884"/>
              <a:ext cx="2595562" cy="1557337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0" y="598884"/>
              <a:ext cx="2595562" cy="15573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i="0" kern="1200" dirty="0" smtClean="0"/>
                <a:t>Emergency System</a:t>
              </a:r>
              <a:endParaRPr lang="en-US" sz="26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29200" y="2667000"/>
            <a:ext cx="2595562" cy="1557337"/>
            <a:chOff x="0" y="598884"/>
            <a:chExt cx="2595562" cy="155733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Rectangle 12"/>
            <p:cNvSpPr/>
            <p:nvPr/>
          </p:nvSpPr>
          <p:spPr>
            <a:xfrm>
              <a:off x="0" y="598884"/>
              <a:ext cx="2595562" cy="1557337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0" y="598884"/>
              <a:ext cx="2595562" cy="15573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i="0" kern="1200" dirty="0" smtClean="0"/>
                <a:t>Research Collaboration</a:t>
              </a:r>
              <a:endParaRPr lang="en-US" sz="2600" kern="1200" dirty="0"/>
            </a:p>
          </p:txBody>
        </p:sp>
      </p:grpSp>
      <p:pic>
        <p:nvPicPr>
          <p:cNvPr id="15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251903" y="4965903"/>
            <a:ext cx="1892097" cy="189209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Conclusion</a:t>
            </a:r>
            <a:endParaRPr lang="en-US" sz="4400" dirty="0"/>
          </a:p>
        </p:txBody>
      </p:sp>
      <p:pic>
        <p:nvPicPr>
          <p:cNvPr id="6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251903" y="4965903"/>
            <a:ext cx="1892097" cy="1892097"/>
          </a:xfrm>
        </p:spPr>
      </p:pic>
      <p:sp>
        <p:nvSpPr>
          <p:cNvPr id="12" name="TextBox 11"/>
          <p:cNvSpPr txBox="1"/>
          <p:nvPr/>
        </p:nvSpPr>
        <p:spPr>
          <a:xfrm>
            <a:off x="457200" y="20574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Start User at Home Page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3048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Give User 1 of 5 Tasks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6705600" cy="4525963"/>
          </a:xfrm>
        </p:spPr>
        <p:txBody>
          <a:bodyPr/>
          <a:lstStyle/>
          <a:p>
            <a:r>
              <a:rPr lang="en-US" dirty="0" smtClean="0"/>
              <a:t>Although Google Wave has greatly advanced group collaboration tool, if the usability is not changed soon it could soon fall into the black hole of internet failures.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251903" y="4724400"/>
            <a:ext cx="1892097" cy="1892097"/>
          </a:xfr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2514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“No one can figure out how to use it effectively"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9372600" y="2133600"/>
            <a:ext cx="4038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4114800" y="3581400"/>
            <a:ext cx="4419600" cy="10668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“dismal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usability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"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5"/>
          <p:cNvSpPr txBox="1">
            <a:spLocks/>
          </p:cNvSpPr>
          <p:nvPr/>
        </p:nvSpPr>
        <p:spPr>
          <a:xfrm>
            <a:off x="228600" y="5181600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“Humans may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not be able to comprehend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"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1219200" y="990600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"overhyped disappointment for the first generation of users"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Follow-Up Procedure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2860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Closing Thoughts	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9753600" y="3733800"/>
            <a:ext cx="4041648" cy="457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229600" cy="6073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>
          <a:xfrm>
            <a:off x="10134600" y="762000"/>
            <a:ext cx="4041648" cy="3886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382000" cy="1069848"/>
          </a:xfrm>
        </p:spPr>
        <p:txBody>
          <a:bodyPr/>
          <a:lstStyle/>
          <a:p>
            <a:r>
              <a:rPr lang="en-US" dirty="0" smtClean="0"/>
              <a:t>Comparison to Other Systems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362200"/>
            <a:ext cx="10572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2286000"/>
            <a:ext cx="12096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2286000"/>
            <a:ext cx="11620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1200" y="2362200"/>
            <a:ext cx="10572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91400" y="2286000"/>
            <a:ext cx="1114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8" cstate="print"/>
          <a:stretch>
            <a:fillRect/>
          </a:stretch>
        </p:blipFill>
        <p:spPr>
          <a:xfrm>
            <a:off x="7251903" y="4724400"/>
            <a:ext cx="1892097" cy="1892097"/>
          </a:xfrm>
        </p:spPr>
      </p:pic>
      <p:grpSp>
        <p:nvGrpSpPr>
          <p:cNvPr id="3" name="Group 12"/>
          <p:cNvGrpSpPr/>
          <p:nvPr/>
        </p:nvGrpSpPr>
        <p:grpSpPr>
          <a:xfrm>
            <a:off x="685800" y="3886200"/>
            <a:ext cx="5339334" cy="822960"/>
            <a:chOff x="0" y="0"/>
            <a:chExt cx="5339334" cy="822960"/>
          </a:xfrm>
        </p:grpSpPr>
        <p:sp>
          <p:nvSpPr>
            <p:cNvPr id="14" name="Rounded Rectangle 13"/>
            <p:cNvSpPr/>
            <p:nvPr/>
          </p:nvSpPr>
          <p:spPr>
            <a:xfrm>
              <a:off x="0" y="0"/>
              <a:ext cx="5339334" cy="82296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24104" y="24104"/>
              <a:ext cx="4355009" cy="7747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/>
                <a:t>	</a:t>
              </a:r>
              <a:endParaRPr lang="en-US" sz="2700" kern="1200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914400" y="4038600"/>
            <a:ext cx="501451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en-US" sz="3200" dirty="0" smtClean="0"/>
              <a:t>Strengths and Weaknesses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Features of a Collaborative 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0" y="2209800"/>
            <a:ext cx="4041648" cy="457200"/>
          </a:xfrm>
        </p:spPr>
        <p:txBody>
          <a:bodyPr/>
          <a:lstStyle/>
          <a:p>
            <a:r>
              <a:rPr lang="en-US" dirty="0" smtClean="0"/>
              <a:t>Based on Collaborative Needs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209800" y="2667000"/>
            <a:ext cx="4041648" cy="38862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Content Placeholder 6" descr="google-wave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51903" y="4965903"/>
            <a:ext cx="1892097" cy="1892097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/>
        </p:nvGraphicFramePr>
        <p:xfrm>
          <a:off x="1447800" y="2895600"/>
          <a:ext cx="5715000" cy="32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2362200"/>
          <a:ext cx="7696199" cy="36370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757543"/>
                <a:gridCol w="1608567"/>
                <a:gridCol w="1723465"/>
                <a:gridCol w="1606624"/>
              </a:tblGrid>
              <a:tr h="6858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Google Wave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</a:t>
                      </a:r>
                      <a:r>
                        <a:rPr lang="en-US" baseline="0" dirty="0" smtClean="0"/>
                        <a:t> Time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Archiving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Resource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haring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Usability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dk1"/>
                          </a:solidFill>
                        </a:rPr>
                        <a:t>Poor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Conversation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191000" y="381000"/>
            <a:ext cx="4724400" cy="274320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/>
              <a:t>Usability Testing</a:t>
            </a:r>
            <a:endParaRPr lang="en-US" sz="4000" dirty="0"/>
          </a:p>
        </p:txBody>
      </p:sp>
      <p:pic>
        <p:nvPicPr>
          <p:cNvPr id="6" name="Picture 5" descr="google-wave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609600"/>
            <a:ext cx="2717394" cy="2717394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57200" y="4267200"/>
            <a:ext cx="2895600" cy="2209800"/>
            <a:chOff x="-666780" y="4015581"/>
            <a:chExt cx="1804243" cy="902121"/>
          </a:xfrm>
        </p:grpSpPr>
        <p:sp>
          <p:nvSpPr>
            <p:cNvPr id="12" name="Rounded Rectangle 11"/>
            <p:cNvSpPr/>
            <p:nvPr/>
          </p:nvSpPr>
          <p:spPr>
            <a:xfrm>
              <a:off x="-666780" y="4015581"/>
              <a:ext cx="1804243" cy="90212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-666780" y="4015581"/>
              <a:ext cx="1751399" cy="8492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85800" y="4495800"/>
            <a:ext cx="251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Purpose of Usability Testing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657600" y="4800600"/>
            <a:ext cx="1066800" cy="10668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876800" y="4267200"/>
            <a:ext cx="4114800" cy="2209800"/>
            <a:chOff x="-666780" y="4015581"/>
            <a:chExt cx="1804243" cy="902121"/>
          </a:xfrm>
        </p:grpSpPr>
        <p:sp>
          <p:nvSpPr>
            <p:cNvPr id="17" name="Rounded Rectangle 16"/>
            <p:cNvSpPr/>
            <p:nvPr/>
          </p:nvSpPr>
          <p:spPr>
            <a:xfrm>
              <a:off x="-666780" y="4015581"/>
              <a:ext cx="1804243" cy="90212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-666780" y="4015581"/>
              <a:ext cx="1751399" cy="8492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105400" y="4419600"/>
            <a:ext cx="365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conduct these tests to measure the user's experience when interacting with a product or system-whether a Web site, a software application, mobile technology, or any user-operated device.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What are we able to Measure? </a:t>
            </a:r>
            <a:endParaRPr lang="en-US" sz="4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</p:nvPr>
        </p:nvGraphicFramePr>
        <p:xfrm>
          <a:off x="228600" y="1905000"/>
          <a:ext cx="8305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7251903" y="4724400"/>
            <a:ext cx="1892097" cy="18920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List for Users</a:t>
            </a:r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1066800" y="2133600"/>
          <a:ext cx="75438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Content Placeholder 6" descr="google-wave-logo.png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7251903" y="4965903"/>
            <a:ext cx="1892097" cy="189209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</TotalTime>
  <Words>435</Words>
  <Application>Microsoft Office PowerPoint</Application>
  <PresentationFormat>On-screen Show (4:3)</PresentationFormat>
  <Paragraphs>144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Usability of Google Wave</vt:lpstr>
      <vt:lpstr>“No one can figure out how to use it effectively"</vt:lpstr>
      <vt:lpstr>Follow-Up Procedure</vt:lpstr>
      <vt:lpstr>Comparison to Other Systems</vt:lpstr>
      <vt:lpstr>Important Features of a Collaborative System</vt:lpstr>
      <vt:lpstr>Comparisons</vt:lpstr>
      <vt:lpstr>Usability Testing</vt:lpstr>
      <vt:lpstr>What are we able to Measure? </vt:lpstr>
      <vt:lpstr>Task List for Users</vt:lpstr>
      <vt:lpstr>Procedure for Test</vt:lpstr>
      <vt:lpstr>Follow-Up Procedure</vt:lpstr>
      <vt:lpstr>The Data</vt:lpstr>
      <vt:lpstr>Findings</vt:lpstr>
      <vt:lpstr>Slide 14</vt:lpstr>
      <vt:lpstr>Proposed Design Improvements</vt:lpstr>
      <vt:lpstr>Proposed Google Wave Uses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Sister’s Closet</dc:title>
  <dc:creator>Adam Heleine</dc:creator>
  <cp:lastModifiedBy>Mike</cp:lastModifiedBy>
  <cp:revision>42</cp:revision>
  <dcterms:created xsi:type="dcterms:W3CDTF">2010-04-15T17:24:30Z</dcterms:created>
  <dcterms:modified xsi:type="dcterms:W3CDTF">2010-04-28T22:40:00Z</dcterms:modified>
</cp:coreProperties>
</file>