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8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97A16-782B-4AEE-A279-B02D450E41A6}" type="datetimeFigureOut">
              <a:rPr lang="en-US" smtClean="0"/>
              <a:t>5/4/2010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3B0A7-0E9F-4BA4-9B5D-A9867352CF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807BB-AD4A-43E4-9B55-E02BD9A32FB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807BB-AD4A-43E4-9B55-E02BD9A32FBC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807BB-AD4A-43E4-9B55-E02BD9A32FBC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B1AEDAD-77B6-5542-B2DB-CC397F9DE7C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5/4/2010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42CC8A1-0727-7940-B7BF-BABF3863ED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mmunication_collaboration_google_wave_revolution_id793675_size48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36844" y="282818"/>
            <a:ext cx="6705022" cy="65805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3" y="0"/>
            <a:ext cx="2408665" cy="686341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defTabSz="457200">
              <a:buFont typeface="Arial"/>
              <a:buChar char="•"/>
            </a:pPr>
            <a:r>
              <a:rPr lang="en-US" sz="2000" b="1" dirty="0">
                <a:solidFill>
                  <a:prstClr val="white">
                    <a:lumMod val="65000"/>
                  </a:prstClr>
                </a:solidFill>
              </a:rPr>
              <a:t> Introduction</a:t>
            </a: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prstClr val="white">
                  <a:lumMod val="65000"/>
                </a:prstClr>
              </a:solidFill>
            </a:endParaRP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prstClr val="white">
                  <a:lumMod val="65000"/>
                </a:prstClr>
              </a:solidFill>
            </a:endParaRPr>
          </a:p>
          <a:p>
            <a:pPr defTabSz="457200">
              <a:buFont typeface="Arial"/>
              <a:buChar char="•"/>
            </a:pPr>
            <a:r>
              <a:rPr lang="en-US" sz="2000" b="1" dirty="0">
                <a:solidFill>
                  <a:srgbClr val="558ED5"/>
                </a:solidFill>
              </a:rPr>
              <a:t>Current Problems With Research Collaboration</a:t>
            </a: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r>
              <a:rPr lang="en-US" sz="2000" b="1" dirty="0">
                <a:solidFill>
                  <a:srgbClr val="558ED5"/>
                </a:solidFill>
              </a:rPr>
              <a:t>What Is Google Wave?</a:t>
            </a: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r>
              <a:rPr lang="en-US" sz="2000" b="1" dirty="0">
                <a:solidFill>
                  <a:srgbClr val="558ED5"/>
                </a:solidFill>
              </a:rPr>
              <a:t>Research Methods</a:t>
            </a: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r>
              <a:rPr lang="en-US" sz="2000" b="1" dirty="0">
                <a:solidFill>
                  <a:srgbClr val="558ED5"/>
                </a:solidFill>
              </a:rPr>
              <a:t>What We Found</a:t>
            </a: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r>
              <a:rPr lang="en-US" sz="2000" b="1" dirty="0">
                <a:solidFill>
                  <a:srgbClr val="558ED5"/>
                </a:solidFill>
              </a:rPr>
              <a:t>Recommendations/Conclusions</a:t>
            </a: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/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72102" y="4293220"/>
            <a:ext cx="66473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4000" b="1" dirty="0">
                <a:solidFill>
                  <a:prstClr val="black"/>
                </a:solidFill>
              </a:rPr>
              <a:t>Google Wave Research Collaboration Group II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2886" y="5473005"/>
            <a:ext cx="41350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/>
            <a:r>
              <a:rPr lang="en-US" sz="2800" b="1" dirty="0">
                <a:solidFill>
                  <a:prstClr val="black"/>
                </a:solidFill>
              </a:rPr>
              <a:t>Erik Kiser</a:t>
            </a:r>
          </a:p>
          <a:p>
            <a:pPr algn="r" defTabSz="457200"/>
            <a:r>
              <a:rPr lang="en-US" sz="2800" b="1" dirty="0">
                <a:solidFill>
                  <a:prstClr val="black"/>
                </a:solidFill>
              </a:rPr>
              <a:t>Nicholas Swan</a:t>
            </a:r>
          </a:p>
          <a:p>
            <a:pPr algn="r" defTabSz="457200"/>
            <a:r>
              <a:rPr lang="en-US" sz="2800" b="1" dirty="0">
                <a:solidFill>
                  <a:prstClr val="black"/>
                </a:solidFill>
              </a:rPr>
              <a:t>Michael Keel</a:t>
            </a:r>
            <a:endParaRPr lang="en-US" sz="28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67713" y="505060"/>
            <a:ext cx="6638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 defTabSz="457200"/>
            <a:r>
              <a:rPr lang="en-US" sz="4400" b="1" dirty="0">
                <a:solidFill>
                  <a:srgbClr val="000000"/>
                </a:solidFill>
              </a:rPr>
              <a:t>Undergraduate Research</a:t>
            </a:r>
            <a:endParaRPr lang="en-US" sz="4400" b="1" dirty="0">
              <a:solidFill>
                <a:srgbClr val="00000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633472" y="1454119"/>
            <a:ext cx="6382512" cy="4846320"/>
          </a:xfrm>
        </p:spPr>
        <p:txBody>
          <a:bodyPr>
            <a:normAutofit fontScale="92500"/>
          </a:bodyPr>
          <a:lstStyle/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Why is it necessary?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Allows students to pursue a topic that interests them.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Incorporates teamwork and collaboration skills that will benefit their career.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The “free-form” nature of the project really forces the team to make some decisions that would be difficult if they have never worked as a team before.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3" y="0"/>
            <a:ext cx="2408665" cy="686341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defTabSz="457200">
              <a:buFont typeface="Arial"/>
              <a:buChar char="•"/>
            </a:pPr>
            <a:r>
              <a:rPr lang="en-US" sz="20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 Introduction</a:t>
            </a: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prstClr val="white">
                  <a:lumMod val="65000"/>
                </a:prstClr>
              </a:solidFill>
            </a:endParaRP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prstClr val="white">
                  <a:lumMod val="65000"/>
                </a:prstClr>
              </a:solidFill>
            </a:endParaRPr>
          </a:p>
          <a:p>
            <a:pPr defTabSz="457200">
              <a:buFont typeface="Arial"/>
              <a:buChar char="•"/>
            </a:pPr>
            <a:r>
              <a:rPr lang="en-US" sz="20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Current Problems With Research Collaboration</a:t>
            </a: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r>
              <a:rPr lang="en-US" sz="20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What Is Google Wave?</a:t>
            </a: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r>
              <a:rPr lang="en-US" sz="20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Research Methods</a:t>
            </a: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r>
              <a:rPr lang="en-US" sz="20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What We Found</a:t>
            </a: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r>
              <a:rPr lang="en-US" sz="2000" b="1" dirty="0">
                <a:solidFill>
                  <a:prstClr val="white">
                    <a:lumMod val="75000"/>
                  </a:prstClr>
                </a:solidFill>
              </a:rPr>
              <a:t>Recommendations/Conclusions</a:t>
            </a: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/>
            <a:endParaRPr lang="en-US" sz="2000" b="1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67713" y="505060"/>
            <a:ext cx="6638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 defTabSz="457200"/>
            <a:r>
              <a:rPr lang="en-US" sz="4400" b="1" dirty="0">
                <a:solidFill>
                  <a:srgbClr val="000000"/>
                </a:solidFill>
              </a:rPr>
              <a:t>Undergraduate Research</a:t>
            </a:r>
            <a:endParaRPr lang="en-US" sz="4400" b="1" dirty="0">
              <a:solidFill>
                <a:srgbClr val="00000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633472" y="1454119"/>
            <a:ext cx="6382512" cy="4846320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en-US" i="1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-3" y="0"/>
            <a:ext cx="2408665" cy="686341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defTabSz="457200">
              <a:buFont typeface="Arial"/>
              <a:buChar char="•"/>
            </a:pPr>
            <a:r>
              <a:rPr lang="en-US" sz="20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 Introduction</a:t>
            </a: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prstClr val="white">
                  <a:lumMod val="65000"/>
                </a:prstClr>
              </a:solidFill>
            </a:endParaRP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prstClr val="white">
                  <a:lumMod val="65000"/>
                </a:prstClr>
              </a:solidFill>
            </a:endParaRPr>
          </a:p>
          <a:p>
            <a:pPr defTabSz="457200">
              <a:buFont typeface="Arial"/>
              <a:buChar char="•"/>
            </a:pPr>
            <a:r>
              <a:rPr lang="en-US" sz="20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Current Problems With Research Collaboration</a:t>
            </a: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r>
              <a:rPr lang="en-US" sz="20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What Is Google Wave?</a:t>
            </a: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r>
              <a:rPr lang="en-US" sz="20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Research Methods</a:t>
            </a: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r>
              <a:rPr lang="en-US" sz="20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What We Found</a:t>
            </a: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>
              <a:buFont typeface="Arial"/>
              <a:buChar char="•"/>
            </a:pPr>
            <a:r>
              <a:rPr lang="en-US" sz="2000" b="1" dirty="0">
                <a:solidFill>
                  <a:prstClr val="white">
                    <a:lumMod val="75000"/>
                  </a:prstClr>
                </a:solidFill>
              </a:rPr>
              <a:t>Recommendations/Conclusions</a:t>
            </a:r>
          </a:p>
          <a:p>
            <a:pPr defTabSz="457200">
              <a:buFont typeface="Arial"/>
              <a:buChar char="•"/>
            </a:pPr>
            <a:endParaRPr lang="en-US" sz="2000" b="1" dirty="0">
              <a:solidFill>
                <a:srgbClr val="558ED5"/>
              </a:solidFill>
            </a:endParaRPr>
          </a:p>
          <a:p>
            <a:pPr defTabSz="457200"/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785872" y="1606519"/>
            <a:ext cx="6382512" cy="48463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742950" lvl="1" indent="-285750" defTabSz="457200">
              <a:spcBef>
                <a:spcPct val="20000"/>
              </a:spcBef>
              <a:buFont typeface="Arial"/>
              <a:buNone/>
              <a:defRPr/>
            </a:pPr>
            <a:endParaRPr lang="en-US" sz="2800" dirty="0">
              <a:solidFill>
                <a:prstClr val="black"/>
              </a:solidFill>
            </a:endParaRPr>
          </a:p>
          <a:p>
            <a:pPr marL="742950" lvl="1" indent="-285750" defTabSz="457200">
              <a:spcBef>
                <a:spcPct val="20000"/>
              </a:spcBef>
              <a:buFont typeface="Arial"/>
              <a:buNone/>
              <a:defRPr/>
            </a:pPr>
            <a:r>
              <a:rPr lang="en-US" sz="2800" dirty="0">
                <a:solidFill>
                  <a:prstClr val="black"/>
                </a:solidFill>
              </a:rPr>
              <a:t>What would I like to see differently?</a:t>
            </a:r>
          </a:p>
          <a:p>
            <a:pPr marL="971550" lvl="1" indent="-514350" defTabSz="457200">
              <a:spcBef>
                <a:spcPct val="20000"/>
              </a:spcBef>
              <a:buFont typeface="Arial"/>
              <a:buAutoNum type="arabicPeriod"/>
              <a:defRPr/>
            </a:pPr>
            <a:r>
              <a:rPr lang="en-US" sz="2800" dirty="0">
                <a:solidFill>
                  <a:prstClr val="black"/>
                </a:solidFill>
              </a:rPr>
              <a:t>More structure in the sense of “what” we should be focusing on.</a:t>
            </a:r>
          </a:p>
          <a:p>
            <a:pPr marL="971550" lvl="1" indent="-514350" defTabSz="457200">
              <a:spcBef>
                <a:spcPct val="20000"/>
              </a:spcBef>
              <a:buFont typeface="Arial"/>
              <a:buAutoNum type="arabicPeriod"/>
              <a:defRPr/>
            </a:pPr>
            <a:r>
              <a:rPr lang="en-US" sz="2800" dirty="0">
                <a:solidFill>
                  <a:prstClr val="black"/>
                </a:solidFill>
              </a:rPr>
              <a:t>More deliverables to ensure that the group is moving in the right direction.</a:t>
            </a:r>
          </a:p>
          <a:p>
            <a:pPr marL="971550" lvl="1" indent="-514350" defTabSz="457200">
              <a:spcBef>
                <a:spcPct val="20000"/>
              </a:spcBef>
              <a:buFont typeface="Arial"/>
              <a:buAutoNum type="arabicPeriod"/>
              <a:defRPr/>
            </a:pPr>
            <a:r>
              <a:rPr lang="en-US" sz="2800" dirty="0">
                <a:solidFill>
                  <a:prstClr val="black"/>
                </a:solidFill>
              </a:rPr>
              <a:t>More people to support the group.  The AI’s are a good start but have also someone that is very knowledgeable in the topic of research.  The research could support that persons research.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201</Words>
  <Application>Microsoft Office PowerPoint</Application>
  <PresentationFormat>On-screen Show (4:3)</PresentationFormat>
  <Paragraphs>67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1_Office Theme</vt:lpstr>
      <vt:lpstr>Office Theme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Geoffrey Fox</dc:creator>
  <cp:lastModifiedBy>Geoffrey Fox</cp:lastModifiedBy>
  <cp:revision>1</cp:revision>
  <dcterms:created xsi:type="dcterms:W3CDTF">2010-05-04T11:57:12Z</dcterms:created>
  <dcterms:modified xsi:type="dcterms:W3CDTF">2010-05-04T11:58:34Z</dcterms:modified>
</cp:coreProperties>
</file>