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60" r:id="rId3"/>
    <p:sldId id="280" r:id="rId4"/>
    <p:sldId id="281" r:id="rId5"/>
    <p:sldId id="282" r:id="rId6"/>
    <p:sldId id="273" r:id="rId7"/>
    <p:sldId id="274" r:id="rId8"/>
    <p:sldId id="275" r:id="rId9"/>
    <p:sldId id="276" r:id="rId10"/>
    <p:sldId id="277" r:id="rId11"/>
    <p:sldId id="278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72" r:id="rId20"/>
    <p:sldId id="283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9E99-2FC4-471D-AAB4-945A5B83451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33F4-2A78-4C88-9394-63F7FA1A7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33F4-2A78-4C88-9394-63F7FA1A77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0153D8-3B2A-4C04-8E43-0E4F4C8EAC5C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E475BD-71FE-4E36-8EDF-A8109CB6B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Face To Face vs. Mediated 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Joseph Miller Michael Osborn Jaclyn </a:t>
            </a:r>
            <a:r>
              <a:rPr lang="en-US" dirty="0" err="1" smtClean="0"/>
              <a:t>Duket</a:t>
            </a:r>
            <a:r>
              <a:rPr lang="en-US" dirty="0" smtClean="0"/>
              <a:t> </a:t>
            </a:r>
            <a:r>
              <a:rPr lang="en-US" dirty="0" err="1" smtClean="0"/>
              <a:t>Ohn’Jay</a:t>
            </a:r>
            <a:r>
              <a:rPr lang="en-US" dirty="0" smtClean="0"/>
              <a:t> Walker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Survey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vs. Quantitative Analysis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Hypothesis vs. Findings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Drawing conclusions</a:t>
            </a:r>
          </a:p>
          <a:p>
            <a:pPr>
              <a:buNone/>
            </a:pPr>
            <a:r>
              <a:rPr lang="en-US" dirty="0" smtClean="0"/>
              <a:t>(round table discussion)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thought we would see a change in…</a:t>
            </a:r>
          </a:p>
          <a:p>
            <a:pPr lvl="1"/>
            <a:r>
              <a:rPr lang="en-US" dirty="0" smtClean="0"/>
              <a:t>Subject matter</a:t>
            </a:r>
          </a:p>
          <a:p>
            <a:pPr lvl="1"/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Forwardness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Length of Response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factors contributing to users’ sense of acceptable behavior within social media?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 does this differ from face to face interaction?</a:t>
            </a:r>
          </a:p>
          <a:p>
            <a:pPr lvl="1"/>
            <a:r>
              <a:rPr lang="en-US" dirty="0" smtClean="0"/>
              <a:t>How does this differ between media?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distinct differences in social acceptability between different forms of media</a:t>
            </a:r>
          </a:p>
          <a:p>
            <a:pPr lvl="1"/>
            <a:r>
              <a:rPr lang="en-US" dirty="0" smtClean="0"/>
              <a:t>“.…serious conversation is less acceptable through text messaging or </a:t>
            </a:r>
            <a:r>
              <a:rPr lang="en-US" dirty="0" err="1" smtClean="0"/>
              <a:t>Facebook</a:t>
            </a:r>
            <a:r>
              <a:rPr lang="en-US" dirty="0" smtClean="0"/>
              <a:t>.”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“It is not acceptable to stalk someone in person, but it is through </a:t>
            </a:r>
            <a:r>
              <a:rPr lang="en-US" dirty="0" err="1" smtClean="0"/>
              <a:t>Facebook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still recognize face to face communication as the most personal and private way to communicate</a:t>
            </a:r>
          </a:p>
          <a:p>
            <a:pPr lvl="1"/>
            <a:r>
              <a:rPr lang="en-US" dirty="0" smtClean="0"/>
              <a:t>“…it would be more personal than writing it on </a:t>
            </a:r>
            <a:r>
              <a:rPr lang="en-US" dirty="0" err="1" smtClean="0"/>
              <a:t>Facebook</a:t>
            </a:r>
            <a:r>
              <a:rPr lang="en-US" dirty="0" smtClean="0"/>
              <a:t> for everyone to see”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“…it is more personal than a text message…”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“…they can’t show a face to face conversation to someone else…”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face to face is a more personal way of communicating, the different characteristics of each media draw people to use them.</a:t>
            </a:r>
          </a:p>
          <a:p>
            <a:pPr lvl="1"/>
            <a:r>
              <a:rPr lang="en-US" dirty="0" smtClean="0"/>
              <a:t>Response 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“…if someone doesn’t respond right away, then you know they are avoiding you.”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face to face is a more personal way of communicating, the different characteristics of each media draw people to use them.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“…everyone can see what you post on someone’s </a:t>
            </a:r>
            <a:r>
              <a:rPr lang="en-US" dirty="0" err="1" smtClean="0"/>
              <a:t>Facebook</a:t>
            </a:r>
            <a:r>
              <a:rPr lang="en-US" dirty="0" smtClean="0"/>
              <a:t> wall.”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face to face is a more personal way of communicating, the different characteristics of each media draw people to use them.</a:t>
            </a:r>
          </a:p>
          <a:p>
            <a:pPr lvl="1"/>
            <a:r>
              <a:rPr lang="en-US" dirty="0" smtClean="0"/>
              <a:t>Professionalism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“…it is professional.  I don’t use email casually.”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we endured while making the survey included conceptualization and narrowing of individual terms we felt related to the question we were asking.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was a difficult task finding the right term for comfortability and “social acceptance” relating to online interactions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28600" y="76200"/>
          <a:ext cx="9372600" cy="8228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  <a:gridCol w="3124200"/>
              </a:tblGrid>
              <a:tr h="360682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Overview</a:t>
                      </a:r>
                      <a:endParaRPr lang="en-US" dirty="0"/>
                    </a:p>
                  </a:txBody>
                  <a:tcPr/>
                </a:tc>
              </a:tr>
              <a:tr h="709702">
                <a:tc>
                  <a:txBody>
                    <a:bodyPr/>
                    <a:lstStyle/>
                    <a:p>
                      <a:r>
                        <a:rPr lang="en-US" dirty="0" smtClean="0"/>
                        <a:t>2/1/10-2/7/10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1: Introduction to program,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several interesting topics</a:t>
                      </a:r>
                      <a:endParaRPr lang="en-US" dirty="0"/>
                    </a:p>
                  </a:txBody>
                  <a:tcPr/>
                </a:tc>
              </a:tr>
              <a:tr h="709702">
                <a:tc>
                  <a:txBody>
                    <a:bodyPr/>
                    <a:lstStyle/>
                    <a:p>
                      <a:r>
                        <a:rPr lang="en-US" dirty="0" smtClean="0"/>
                        <a:t>2/8/10-2/14/10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2: Narrow down to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paper review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r>
                        <a:rPr lang="en-US" dirty="0" smtClean="0"/>
                        <a:t>2/15/10-2/21/10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3: Analyzing</a:t>
                      </a:r>
                      <a:r>
                        <a:rPr lang="en-US" baseline="0" dirty="0" smtClean="0"/>
                        <a:t> 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Terminology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r>
                        <a:rPr lang="en-US" dirty="0" smtClean="0"/>
                        <a:t>2/22/10-2/28/10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4:</a:t>
                      </a:r>
                    </a:p>
                    <a:p>
                      <a:r>
                        <a:rPr lang="en-US" dirty="0" smtClean="0"/>
                        <a:t>Tentative</a:t>
                      </a:r>
                      <a:r>
                        <a:rPr lang="en-US" baseline="0" dirty="0" smtClean="0"/>
                        <a:t> 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Helped decide what we really wanted our</a:t>
                      </a:r>
                      <a:r>
                        <a:rPr lang="en-US" baseline="0" dirty="0" smtClean="0"/>
                        <a:t> question to say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r>
                        <a:rPr lang="en-US" dirty="0" smtClean="0"/>
                        <a:t>3/1/10-3/7/10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5: </a:t>
                      </a:r>
                      <a:r>
                        <a:rPr lang="en-US" dirty="0" err="1" smtClean="0"/>
                        <a:t>Operationalization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smtClean="0"/>
                        <a:t>Conceptualization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Discussed</a:t>
                      </a:r>
                      <a:r>
                        <a:rPr lang="en-US" baseline="0" dirty="0" smtClean="0"/>
                        <a:t> how we were going to measure the factors we were studying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r>
                        <a:rPr lang="en-US" dirty="0" smtClean="0"/>
                        <a:t>3/8/10-3/14/10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6: Research Instrument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Decided on scenario</a:t>
                      </a:r>
                      <a:r>
                        <a:rPr lang="en-US" baseline="0" dirty="0" smtClean="0"/>
                        <a:t> based questions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r>
                        <a:rPr lang="en-US" dirty="0" smtClean="0"/>
                        <a:t>3/15/10-3/21/10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Spring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Week off</a:t>
                      </a:r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order to improve the study, the time period in which the survey and questioning would occur would need to be elongated.</a:t>
            </a:r>
          </a:p>
          <a:p>
            <a:endParaRPr lang="en-US" dirty="0" smtClean="0"/>
          </a:p>
          <a:p>
            <a:r>
              <a:rPr lang="en-US" dirty="0" smtClean="0"/>
              <a:t>Also other questions and possibly an analysis by a group member as to how interactions changed from face to face as opposed to online would need to be implemented</a:t>
            </a:r>
          </a:p>
          <a:p>
            <a:endParaRPr lang="en-US" dirty="0" smtClean="0"/>
          </a:p>
          <a:p>
            <a:r>
              <a:rPr lang="en-US" dirty="0" smtClean="0"/>
              <a:t>An online survey could be taken in the future during the time users are actually online conducting these interactions with people for a more instant response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of Research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Comparing Screen Based Media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Social acceptability on the internet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Sense of safety on the internet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factors contributing to users’ sense of acceptable behavior within social media?</a:t>
            </a:r>
          </a:p>
        </p:txBody>
      </p:sp>
      <p:pic>
        <p:nvPicPr>
          <p:cNvPr id="4" name="Picture 3" descr="lg_sn-logo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048000"/>
            <a:ext cx="277368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Interview</a:t>
            </a:r>
          </a:p>
          <a:p>
            <a:endParaRPr lang="en-US" dirty="0" smtClean="0"/>
          </a:p>
          <a:p>
            <a:r>
              <a:rPr lang="en-US" dirty="0" smtClean="0"/>
              <a:t>To conduct our research we decided on a structured interview to gauge acceptable behavior using social media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Interview/Discussion</a:t>
            </a:r>
          </a:p>
          <a:p>
            <a:pPr>
              <a:buNone/>
            </a:pPr>
            <a:r>
              <a:rPr lang="en-US" dirty="0" smtClean="0"/>
              <a:t>(lower amount of participants, more data)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Survey</a:t>
            </a:r>
          </a:p>
          <a:p>
            <a:pPr>
              <a:buNone/>
            </a:pPr>
            <a:r>
              <a:rPr lang="en-US" dirty="0" smtClean="0"/>
              <a:t>(Large pool of participants, less data)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Ethno methodology</a:t>
            </a:r>
          </a:p>
          <a:p>
            <a:pPr>
              <a:buNone/>
            </a:pPr>
            <a:r>
              <a:rPr lang="en-US" dirty="0" smtClean="0"/>
              <a:t>(Difficult to analyze, harder to implement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Decided on Structured Interview</a:t>
            </a:r>
          </a:p>
          <a:p>
            <a:pPr>
              <a:buNone/>
            </a:pPr>
            <a:r>
              <a:rPr lang="en-US" dirty="0" smtClean="0"/>
              <a:t>(quality info, time constraints)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come up with questions</a:t>
            </a:r>
          </a:p>
          <a:p>
            <a:pPr>
              <a:buNone/>
            </a:pPr>
            <a:r>
              <a:rPr lang="en-US" dirty="0" smtClean="0"/>
              <a:t>(Out of the blue)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Likert</a:t>
            </a:r>
            <a:r>
              <a:rPr lang="en-US" dirty="0" smtClean="0"/>
              <a:t> scale vs. Rating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Scenarios based questions</a:t>
            </a:r>
          </a:p>
          <a:p>
            <a:pPr>
              <a:buNone/>
            </a:pPr>
            <a:r>
              <a:rPr lang="en-US" dirty="0" smtClean="0"/>
              <a:t>  Easier to put yourself in the situation instead of just asking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would you respond?</a:t>
            </a:r>
          </a:p>
          <a:p>
            <a:endParaRPr lang="en-US" dirty="0" smtClean="0"/>
          </a:p>
          <a:p>
            <a:r>
              <a:rPr lang="en-US" dirty="0" smtClean="0"/>
              <a:t>Brainstormed borderline acceptable behavior</a:t>
            </a:r>
          </a:p>
          <a:p>
            <a:endParaRPr lang="en-US" dirty="0" smtClean="0"/>
          </a:p>
          <a:p>
            <a:r>
              <a:rPr lang="en-US" dirty="0" smtClean="0"/>
              <a:t>Revise survey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Recruited 8 people</a:t>
            </a:r>
          </a:p>
          <a:p>
            <a:r>
              <a:rPr lang="en-US" dirty="0" smtClean="0"/>
              <a:t>Recruited loosely</a:t>
            </a:r>
          </a:p>
          <a:p>
            <a:r>
              <a:rPr lang="en-US" dirty="0" smtClean="0"/>
              <a:t>Asked them to rate from least to greatest</a:t>
            </a:r>
          </a:p>
          <a:p>
            <a:r>
              <a:rPr lang="en-US" dirty="0" smtClean="0"/>
              <a:t>Very casual</a:t>
            </a:r>
          </a:p>
          <a:p>
            <a:r>
              <a:rPr lang="en-US" dirty="0" smtClean="0"/>
              <a:t>20-30 minutes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497</TotalTime>
  <Words>708</Words>
  <Application>Microsoft Office PowerPoint</Application>
  <PresentationFormat>On-screen Show (4:3)</PresentationFormat>
  <Paragraphs>168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Face To Face vs. Mediated Interaction</vt:lpstr>
      <vt:lpstr>Slide 2</vt:lpstr>
      <vt:lpstr>Process</vt:lpstr>
      <vt:lpstr>Process</vt:lpstr>
      <vt:lpstr>Process</vt:lpstr>
      <vt:lpstr> Methodology</vt:lpstr>
      <vt:lpstr>Methodology</vt:lpstr>
      <vt:lpstr>Methodology</vt:lpstr>
      <vt:lpstr>Running the Survey</vt:lpstr>
      <vt:lpstr>Actual Survey</vt:lpstr>
      <vt:lpstr>Analysis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Difficulties</vt:lpstr>
      <vt:lpstr>Improvement of Study</vt:lpstr>
      <vt:lpstr>Thank you!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Conceptualizing Game Preferences -Offline vs Online Gameplay</dc:title>
  <dc:creator>iu student</dc:creator>
  <cp:lastModifiedBy>Geoffrey Fox</cp:lastModifiedBy>
  <cp:revision>45</cp:revision>
  <dcterms:created xsi:type="dcterms:W3CDTF">2009-04-30T12:26:02Z</dcterms:created>
  <dcterms:modified xsi:type="dcterms:W3CDTF">2010-05-04T12:25:28Z</dcterms:modified>
</cp:coreProperties>
</file>