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7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3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0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46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33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19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04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89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7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95BE8-BAC3-405E-B07D-0C3A1C5C66B4}" type="datetimeFigureOut">
              <a:rPr lang="en-US" smtClean="0"/>
              <a:t>5/4/2010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F581E4-7412-4867-9F2D-0FD0AA7996D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7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3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0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46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33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19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04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89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50C25-F4AC-41D4-8F2A-63645E592DE3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50C25-F4AC-41D4-8F2A-63645E592DE3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50C25-F4AC-41D4-8F2A-63645E592DE3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16" tIns="0" rIns="45716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7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</a:lvl2pPr>
            <a:lvl3pPr marL="914364" indent="0" algn="ctr">
              <a:buNone/>
            </a:lvl3pPr>
            <a:lvl4pPr marL="1371546" indent="0" algn="ctr">
              <a:buNone/>
            </a:lvl4pPr>
            <a:lvl5pPr marL="1828728" indent="0" algn="ctr">
              <a:buNone/>
            </a:lvl5pPr>
            <a:lvl6pPr marL="2285910" indent="0" algn="ctr">
              <a:buNone/>
            </a:lvl6pPr>
            <a:lvl7pPr marL="2743092" indent="0" algn="ctr">
              <a:buNone/>
            </a:lvl7pPr>
            <a:lvl8pPr marL="3200272" indent="0" algn="ctr">
              <a:buNone/>
            </a:lvl8pPr>
            <a:lvl9pPr marL="3657452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583F4-276E-42DD-AC8B-FA11DC4D1DD9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CFB32-0400-4F3B-9415-DAEA4651D02A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2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15B9B-4BC9-4811-9CB8-F41477745F6E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19" tIns="0" rIns="45719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9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96" indent="0" algn="ctr">
              <a:buNone/>
            </a:lvl2pPr>
            <a:lvl3pPr marL="914391" indent="0" algn="ctr">
              <a:buNone/>
            </a:lvl3pPr>
            <a:lvl4pPr marL="1371587" indent="0" algn="ctr">
              <a:buNone/>
            </a:lvl4pPr>
            <a:lvl5pPr marL="1828782" indent="0" algn="ctr">
              <a:buNone/>
            </a:lvl5pPr>
            <a:lvl6pPr marL="2285978" indent="0" algn="ctr">
              <a:buNone/>
            </a:lvl6pPr>
            <a:lvl7pPr marL="2743173" indent="0" algn="ctr">
              <a:buNone/>
            </a:lvl7pPr>
            <a:lvl8pPr marL="3200368" indent="0" algn="ctr">
              <a:buNone/>
            </a:lvl8pPr>
            <a:lvl9pPr marL="3657563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583F4-276E-42DD-AC8B-FA11DC4D1DD9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0D07D-862A-42B1-8343-C6A693F16508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1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83DF1-63F0-440A-B805-CDD664FE157F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18C73-AF1A-40E8-A7C6-CEF8DCF01E39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535113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1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362201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949B6-7E1C-436D-BE93-DC253C8B4C43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E6B49-411C-47CD-8F72-45117F01615C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8C080-38F0-4C59-88F8-CB87771BFB20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1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1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DB10F-F434-4AC2-8B73-96013971F0A4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0D07D-862A-42B1-8343-C6A693F16508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19" rIns="45719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6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 algn="l" rtl="0" eaLnBrk="1" latinLnBrk="0" hangingPunct="1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19" rIns="45719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37A3E-805B-4445-95A7-C758D154833B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CFB32-0400-4F3B-9415-DAEA4651D02A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15B9B-4BC9-4811-9CB8-F41477745F6E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48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83DF1-63F0-440A-B805-CDD664FE157F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2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18C73-AF1A-40E8-A7C6-CEF8DCF01E39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9" y="1535116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4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362204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949B6-7E1C-436D-BE93-DC253C8B4C43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E6B49-411C-47CD-8F72-45117F01615C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8C080-38F0-4C59-88F8-CB87771BFB20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3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4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DB10F-F434-4AC2-8B73-96013971F0A4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16" rIns="45716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9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 algn="l" rtl="0" eaLnBrk="1" latinLnBrk="0" hangingPunct="1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16" rIns="45716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37A3E-805B-4445-95A7-C758D154833B}" type="slidenum">
              <a:rPr lang="en-US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vert="horz" lIns="91436" tIns="45716" rIns="91436" bIns="45716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6" rIns="91436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517"/>
            <a:ext cx="2133124" cy="365760"/>
          </a:xfrm>
          <a:prstGeom prst="rect">
            <a:avLst/>
          </a:prstGeom>
        </p:spPr>
        <p:txBody>
          <a:bodyPr vert="horz" lIns="91436" tIns="45716" rIns="91436" bIns="45716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>
                  <a:shade val="50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677" y="6416517"/>
            <a:ext cx="2894648" cy="365760"/>
          </a:xfrm>
          <a:prstGeom prst="rect">
            <a:avLst/>
          </a:prstGeom>
        </p:spPr>
        <p:txBody>
          <a:bodyPr vert="horz" lIns="91436" tIns="45716" rIns="91436" bIns="45716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>
                  <a:shade val="50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5280" y="6416517"/>
            <a:ext cx="761523" cy="365760"/>
          </a:xfrm>
          <a:prstGeom prst="rect">
            <a:avLst/>
          </a:prstGeom>
        </p:spPr>
        <p:txBody>
          <a:bodyPr vert="horz" lIns="0" tIns="45716" rIns="0" bIns="45716" anchor="b"/>
          <a:lstStyle>
            <a:lvl1pPr algn="r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0B16A9-AD9B-4F19-BFA8-BC5C2941862E}" type="slidenum">
              <a:rPr lang="en-US">
                <a:solidFill>
                  <a:prstClr val="white">
                    <a:shade val="50000"/>
                  </a:prstClr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  <a:latin typeface="Times New Roman" pitchFamily="18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11468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822936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234403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645871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196" indent="-410040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7227" indent="-282884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2966" indent="-227165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986" indent="-181446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433" indent="-181446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20" indent="-182873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882" indent="-182873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041" indent="-182873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02" indent="-182873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1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vert="horz" lIns="91439" tIns="45719" rIns="91439" bIns="45719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9" tIns="45719" rIns="91439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517"/>
            <a:ext cx="2133124" cy="365760"/>
          </a:xfrm>
          <a:prstGeom prst="rect">
            <a:avLst/>
          </a:prstGeom>
        </p:spPr>
        <p:txBody>
          <a:bodyPr vert="horz" lIns="91439" tIns="45719" rIns="91439" bIns="45719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>
                  <a:shade val="50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677" y="6416517"/>
            <a:ext cx="2894648" cy="365760"/>
          </a:xfrm>
          <a:prstGeom prst="rect">
            <a:avLst/>
          </a:prstGeom>
        </p:spPr>
        <p:txBody>
          <a:bodyPr vert="horz" lIns="91439" tIns="45719" rIns="91439" bIns="45719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>
                  <a:shade val="50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5277" y="6416517"/>
            <a:ext cx="761523" cy="365760"/>
          </a:xfrm>
          <a:prstGeom prst="rect">
            <a:avLst/>
          </a:prstGeom>
        </p:spPr>
        <p:txBody>
          <a:bodyPr vert="horz" lIns="0" tIns="45719" rIns="0" bIns="45719" anchor="b"/>
          <a:lstStyle>
            <a:lvl1pPr algn="r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0B0B16A9-AD9B-4F19-BFA8-BC5C2941862E}" type="slidenum">
              <a:rPr lang="en-US">
                <a:solidFill>
                  <a:prstClr val="white">
                    <a:shade val="50000"/>
                  </a:prstClr>
                </a:solidFill>
                <a:latin typeface="Times New Roman" pitchFamily="18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white">
                  <a:shade val="50000"/>
                </a:prstClr>
              </a:solidFill>
              <a:latin typeface="Times New Roman" pitchFamily="18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1148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82296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23444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64592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212" indent="-410052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7252" indent="-282893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2999" indent="-227172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027" indent="-181452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479" indent="-181452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74" indent="-182878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40" indent="-182878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06" indent="-182878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73" indent="-182878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31524" y="960124"/>
            <a:ext cx="7595235" cy="1274445"/>
          </a:xfrm>
        </p:spPr>
        <p:txBody>
          <a:bodyPr lIns="0" rIns="0" anchor="t">
            <a:normAutofit fontScale="90000"/>
          </a:bodyPr>
          <a:lstStyle/>
          <a:p>
            <a:pPr fontAlgn="auto">
              <a:lnSpc>
                <a:spcPct val="95000"/>
              </a:lnSpc>
              <a:spcAft>
                <a:spcPts val="0"/>
              </a:spcAft>
              <a:defRPr/>
            </a:pPr>
            <a:r>
              <a:rPr lang="en-US" sz="4300" dirty="0">
                <a:solidFill>
                  <a:srgbClr val="000000"/>
                </a:solidFill>
                <a:latin typeface="Arial" pitchFamily="34" charset="0"/>
              </a:rPr>
              <a:t>I399 </a:t>
            </a:r>
            <a:br>
              <a:rPr lang="en-US" sz="4300" dirty="0">
                <a:solidFill>
                  <a:srgbClr val="000000"/>
                </a:solidFill>
                <a:latin typeface="Arial" pitchFamily="34" charset="0"/>
              </a:rPr>
            </a:br>
            <a:r>
              <a:rPr lang="en-US" sz="4300" dirty="0">
                <a:solidFill>
                  <a:srgbClr val="000000"/>
                </a:solidFill>
                <a:latin typeface="Arial" pitchFamily="34" charset="0"/>
              </a:rPr>
              <a:t>Mobile/Ubiquitous Computing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88770" y="4109089"/>
            <a:ext cx="5953602" cy="1731645"/>
          </a:xfrm>
        </p:spPr>
        <p:txBody>
          <a:bodyPr lIns="0" tIns="0" rIns="0" bIns="0"/>
          <a:lstStyle/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mtClean="0">
                <a:solidFill>
                  <a:srgbClr val="000000"/>
                </a:solidFill>
                <a:latin typeface="Arial" pitchFamily="34" charset="0"/>
              </a:rPr>
              <a:t>Adrian Juarez</a:t>
            </a:r>
            <a:endParaRPr lang="en-US" smtClean="0"/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mtClean="0">
                <a:solidFill>
                  <a:srgbClr val="000000"/>
                </a:solidFill>
                <a:latin typeface="Arial" pitchFamily="34" charset="0"/>
              </a:rPr>
              <a:t>Brad Becker</a:t>
            </a:r>
            <a:endParaRPr lang="en-US" smtClean="0"/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mtClean="0">
                <a:solidFill>
                  <a:srgbClr val="000000"/>
                </a:solidFill>
                <a:latin typeface="Arial" pitchFamily="34" charset="0"/>
              </a:rPr>
              <a:t>Peyman Hosseinzadeh</a:t>
            </a:r>
            <a:endParaRPr lang="en-US" smtClean="0"/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en-US" smtClean="0">
                <a:solidFill>
                  <a:srgbClr val="000000"/>
                </a:solidFill>
                <a:latin typeface="Arial" pitchFamily="34" charset="0"/>
              </a:rPr>
              <a:t>John Cabrera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300" dirty="0" err="1" smtClean="0">
                <a:solidFill>
                  <a:srgbClr val="000000"/>
                </a:solidFill>
                <a:latin typeface="Arial" pitchFamily="34" charset="0"/>
              </a:rPr>
              <a:t>SoIC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5000"/>
              </a:lnSpc>
              <a:spcBef>
                <a:spcPct val="0"/>
              </a:spcBef>
              <a:buClrTx/>
              <a:buSzPct val="100000"/>
              <a:buFont typeface="Arial" pitchFamily="34" charset="0"/>
              <a:buChar char="•"/>
            </a:pPr>
            <a:endParaRPr lang="en-US" sz="2900" dirty="0" smtClean="0">
              <a:solidFill>
                <a:schemeClr val="bg1"/>
              </a:solidFill>
              <a:latin typeface="Arial" pitchFamily="34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ClrTx/>
              <a:buSzPct val="100000"/>
              <a:buFont typeface="Arial" pitchFamily="34" charset="0"/>
              <a:buChar char="•"/>
            </a:pPr>
            <a:r>
              <a:rPr lang="en-US" sz="2900" dirty="0" smtClean="0">
                <a:solidFill>
                  <a:schemeClr val="bg1"/>
                </a:solidFill>
                <a:latin typeface="Arial" pitchFamily="34" charset="0"/>
              </a:rPr>
              <a:t>Bring potential Informatics and Computer science students to campus.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ClrTx/>
              <a:buSzPct val="100000"/>
              <a:buFont typeface="Arial" pitchFamily="34" charset="0"/>
              <a:buChar char="•"/>
            </a:pPr>
            <a:endParaRPr lang="en-US" sz="2900" dirty="0" smtClean="0">
              <a:solidFill>
                <a:schemeClr val="bg1"/>
              </a:solidFill>
              <a:latin typeface="Arial" pitchFamily="34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ClrTx/>
              <a:buSzPct val="100000"/>
              <a:buFont typeface="Arial" pitchFamily="34" charset="0"/>
              <a:buChar char="•"/>
            </a:pPr>
            <a:r>
              <a:rPr lang="en-US" sz="2900" dirty="0" smtClean="0">
                <a:solidFill>
                  <a:schemeClr val="bg1"/>
                </a:solidFill>
                <a:latin typeface="Arial" pitchFamily="34" charset="0"/>
              </a:rPr>
              <a:t>Offer insight on higher level research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ClrTx/>
              <a:buSzPct val="100000"/>
              <a:buFont typeface="Arial" pitchFamily="34" charset="0"/>
              <a:buChar char="•"/>
            </a:pPr>
            <a:endParaRPr lang="en-US" sz="2900" dirty="0" smtClean="0">
              <a:solidFill>
                <a:schemeClr val="bg1"/>
              </a:solidFill>
              <a:latin typeface="Arial" pitchFamily="34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ClrTx/>
              <a:buSzPct val="100000"/>
              <a:buFont typeface="Arial" pitchFamily="34" charset="0"/>
              <a:buChar char="•"/>
            </a:pPr>
            <a:r>
              <a:rPr lang="en-US" sz="2900" dirty="0" smtClean="0">
                <a:solidFill>
                  <a:schemeClr val="bg1"/>
                </a:solidFill>
                <a:latin typeface="Arial" pitchFamily="34" charset="0"/>
              </a:rPr>
              <a:t>Graduate school studies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ClrTx/>
              <a:buSzPct val="100000"/>
              <a:buFont typeface="Arial" pitchFamily="34" charset="0"/>
              <a:buChar char="•"/>
            </a:pPr>
            <a:endParaRPr lang="en-US" sz="2900" dirty="0" smtClean="0">
              <a:solidFill>
                <a:schemeClr val="bg1"/>
              </a:solidFill>
              <a:latin typeface="Arial" pitchFamily="34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ClrTx/>
              <a:buSzPct val="100000"/>
              <a:buFont typeface="Arial" pitchFamily="34" charset="0"/>
              <a:buChar char="•"/>
            </a:pPr>
            <a:endParaRPr lang="en-US" sz="2900" dirty="0" smtClean="0">
              <a:solidFill>
                <a:schemeClr val="bg1"/>
              </a:solidFill>
              <a:latin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>
                <a:solidFill>
                  <a:srgbClr val="000000"/>
                </a:solidFill>
                <a:latin typeface="Arial" pitchFamily="34" charset="0"/>
              </a:rPr>
              <a:t>SoIC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2500" dirty="0" smtClean="0">
              <a:solidFill>
                <a:schemeClr val="bg1"/>
              </a:solidFill>
              <a:latin typeface="Arial" pitchFamily="34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ClrTx/>
              <a:buSzPct val="100000"/>
              <a:buFont typeface="Arial" pitchFamily="34" charset="0"/>
              <a:buChar char="•"/>
            </a:pPr>
            <a:r>
              <a:rPr lang="en-US" sz="2500" dirty="0" smtClean="0">
                <a:solidFill>
                  <a:schemeClr val="bg1"/>
                </a:solidFill>
                <a:latin typeface="Arial" pitchFamily="34" charset="0"/>
              </a:rPr>
              <a:t> Importance of prototyping (sketching and usability testing)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ClrTx/>
              <a:buSzPct val="100000"/>
              <a:buFont typeface="Arial" pitchFamily="34" charset="0"/>
              <a:buChar char="•"/>
            </a:pPr>
            <a:endParaRPr lang="en-US" sz="2500" dirty="0" smtClean="0">
              <a:solidFill>
                <a:schemeClr val="bg1"/>
              </a:solidFill>
              <a:latin typeface="Arial" pitchFamily="34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ClrTx/>
              <a:buSzPct val="100000"/>
              <a:buFont typeface="Arial" pitchFamily="34" charset="0"/>
              <a:buChar char="•"/>
            </a:pPr>
            <a:r>
              <a:rPr lang="en-US" sz="2500" dirty="0" smtClean="0">
                <a:solidFill>
                  <a:schemeClr val="bg1"/>
                </a:solidFill>
                <a:latin typeface="Arial" pitchFamily="34" charset="0"/>
              </a:rPr>
              <a:t>Take advantage of popularity of smart phones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ClrTx/>
              <a:buSzPct val="100000"/>
              <a:buNone/>
            </a:pPr>
            <a:endParaRPr lang="en-US" sz="2500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pic>
        <p:nvPicPr>
          <p:cNvPr id="4" name="Picture 3" descr="IUMobi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74721" y="3840480"/>
            <a:ext cx="2143125" cy="16716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50</Words>
  <Application>Microsoft Office PowerPoint</Application>
  <PresentationFormat>On-screen Show (4:3)</PresentationFormat>
  <Paragraphs>21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Apex</vt:lpstr>
      <vt:lpstr>1_Apex</vt:lpstr>
      <vt:lpstr>I399  Mobile/Ubiquitous Computing</vt:lpstr>
      <vt:lpstr>SoIC</vt:lpstr>
      <vt:lpstr>SoIC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I399  Mobile/Ubiquitous Computing</dc:title>
  <dc:creator>Geoffrey Fox</dc:creator>
  <cp:lastModifiedBy>Geoffrey Fox</cp:lastModifiedBy>
  <cp:revision>1</cp:revision>
  <dcterms:created xsi:type="dcterms:W3CDTF">2010-05-04T19:28:18Z</dcterms:created>
  <dcterms:modified xsi:type="dcterms:W3CDTF">2010-05-04T19:30:01Z</dcterms:modified>
</cp:coreProperties>
</file>