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notesMasterIdLst>
    <p:notesMasterId r:id="rId13"/>
  </p:notesMasterIdLst>
  <p:sldIdLst>
    <p:sldId id="256" r:id="rId2"/>
    <p:sldId id="257" r:id="rId3"/>
    <p:sldId id="258" r:id="rId4"/>
    <p:sldId id="269" r:id="rId5"/>
    <p:sldId id="265" r:id="rId6"/>
    <p:sldId id="268" r:id="rId7"/>
    <p:sldId id="266" r:id="rId8"/>
    <p:sldId id="270" r:id="rId9"/>
    <p:sldId id="271" r:id="rId10"/>
    <p:sldId id="27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5D302-A31E-844D-B0DE-486AA1114AC6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D1782-CDBF-6349-BEFE-03DDC85356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5522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http://tonyvirtual.blogspot.com/2008/07/different-kind-of-alarm-clocks.html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D1782-CDBF-6349-BEFE-03DDC85356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70402FA5-6F52-4247-8A77-8DAEF101A6C1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D785050-6508-7E46-AF56-0D884C50D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DPa2rvtRz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.philips.com/c/light-therapy/hf3470_60/prd/en/" TargetMode="External"/><Relationship Id="rId2" Type="http://schemas.openxmlformats.org/officeDocument/2006/relationships/hyperlink" Target="http://tonyvirtual.blogspot.com/2008/07/different-kind-of-alarm-clock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7720"/>
            <a:ext cx="7772400" cy="1829761"/>
          </a:xfrm>
        </p:spPr>
        <p:txBody>
          <a:bodyPr/>
          <a:lstStyle/>
          <a:p>
            <a:r>
              <a:rPr lang="en-US" dirty="0" smtClean="0"/>
              <a:t>Designing </a:t>
            </a:r>
            <a:r>
              <a:rPr lang="en-US" dirty="0"/>
              <a:t>A</a:t>
            </a:r>
            <a:r>
              <a:rPr lang="en-US" dirty="0" smtClean="0"/>
              <a:t> Better </a:t>
            </a:r>
            <a:br>
              <a:rPr lang="en-US" dirty="0" smtClean="0"/>
            </a:br>
            <a:r>
              <a:rPr lang="en-US" dirty="0" smtClean="0"/>
              <a:t>Alarm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43015"/>
            <a:ext cx="6400800" cy="2320663"/>
          </a:xfrm>
        </p:spPr>
        <p:txBody>
          <a:bodyPr>
            <a:normAutofit/>
          </a:bodyPr>
          <a:lstStyle/>
          <a:p>
            <a:r>
              <a:rPr lang="en-US" dirty="0" smtClean="0"/>
              <a:t>Group Members:</a:t>
            </a:r>
          </a:p>
          <a:p>
            <a:r>
              <a:rPr lang="en-US" dirty="0" smtClean="0"/>
              <a:t>Michael </a:t>
            </a:r>
            <a:r>
              <a:rPr lang="en-US" dirty="0" err="1" smtClean="0"/>
              <a:t>Spahn</a:t>
            </a:r>
            <a:r>
              <a:rPr lang="en-US" dirty="0" smtClean="0"/>
              <a:t>, Nathan Hall,</a:t>
            </a:r>
          </a:p>
          <a:p>
            <a:r>
              <a:rPr lang="en-US" dirty="0" smtClean="0"/>
              <a:t>Marc London, Mike </a:t>
            </a:r>
            <a:r>
              <a:rPr lang="en-US" dirty="0" err="1" smtClean="0"/>
              <a:t>Buckman</a:t>
            </a:r>
            <a:endParaRPr lang="en-US" dirty="0" smtClean="0"/>
          </a:p>
          <a:p>
            <a:r>
              <a:rPr lang="en-US" dirty="0" smtClean="0"/>
              <a:t>Mentor: </a:t>
            </a:r>
            <a:r>
              <a:rPr lang="en-US" dirty="0" err="1" smtClean="0"/>
              <a:t>Shreyasee</a:t>
            </a:r>
            <a:r>
              <a:rPr lang="en-US" dirty="0" smtClean="0"/>
              <a:t> </a:t>
            </a:r>
            <a:r>
              <a:rPr lang="en-US" dirty="0" err="1" smtClean="0"/>
              <a:t>Chand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www.youtube.com/watch?v=BDPa2rvtRzw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Video	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http://tonyvirtual.blogspot.com/2008/07/different-kind-of-alarm-clocks.html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http://www.usa.philips.com/c/light-therapy/hf3470_60/prd/en/</a:t>
            </a:r>
            <a:r>
              <a:rPr lang="en-U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 &amp; Interview</a:t>
            </a:r>
          </a:p>
          <a:p>
            <a:pPr lvl="1"/>
            <a:r>
              <a:rPr lang="en-US" dirty="0" smtClean="0"/>
              <a:t>Insights: </a:t>
            </a:r>
          </a:p>
          <a:p>
            <a:pPr lvl="2"/>
            <a:r>
              <a:rPr lang="en-US" dirty="0" smtClean="0"/>
              <a:t>Cell phone used most to wake up</a:t>
            </a:r>
          </a:p>
          <a:p>
            <a:pPr lvl="3"/>
            <a:r>
              <a:rPr lang="en-US" dirty="0" smtClean="0"/>
              <a:t>Alarm clock second</a:t>
            </a:r>
          </a:p>
          <a:p>
            <a:pPr lvl="2"/>
            <a:r>
              <a:rPr lang="en-US" dirty="0" smtClean="0"/>
              <a:t>Most use 1-2 Snoozes (over 80%)</a:t>
            </a:r>
          </a:p>
          <a:p>
            <a:pPr lvl="2"/>
            <a:r>
              <a:rPr lang="en-US" dirty="0" smtClean="0"/>
              <a:t>Alarms are too easy to snooze (58%)</a:t>
            </a:r>
          </a:p>
          <a:p>
            <a:pPr lvl="3"/>
            <a:r>
              <a:rPr lang="en-US" dirty="0" smtClean="0"/>
              <a:t>Annoying (38%)</a:t>
            </a:r>
          </a:p>
          <a:p>
            <a:pPr lvl="2"/>
            <a:r>
              <a:rPr lang="en-US" dirty="0" smtClean="0"/>
              <a:t>Would like to wake up more naturally (49%)</a:t>
            </a:r>
          </a:p>
          <a:p>
            <a:pPr lvl="3"/>
            <a:r>
              <a:rPr lang="en-US" dirty="0" smtClean="0"/>
              <a:t>Sounds /Music (26%)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Ideas Drawn on to Come up With a Concept</a:t>
            </a:r>
          </a:p>
          <a:p>
            <a:pPr lvl="1"/>
            <a:r>
              <a:rPr lang="en-US" dirty="0" smtClean="0"/>
              <a:t>Found alarms that Incorporate vibration, activity, sounds, and lights.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Summary Cont.</a:t>
            </a:r>
            <a:endParaRPr lang="en-US" dirty="0"/>
          </a:p>
        </p:txBody>
      </p:sp>
      <p:pic>
        <p:nvPicPr>
          <p:cNvPr id="4" name="Picture 3" descr="bombalar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03219"/>
            <a:ext cx="2469607" cy="2015242"/>
          </a:xfrm>
          <a:prstGeom prst="rect">
            <a:avLst/>
          </a:prstGeom>
        </p:spPr>
      </p:pic>
      <p:pic>
        <p:nvPicPr>
          <p:cNvPr id="5" name="Picture 4" descr="helialar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5474" y="4220079"/>
            <a:ext cx="1476182" cy="1598382"/>
          </a:xfrm>
          <a:prstGeom prst="rect">
            <a:avLst/>
          </a:prstGeom>
        </p:spPr>
      </p:pic>
      <p:pic>
        <p:nvPicPr>
          <p:cNvPr id="6" name="Picture 5" descr="shakealar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5785" y="3803219"/>
            <a:ext cx="2803415" cy="2437752"/>
          </a:xfrm>
          <a:prstGeom prst="rect">
            <a:avLst/>
          </a:prstGeom>
        </p:spPr>
      </p:pic>
      <p:pic>
        <p:nvPicPr>
          <p:cNvPr id="7172" name="Picture 4" descr="http://larryfire.files.wordpress.com/2010/11/philips-wake-up-light-hf3485-low-res.jpg?w=45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51656" y="2364277"/>
            <a:ext cx="1663458" cy="2079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Philips Wake Up Light</a:t>
            </a:r>
          </a:p>
          <a:p>
            <a:pPr lvl="1"/>
            <a:r>
              <a:rPr lang="en-US" dirty="0" smtClean="0"/>
              <a:t>The alarm can be set to gradually increase in light intensity 30 minutes prior to your desired wake-up time</a:t>
            </a:r>
          </a:p>
          <a:p>
            <a:pPr lvl="1"/>
            <a:r>
              <a:rPr lang="en-US" dirty="0" smtClean="0"/>
              <a:t>Simulates the sunrise</a:t>
            </a:r>
          </a:p>
          <a:p>
            <a:pPr lvl="1"/>
            <a:r>
              <a:rPr lang="en-US" dirty="0" smtClean="0"/>
              <a:t>Plays sounds at desired alarm time (Nature sounds, or any USB device)</a:t>
            </a:r>
          </a:p>
          <a:p>
            <a:pPr lvl="1"/>
            <a:r>
              <a:rPr lang="en-US" dirty="0" smtClean="0"/>
              <a:t>Want to incorporate this idea.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Pleasurable Alarm on Market</a:t>
            </a:r>
            <a:endParaRPr lang="en-US" dirty="0"/>
          </a:p>
        </p:txBody>
      </p:sp>
      <p:pic>
        <p:nvPicPr>
          <p:cNvPr id="4" name="Picture 4" descr="http://larryfire.files.wordpress.com/2010/11/philips-wake-up-light-hf3485-low-res.jpg?w=4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6720" y="3927968"/>
            <a:ext cx="2040123" cy="2550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wanted to integrate the alarm system into the bed itself.</a:t>
            </a:r>
          </a:p>
          <a:p>
            <a:pPr lvl="1"/>
            <a:r>
              <a:rPr lang="en-US" dirty="0" smtClean="0"/>
              <a:t>Touch screen Display built in the headboard </a:t>
            </a:r>
          </a:p>
          <a:p>
            <a:pPr lvl="1"/>
            <a:r>
              <a:rPr lang="en-US" dirty="0" smtClean="0"/>
              <a:t>Speakers and lights as well</a:t>
            </a:r>
          </a:p>
          <a:p>
            <a:pPr lvl="1"/>
            <a:r>
              <a:rPr lang="en-US" dirty="0" smtClean="0"/>
              <a:t>Shakers under the mattress </a:t>
            </a:r>
          </a:p>
          <a:p>
            <a:pPr lvl="1"/>
            <a:r>
              <a:rPr lang="en-US" dirty="0" smtClean="0"/>
              <a:t>Heating elements in the mattress </a:t>
            </a:r>
          </a:p>
          <a:p>
            <a:pPr lvl="1"/>
            <a:r>
              <a:rPr lang="en-US" dirty="0" smtClean="0"/>
              <a:t>Able to choose Alarm settings: sounds (music, talking, others), vibration, lights, temperature</a:t>
            </a:r>
          </a:p>
          <a:p>
            <a:r>
              <a:rPr lang="en-US" dirty="0" smtClean="0"/>
              <a:t>Incorporate REM sleep cycle</a:t>
            </a:r>
          </a:p>
          <a:p>
            <a:pPr lvl="1"/>
            <a:r>
              <a:rPr lang="en-US" dirty="0" smtClean="0"/>
              <a:t>Set time period and wake when in lightest sleep state within the time frame.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Design Idea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presenting our original idea, and discussion, we wanted to alter our design.</a:t>
            </a:r>
          </a:p>
          <a:p>
            <a:r>
              <a:rPr lang="en-US" dirty="0" smtClean="0"/>
              <a:t>Less features: focusing on light, sound </a:t>
            </a:r>
          </a:p>
          <a:p>
            <a:r>
              <a:rPr lang="en-US" dirty="0" smtClean="0"/>
              <a:t>Not integrated into the bed directly: can hook on headboard, hang on wall, or stand alone.</a:t>
            </a:r>
          </a:p>
          <a:p>
            <a:r>
              <a:rPr lang="en-US" dirty="0" smtClean="0"/>
              <a:t>More cost effective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Take Two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Light: comes on 15 min before alarm. Gradually gets brighter.</a:t>
            </a:r>
          </a:p>
          <a:p>
            <a:r>
              <a:rPr lang="en-US" dirty="0" smtClean="0"/>
              <a:t>Sounds: Choice between different nature sounds (ocean, birds, rain, </a:t>
            </a:r>
            <a:r>
              <a:rPr lang="en-US" dirty="0" err="1" smtClean="0"/>
              <a:t>ect</a:t>
            </a:r>
            <a:r>
              <a:rPr lang="en-US" dirty="0" smtClean="0"/>
              <a:t>.)</a:t>
            </a:r>
          </a:p>
          <a:p>
            <a:r>
              <a:rPr lang="en-US" dirty="0" smtClean="0"/>
              <a:t>Projects the time on the opposite wall when light bar pressed. </a:t>
            </a:r>
          </a:p>
          <a:p>
            <a:r>
              <a:rPr lang="en-US" dirty="0" smtClean="0"/>
              <a:t>To stop the sounds, press light bar. Turn off alarm/light from switch on top.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Ideas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Alarm Design</a:t>
            </a:r>
            <a:endParaRPr lang="en-US" dirty="0"/>
          </a:p>
        </p:txBody>
      </p:sp>
      <p:pic>
        <p:nvPicPr>
          <p:cNvPr id="11" name="Content Placeholder 10" descr="Prototyp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5711" r="5555" b="43713"/>
          <a:stretch>
            <a:fillRect/>
          </a:stretch>
        </p:blipFill>
        <p:spPr>
          <a:xfrm>
            <a:off x="0" y="1168400"/>
            <a:ext cx="4480560" cy="4145280"/>
          </a:xfrm>
          <a:prstGeom prst="rect">
            <a:avLst/>
          </a:prstGeom>
        </p:spPr>
      </p:pic>
      <p:pic>
        <p:nvPicPr>
          <p:cNvPr id="15" name="Picture 14" descr="Prototype.jpg"/>
          <p:cNvPicPr>
            <a:picLocks noChangeAspect="1"/>
          </p:cNvPicPr>
          <p:nvPr/>
        </p:nvPicPr>
        <p:blipFill>
          <a:blip r:embed="rId2" cstate="print"/>
          <a:srcRect l="21945" t="59463" r="35661"/>
          <a:stretch>
            <a:fillRect/>
          </a:stretch>
        </p:blipFill>
        <p:spPr>
          <a:xfrm>
            <a:off x="4886960" y="1554798"/>
            <a:ext cx="3007106" cy="3758882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088640" y="5176520"/>
            <a:ext cx="457200" cy="40132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45840" y="5577840"/>
            <a:ext cx="11988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Light bar/shade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Alarm design</a:t>
            </a:r>
            <a:endParaRPr lang="en-US" dirty="0"/>
          </a:p>
        </p:txBody>
      </p:sp>
      <p:pic>
        <p:nvPicPr>
          <p:cNvPr id="4" name="Content Placeholder 6" descr="design1.png"/>
          <p:cNvPicPr>
            <a:picLocks noGrp="1" noChangeAspect="1"/>
          </p:cNvPicPr>
          <p:nvPr>
            <p:ph idx="1"/>
          </p:nvPr>
        </p:nvPicPr>
        <p:blipFill>
          <a:blip r:embed="rId2"/>
          <a:srcRect l="2728" r="3595" b="34177"/>
          <a:stretch>
            <a:fillRect/>
          </a:stretch>
        </p:blipFill>
        <p:spPr>
          <a:xfrm>
            <a:off x="1237948" y="1481138"/>
            <a:ext cx="6668103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216</TotalTime>
  <Words>360</Words>
  <Application>Microsoft Office PowerPoint</Application>
  <PresentationFormat>On-screen Show (4:3)</PresentationFormat>
  <Paragraphs>53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Designing A Better  Alarm System</vt:lpstr>
      <vt:lpstr>Research Summary</vt:lpstr>
      <vt:lpstr>Research Summary Cont.</vt:lpstr>
      <vt:lpstr>Most Pleasurable Alarm on Market</vt:lpstr>
      <vt:lpstr>Original Design Idea</vt:lpstr>
      <vt:lpstr>Design Take Two</vt:lpstr>
      <vt:lpstr>Design Ideas</vt:lpstr>
      <vt:lpstr>Alarm Design</vt:lpstr>
      <vt:lpstr>Alarm design</vt:lpstr>
      <vt:lpstr>Our Video </vt:lpstr>
      <vt:lpstr>Reference</vt:lpstr>
    </vt:vector>
  </TitlesOfParts>
  <Company>Indiana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 Better Alarm System</dc:title>
  <dc:creator>Michael Spahn</dc:creator>
  <cp:lastModifiedBy>cookadmin</cp:lastModifiedBy>
  <cp:revision>18</cp:revision>
  <dcterms:created xsi:type="dcterms:W3CDTF">2012-02-10T20:59:49Z</dcterms:created>
  <dcterms:modified xsi:type="dcterms:W3CDTF">2012-05-01T13:45:23Z</dcterms:modified>
</cp:coreProperties>
</file>