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587A295-BB6B-4421-AD6E-C2488D87533C}" type="datetimeFigureOut">
              <a:rPr lang="en-US" smtClean="0"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6B110C3-4BF4-45C6-88AC-66CDD12419E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IU’s eBook Transition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Tylend</a:t>
            </a:r>
            <a:r>
              <a:rPr lang="en-US" dirty="0" smtClean="0"/>
              <a:t> Dawson, </a:t>
            </a:r>
            <a:r>
              <a:rPr lang="en-US" dirty="0" err="1" smtClean="0"/>
              <a:t>Jongmin</a:t>
            </a:r>
            <a:r>
              <a:rPr lang="en-US" dirty="0" smtClean="0"/>
              <a:t> Lee, Elijah Moon, Rebecca Torrey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209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aim to explore learning environments, the eco-friendliness and impact, specifically pertaining to IU, that would exist five years from now if we converted from paper textbooks to digital textbooks.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73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growing use of digital devices, expensive prices of paper textbooks, while also considering the eco-friendliness of eBooks, make us question what seems to be an inevitable move toward the eBook revolution.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274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schools that have already converted</a:t>
            </a:r>
          </a:p>
          <a:p>
            <a:r>
              <a:rPr lang="en-US" dirty="0" smtClean="0"/>
              <a:t>Surveyed 300+ IU students from all majors</a:t>
            </a:r>
          </a:p>
          <a:p>
            <a:r>
              <a:rPr lang="en-US" dirty="0" smtClean="0"/>
              <a:t>Conducted interview with Chief of Staff of UITS</a:t>
            </a:r>
          </a:p>
          <a:p>
            <a:r>
              <a:rPr lang="en-US" dirty="0" smtClean="0"/>
              <a:t>Examined costs and benefits of the digital switch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486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609600"/>
            <a:ext cx="6438900" cy="3838575"/>
          </a:xfrm>
          <a:prstGeom prst="rect">
            <a:avLst/>
          </a:prstGeom>
          <a:ln w="19050" cap="rnd" cmpd="sng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686320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5380385" cy="3200400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972" y="3505200"/>
            <a:ext cx="5110094" cy="3162300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460807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IU will have to work with the </a:t>
            </a:r>
            <a:r>
              <a:rPr lang="en-US" dirty="0" smtClean="0"/>
              <a:t>textbook </a:t>
            </a:r>
            <a:r>
              <a:rPr lang="en-US" dirty="0"/>
              <a:t>publishers and vendors to launch new models of </a:t>
            </a:r>
            <a:r>
              <a:rPr lang="en-US" dirty="0" err="1"/>
              <a:t>eText</a:t>
            </a:r>
            <a:r>
              <a:rPr lang="en-US" dirty="0"/>
              <a:t> </a:t>
            </a:r>
            <a:r>
              <a:rPr lang="en-US" dirty="0" smtClean="0"/>
              <a:t>delivery </a:t>
            </a:r>
            <a:r>
              <a:rPr lang="en-US" dirty="0"/>
              <a:t>that will significantly reduce costs for students.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46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U’s eBook Transition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Objective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Motivation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Methods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Results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Results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Future Steps&amp;quot;&quot;/&gt;&lt;property id=&quot;20307&quot; value=&quot;26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47</TotalTime>
  <Words>148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Elemental</vt:lpstr>
      <vt:lpstr>IU’s eBook Transition</vt:lpstr>
      <vt:lpstr>Objective</vt:lpstr>
      <vt:lpstr>Motivation</vt:lpstr>
      <vt:lpstr>Methods</vt:lpstr>
      <vt:lpstr>Results</vt:lpstr>
      <vt:lpstr>Results</vt:lpstr>
      <vt:lpstr>Future Steps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IU’s eBook Transition</dc:title>
  <dc:creator>IU Student</dc:creator>
  <cp:lastModifiedBy>IU Student</cp:lastModifiedBy>
  <cp:revision>5</cp:revision>
  <dcterms:created xsi:type="dcterms:W3CDTF">2012-04-25T01:42:47Z</dcterms:created>
  <dcterms:modified xsi:type="dcterms:W3CDTF">2012-04-25T02:30:08Z</dcterms:modified>
</cp:coreProperties>
</file>