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32918400" cy="21945600"/>
  <p:notesSz cx="7004050" cy="9283700"/>
  <p:defaultTextStyle>
    <a:defPPr>
      <a:defRPr lang="en-US"/>
    </a:defPPr>
    <a:lvl1pPr algn="l" rtl="0" fontAlgn="base">
      <a:spcBef>
        <a:spcPct val="0"/>
      </a:spcBef>
      <a:spcAft>
        <a:spcPct val="0"/>
      </a:spcAft>
      <a:defRPr sz="2100" kern="1200">
        <a:solidFill>
          <a:schemeClr val="tx1"/>
        </a:solidFill>
        <a:latin typeface="Arial" charset="0"/>
        <a:ea typeface="+mn-ea"/>
        <a:cs typeface="+mn-cs"/>
      </a:defRPr>
    </a:lvl1pPr>
    <a:lvl2pPr marL="342900" algn="l" rtl="0" fontAlgn="base">
      <a:spcBef>
        <a:spcPct val="0"/>
      </a:spcBef>
      <a:spcAft>
        <a:spcPct val="0"/>
      </a:spcAft>
      <a:defRPr sz="2100" kern="1200">
        <a:solidFill>
          <a:schemeClr val="tx1"/>
        </a:solidFill>
        <a:latin typeface="Arial" charset="0"/>
        <a:ea typeface="+mn-ea"/>
        <a:cs typeface="+mn-cs"/>
      </a:defRPr>
    </a:lvl2pPr>
    <a:lvl3pPr marL="685800" algn="l" rtl="0" fontAlgn="base">
      <a:spcBef>
        <a:spcPct val="0"/>
      </a:spcBef>
      <a:spcAft>
        <a:spcPct val="0"/>
      </a:spcAft>
      <a:defRPr sz="2100" kern="1200">
        <a:solidFill>
          <a:schemeClr val="tx1"/>
        </a:solidFill>
        <a:latin typeface="Arial" charset="0"/>
        <a:ea typeface="+mn-ea"/>
        <a:cs typeface="+mn-cs"/>
      </a:defRPr>
    </a:lvl3pPr>
    <a:lvl4pPr marL="1028700" algn="l" rtl="0" fontAlgn="base">
      <a:spcBef>
        <a:spcPct val="0"/>
      </a:spcBef>
      <a:spcAft>
        <a:spcPct val="0"/>
      </a:spcAft>
      <a:defRPr sz="2100" kern="1200">
        <a:solidFill>
          <a:schemeClr val="tx1"/>
        </a:solidFill>
        <a:latin typeface="Arial" charset="0"/>
        <a:ea typeface="+mn-ea"/>
        <a:cs typeface="+mn-cs"/>
      </a:defRPr>
    </a:lvl4pPr>
    <a:lvl5pPr marL="1371600" algn="l" rtl="0" fontAlgn="base">
      <a:spcBef>
        <a:spcPct val="0"/>
      </a:spcBef>
      <a:spcAft>
        <a:spcPct val="0"/>
      </a:spcAft>
      <a:defRPr sz="2100" kern="1200">
        <a:solidFill>
          <a:schemeClr val="tx1"/>
        </a:solidFill>
        <a:latin typeface="Arial" charset="0"/>
        <a:ea typeface="+mn-ea"/>
        <a:cs typeface="+mn-cs"/>
      </a:defRPr>
    </a:lvl5pPr>
    <a:lvl6pPr marL="1714500" algn="l" defTabSz="685800" rtl="0" eaLnBrk="1" latinLnBrk="0" hangingPunct="1">
      <a:defRPr sz="2100" kern="1200">
        <a:solidFill>
          <a:schemeClr val="tx1"/>
        </a:solidFill>
        <a:latin typeface="Arial" charset="0"/>
        <a:ea typeface="+mn-ea"/>
        <a:cs typeface="+mn-cs"/>
      </a:defRPr>
    </a:lvl6pPr>
    <a:lvl7pPr marL="2057400" algn="l" defTabSz="685800" rtl="0" eaLnBrk="1" latinLnBrk="0" hangingPunct="1">
      <a:defRPr sz="2100" kern="1200">
        <a:solidFill>
          <a:schemeClr val="tx1"/>
        </a:solidFill>
        <a:latin typeface="Arial" charset="0"/>
        <a:ea typeface="+mn-ea"/>
        <a:cs typeface="+mn-cs"/>
      </a:defRPr>
    </a:lvl7pPr>
    <a:lvl8pPr marL="2400300" algn="l" defTabSz="685800" rtl="0" eaLnBrk="1" latinLnBrk="0" hangingPunct="1">
      <a:defRPr sz="2100" kern="1200">
        <a:solidFill>
          <a:schemeClr val="tx1"/>
        </a:solidFill>
        <a:latin typeface="Arial" charset="0"/>
        <a:ea typeface="+mn-ea"/>
        <a:cs typeface="+mn-cs"/>
      </a:defRPr>
    </a:lvl8pPr>
    <a:lvl9pPr marL="2743200" algn="l" defTabSz="685800" rtl="0" eaLnBrk="1" latinLnBrk="0" hangingPunct="1">
      <a:defRPr sz="2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99"/>
    <a:srgbClr val="003366"/>
    <a:srgbClr val="DDDDDD"/>
    <a:srgbClr val="990033"/>
    <a:srgbClr val="640021"/>
    <a:srgbClr val="EAEAEA"/>
    <a:srgbClr val="C0C0C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9449" autoAdjust="0"/>
    <p:restoredTop sz="96333" autoAdjust="0"/>
  </p:normalViewPr>
  <p:slideViewPr>
    <p:cSldViewPr>
      <p:cViewPr>
        <p:scale>
          <a:sx n="25" d="100"/>
          <a:sy n="25" d="100"/>
        </p:scale>
        <p:origin x="-1182" y="222"/>
      </p:cViewPr>
      <p:guideLst>
        <p:guide orient="horz" pos="6912"/>
        <p:guide pos="10368"/>
      </p:guideLst>
    </p:cSldViewPr>
  </p:slideViewPr>
  <p:outlineViewPr>
    <p:cViewPr>
      <p:scale>
        <a:sx n="33" d="100"/>
        <a:sy n="33" d="100"/>
      </p:scale>
      <p:origin x="0" y="0"/>
    </p:cViewPr>
  </p:outlineViewPr>
  <p:notesTextViewPr>
    <p:cViewPr>
      <p:scale>
        <a:sx n="200" d="100"/>
        <a:sy n="200" d="100"/>
      </p:scale>
      <p:origin x="0" y="0"/>
    </p:cViewPr>
  </p:notesTextViewPr>
  <p:gridSpacing cx="38405" cy="38405"/>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300"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67163" y="0"/>
            <a:ext cx="3035300" cy="463550"/>
          </a:xfrm>
          <a:prstGeom prst="rect">
            <a:avLst/>
          </a:prstGeom>
        </p:spPr>
        <p:txBody>
          <a:bodyPr vert="horz" lIns="91440" tIns="45720" rIns="91440" bIns="45720" rtlCol="0"/>
          <a:lstStyle>
            <a:lvl1pPr algn="r">
              <a:defRPr sz="1200"/>
            </a:lvl1pPr>
          </a:lstStyle>
          <a:p>
            <a:fld id="{1581C246-A11C-4F12-838F-61418F366583}" type="datetimeFigureOut">
              <a:rPr lang="en-US" smtClean="0"/>
              <a:pPr/>
              <a:t>4/22/2012</a:t>
            </a:fld>
            <a:endParaRPr lang="en-US" dirty="0"/>
          </a:p>
        </p:txBody>
      </p:sp>
      <p:sp>
        <p:nvSpPr>
          <p:cNvPr id="4" name="Slide Image Placeholder 3"/>
          <p:cNvSpPr>
            <a:spLocks noGrp="1" noRot="1" noChangeAspect="1"/>
          </p:cNvSpPr>
          <p:nvPr>
            <p:ph type="sldImg" idx="2"/>
          </p:nvPr>
        </p:nvSpPr>
        <p:spPr>
          <a:xfrm>
            <a:off x="892175" y="696913"/>
            <a:ext cx="5219700" cy="3481387"/>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0088" y="4410075"/>
            <a:ext cx="5603875" cy="417671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8563"/>
            <a:ext cx="3035300" cy="46355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67163" y="8818563"/>
            <a:ext cx="3035300" cy="463550"/>
          </a:xfrm>
          <a:prstGeom prst="rect">
            <a:avLst/>
          </a:prstGeom>
        </p:spPr>
        <p:txBody>
          <a:bodyPr vert="horz" lIns="91440" tIns="45720" rIns="91440" bIns="45720" rtlCol="0" anchor="b"/>
          <a:lstStyle>
            <a:lvl1pPr algn="r">
              <a:defRPr sz="1200"/>
            </a:lvl1pPr>
          </a:lstStyle>
          <a:p>
            <a:fld id="{B90E3107-3E82-44F3-948F-C2F693498657}" type="slidenum">
              <a:rPr lang="en-US" smtClean="0"/>
              <a:pPr/>
              <a:t>‹#›</a:t>
            </a:fld>
            <a:endParaRPr lang="en-US" dirty="0"/>
          </a:p>
        </p:txBody>
      </p:sp>
    </p:spTree>
    <p:extLst>
      <p:ext uri="{BB962C8B-B14F-4D97-AF65-F5344CB8AC3E}">
        <p14:creationId xmlns:p14="http://schemas.microsoft.com/office/powerpoint/2010/main" val="487267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90E3107-3E82-44F3-948F-C2F693498657}"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0" y="6817360"/>
            <a:ext cx="27980640" cy="4704080"/>
          </a:xfrm>
          <a:prstGeom prst="rect">
            <a:avLst/>
          </a:prstGeom>
        </p:spPr>
        <p:txBody>
          <a:bodyPr lIns="68580" tIns="34290" rIns="68580" bIns="34290"/>
          <a:lstStyle/>
          <a:p>
            <a:r>
              <a:rPr lang="en-US" smtClean="0"/>
              <a:t>Click to edit Master title style</a:t>
            </a:r>
            <a:endParaRPr lang="en-US"/>
          </a:p>
        </p:txBody>
      </p:sp>
      <p:sp>
        <p:nvSpPr>
          <p:cNvPr id="3" name="Subtitle 2"/>
          <p:cNvSpPr>
            <a:spLocks noGrp="1"/>
          </p:cNvSpPr>
          <p:nvPr>
            <p:ph type="subTitle" idx="1"/>
          </p:nvPr>
        </p:nvSpPr>
        <p:spPr>
          <a:xfrm>
            <a:off x="4937760" y="12435840"/>
            <a:ext cx="23042880" cy="5608320"/>
          </a:xfrm>
          <a:prstGeom prst="rect">
            <a:avLst/>
          </a:prstGeom>
        </p:spPr>
        <p:txBody>
          <a:bodyPr lIns="68580" tIns="34290" rIns="68580" bIns="34290"/>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645920" y="878840"/>
            <a:ext cx="29626560" cy="3657600"/>
          </a:xfrm>
          <a:prstGeom prst="rect">
            <a:avLst/>
          </a:prstGeom>
        </p:spPr>
        <p:txBody>
          <a:bodyPr lIns="68580" tIns="34290" rIns="68580" bIns="34290"/>
          <a:lstStyle/>
          <a:p>
            <a:r>
              <a:rPr lang="en-US" smtClean="0"/>
              <a:t>Click to edit Master title style</a:t>
            </a:r>
            <a:endParaRPr lang="en-US"/>
          </a:p>
        </p:txBody>
      </p:sp>
      <p:sp>
        <p:nvSpPr>
          <p:cNvPr id="3" name="Vertical Text Placeholder 2"/>
          <p:cNvSpPr>
            <a:spLocks noGrp="1"/>
          </p:cNvSpPr>
          <p:nvPr>
            <p:ph type="body" orient="vert" idx="1"/>
          </p:nvPr>
        </p:nvSpPr>
        <p:spPr>
          <a:xfrm>
            <a:off x="1645920" y="5120640"/>
            <a:ext cx="29626560" cy="14483080"/>
          </a:xfrm>
          <a:prstGeom prst="rect">
            <a:avLst/>
          </a:prstGeom>
        </p:spPr>
        <p:txBody>
          <a:bodyPr vert="eaVert" lIns="68580" tIns="34290" rIns="68580" bIns="3429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65840" y="878840"/>
            <a:ext cx="7406640" cy="18724880"/>
          </a:xfrm>
          <a:prstGeom prst="rect">
            <a:avLst/>
          </a:prstGeom>
        </p:spPr>
        <p:txBody>
          <a:bodyPr vert="eaVert" lIns="68580" tIns="34290" rIns="68580" bIns="34290"/>
          <a:lstStyle/>
          <a:p>
            <a:r>
              <a:rPr lang="en-US" smtClean="0"/>
              <a:t>Click to edit Master title style</a:t>
            </a:r>
            <a:endParaRPr lang="en-US"/>
          </a:p>
        </p:txBody>
      </p:sp>
      <p:sp>
        <p:nvSpPr>
          <p:cNvPr id="3" name="Vertical Text Placeholder 2"/>
          <p:cNvSpPr>
            <a:spLocks noGrp="1"/>
          </p:cNvSpPr>
          <p:nvPr>
            <p:ph type="body" orient="vert" idx="1"/>
          </p:nvPr>
        </p:nvSpPr>
        <p:spPr>
          <a:xfrm>
            <a:off x="1645920" y="878840"/>
            <a:ext cx="22110192" cy="18724880"/>
          </a:xfrm>
          <a:prstGeom prst="rect">
            <a:avLst/>
          </a:prstGeom>
        </p:spPr>
        <p:txBody>
          <a:bodyPr vert="eaVert" lIns="68580" tIns="34290" rIns="68580" bIns="3429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45920" y="878840"/>
            <a:ext cx="29626560" cy="3657600"/>
          </a:xfrm>
          <a:prstGeom prst="rect">
            <a:avLst/>
          </a:prstGeom>
        </p:spPr>
        <p:txBody>
          <a:bodyPr lIns="68580" tIns="34290" rIns="68580" bIns="34290"/>
          <a:lstStyle/>
          <a:p>
            <a:r>
              <a:rPr lang="en-US" smtClean="0"/>
              <a:t>Click to edit Master title style</a:t>
            </a:r>
            <a:endParaRPr lang="en-US"/>
          </a:p>
        </p:txBody>
      </p:sp>
      <p:sp>
        <p:nvSpPr>
          <p:cNvPr id="3" name="Content Placeholder 2"/>
          <p:cNvSpPr>
            <a:spLocks noGrp="1"/>
          </p:cNvSpPr>
          <p:nvPr>
            <p:ph idx="1"/>
          </p:nvPr>
        </p:nvSpPr>
        <p:spPr>
          <a:xfrm>
            <a:off x="1645920" y="5120640"/>
            <a:ext cx="29626560" cy="14483080"/>
          </a:xfrm>
          <a:prstGeom prst="rect">
            <a:avLst/>
          </a:prstGeom>
        </p:spPr>
        <p:txBody>
          <a:bodyPr lIns="68580" tIns="34290" rIns="68580" bIns="3429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5" y="14102080"/>
            <a:ext cx="27980640" cy="4358640"/>
          </a:xfrm>
          <a:prstGeom prst="rect">
            <a:avLst/>
          </a:prstGeom>
        </p:spPr>
        <p:txBody>
          <a:bodyPr lIns="68580" tIns="34290" rIns="68580" bIns="34290" anchor="t"/>
          <a:lstStyle>
            <a:lvl1pPr algn="l">
              <a:defRPr sz="3000" b="1" cap="all"/>
            </a:lvl1pPr>
          </a:lstStyle>
          <a:p>
            <a:r>
              <a:rPr lang="en-US" smtClean="0"/>
              <a:t>Click to edit Master title style</a:t>
            </a:r>
            <a:endParaRPr lang="en-US"/>
          </a:p>
        </p:txBody>
      </p:sp>
      <p:sp>
        <p:nvSpPr>
          <p:cNvPr id="3" name="Text Placeholder 2"/>
          <p:cNvSpPr>
            <a:spLocks noGrp="1"/>
          </p:cNvSpPr>
          <p:nvPr>
            <p:ph type="body" idx="1"/>
          </p:nvPr>
        </p:nvSpPr>
        <p:spPr>
          <a:xfrm>
            <a:off x="2600325" y="9301480"/>
            <a:ext cx="27980640" cy="4800600"/>
          </a:xfrm>
          <a:prstGeom prst="rect">
            <a:avLst/>
          </a:prstGeom>
        </p:spPr>
        <p:txBody>
          <a:bodyPr lIns="68580" tIns="34290" rIns="68580" bIns="34290" anchor="b"/>
          <a:lstStyle>
            <a:lvl1pPr marL="0" indent="0">
              <a:buNone/>
              <a:defRPr sz="1500"/>
            </a:lvl1pPr>
            <a:lvl2pPr marL="342900" indent="0">
              <a:buNone/>
              <a:defRPr sz="1400"/>
            </a:lvl2pPr>
            <a:lvl3pPr marL="685800" indent="0">
              <a:buNone/>
              <a:defRPr sz="1200"/>
            </a:lvl3pPr>
            <a:lvl4pPr marL="1028700" indent="0">
              <a:buNone/>
              <a:defRPr sz="1100"/>
            </a:lvl4pPr>
            <a:lvl5pPr marL="1371600" indent="0">
              <a:buNone/>
              <a:defRPr sz="1100"/>
            </a:lvl5pPr>
            <a:lvl6pPr marL="1714500" indent="0">
              <a:buNone/>
              <a:defRPr sz="1100"/>
            </a:lvl6pPr>
            <a:lvl7pPr marL="2057400" indent="0">
              <a:buNone/>
              <a:defRPr sz="1100"/>
            </a:lvl7pPr>
            <a:lvl8pPr marL="2400300" indent="0">
              <a:buNone/>
              <a:defRPr sz="1100"/>
            </a:lvl8pPr>
            <a:lvl9pPr marL="2743200" indent="0">
              <a:buNone/>
              <a:defRPr sz="11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645920" y="878840"/>
            <a:ext cx="29626560" cy="3657600"/>
          </a:xfrm>
          <a:prstGeom prst="rect">
            <a:avLst/>
          </a:prstGeom>
        </p:spPr>
        <p:txBody>
          <a:bodyPr lIns="68580" tIns="34290" rIns="68580" bIns="34290"/>
          <a:lstStyle/>
          <a:p>
            <a:r>
              <a:rPr lang="en-US" smtClean="0"/>
              <a:t>Click to edit Master title style</a:t>
            </a:r>
            <a:endParaRPr lang="en-US"/>
          </a:p>
        </p:txBody>
      </p:sp>
      <p:sp>
        <p:nvSpPr>
          <p:cNvPr id="3" name="Content Placeholder 2"/>
          <p:cNvSpPr>
            <a:spLocks noGrp="1"/>
          </p:cNvSpPr>
          <p:nvPr>
            <p:ph sz="half" idx="1"/>
          </p:nvPr>
        </p:nvSpPr>
        <p:spPr>
          <a:xfrm>
            <a:off x="1645920" y="5120640"/>
            <a:ext cx="14758416" cy="14483080"/>
          </a:xfrm>
          <a:prstGeom prst="rect">
            <a:avLst/>
          </a:prstGeom>
        </p:spPr>
        <p:txBody>
          <a:bodyPr lIns="68580" tIns="34290" rIns="68580" bIns="34290"/>
          <a:lstStyle>
            <a:lvl1pPr>
              <a:defRPr sz="2100"/>
            </a:lvl1pPr>
            <a:lvl2pPr>
              <a:defRPr sz="1800"/>
            </a:lvl2pPr>
            <a:lvl3pPr>
              <a:defRPr sz="15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6514064" y="5120640"/>
            <a:ext cx="14758416" cy="14483080"/>
          </a:xfrm>
          <a:prstGeom prst="rect">
            <a:avLst/>
          </a:prstGeom>
        </p:spPr>
        <p:txBody>
          <a:bodyPr lIns="68580" tIns="34290" rIns="68580" bIns="34290"/>
          <a:lstStyle>
            <a:lvl1pPr>
              <a:defRPr sz="2100"/>
            </a:lvl1pPr>
            <a:lvl2pPr>
              <a:defRPr sz="1800"/>
            </a:lvl2pPr>
            <a:lvl3pPr>
              <a:defRPr sz="15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5920" y="878840"/>
            <a:ext cx="29626560" cy="3657600"/>
          </a:xfrm>
          <a:prstGeom prst="rect">
            <a:avLst/>
          </a:prstGeom>
        </p:spPr>
        <p:txBody>
          <a:bodyPr lIns="68580" tIns="34290" rIns="68580" bIns="34290"/>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5920" y="4912360"/>
            <a:ext cx="14544675" cy="2047240"/>
          </a:xfrm>
          <a:prstGeom prst="rect">
            <a:avLst/>
          </a:prstGeom>
        </p:spPr>
        <p:txBody>
          <a:bodyPr lIns="68580" tIns="34290" rIns="68580" bIns="34290" anchor="b"/>
          <a:lstStyle>
            <a:lvl1pPr marL="0" indent="0">
              <a:buNone/>
              <a:defRPr sz="1800" b="1"/>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1645920" y="6959600"/>
            <a:ext cx="14544675" cy="12644120"/>
          </a:xfrm>
          <a:prstGeom prst="rect">
            <a:avLst/>
          </a:prstGeom>
        </p:spPr>
        <p:txBody>
          <a:bodyPr lIns="68580" tIns="34290" rIns="68580" bIns="34290"/>
          <a:lstStyle>
            <a:lvl1pPr>
              <a:defRPr sz="1800"/>
            </a:lvl1pPr>
            <a:lvl2pPr>
              <a:defRPr sz="15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2090" y="4912360"/>
            <a:ext cx="14550390" cy="2047240"/>
          </a:xfrm>
          <a:prstGeom prst="rect">
            <a:avLst/>
          </a:prstGeom>
        </p:spPr>
        <p:txBody>
          <a:bodyPr lIns="68580" tIns="34290" rIns="68580" bIns="34290" anchor="b"/>
          <a:lstStyle>
            <a:lvl1pPr marL="0" indent="0">
              <a:buNone/>
              <a:defRPr sz="1800" b="1"/>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16722090" y="6959600"/>
            <a:ext cx="14550390" cy="12644120"/>
          </a:xfrm>
          <a:prstGeom prst="rect">
            <a:avLst/>
          </a:prstGeom>
        </p:spPr>
        <p:txBody>
          <a:bodyPr lIns="68580" tIns="34290" rIns="68580" bIns="34290"/>
          <a:lstStyle>
            <a:lvl1pPr>
              <a:defRPr sz="1800"/>
            </a:lvl1pPr>
            <a:lvl2pPr>
              <a:defRPr sz="15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645920" y="878840"/>
            <a:ext cx="29626560" cy="3657600"/>
          </a:xfrm>
          <a:prstGeom prst="rect">
            <a:avLst/>
          </a:prstGeom>
        </p:spPr>
        <p:txBody>
          <a:bodyPr lIns="68580" tIns="34290" rIns="68580" bIns="34290"/>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921" y="873760"/>
            <a:ext cx="10829925" cy="3718560"/>
          </a:xfrm>
          <a:prstGeom prst="rect">
            <a:avLst/>
          </a:prstGeom>
        </p:spPr>
        <p:txBody>
          <a:bodyPr lIns="68580" tIns="34290" rIns="68580" bIns="34290" anchor="b"/>
          <a:lstStyle>
            <a:lvl1pPr algn="l">
              <a:defRPr sz="1500" b="1"/>
            </a:lvl1pPr>
          </a:lstStyle>
          <a:p>
            <a:r>
              <a:rPr lang="en-US" smtClean="0"/>
              <a:t>Click to edit Master title style</a:t>
            </a:r>
            <a:endParaRPr lang="en-US"/>
          </a:p>
        </p:txBody>
      </p:sp>
      <p:sp>
        <p:nvSpPr>
          <p:cNvPr id="3" name="Content Placeholder 2"/>
          <p:cNvSpPr>
            <a:spLocks noGrp="1"/>
          </p:cNvSpPr>
          <p:nvPr>
            <p:ph idx="1"/>
          </p:nvPr>
        </p:nvSpPr>
        <p:spPr>
          <a:xfrm>
            <a:off x="12870180" y="873760"/>
            <a:ext cx="18402300" cy="18729960"/>
          </a:xfrm>
          <a:prstGeom prst="rect">
            <a:avLst/>
          </a:prstGeom>
        </p:spPr>
        <p:txBody>
          <a:bodyPr lIns="68580" tIns="34290" rIns="68580" bIns="34290"/>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5921" y="4592320"/>
            <a:ext cx="10829925" cy="15011400"/>
          </a:xfrm>
          <a:prstGeom prst="rect">
            <a:avLst/>
          </a:prstGeom>
        </p:spPr>
        <p:txBody>
          <a:bodyPr lIns="68580" tIns="34290" rIns="68580" bIns="34290"/>
          <a:lstStyle>
            <a:lvl1pPr marL="0" indent="0">
              <a:buNone/>
              <a:defRPr sz="1100"/>
            </a:lvl1pPr>
            <a:lvl2pPr marL="342900" indent="0">
              <a:buNone/>
              <a:defRPr sz="900"/>
            </a:lvl2pPr>
            <a:lvl3pPr marL="685800" indent="0">
              <a:buNone/>
              <a:defRPr sz="800"/>
            </a:lvl3pPr>
            <a:lvl4pPr marL="1028700" indent="0">
              <a:buNone/>
              <a:defRPr sz="700"/>
            </a:lvl4pPr>
            <a:lvl5pPr marL="1371600" indent="0">
              <a:buNone/>
              <a:defRPr sz="700"/>
            </a:lvl5pPr>
            <a:lvl6pPr marL="1714500" indent="0">
              <a:buNone/>
              <a:defRPr sz="700"/>
            </a:lvl6pPr>
            <a:lvl7pPr marL="2057400" indent="0">
              <a:buNone/>
              <a:defRPr sz="700"/>
            </a:lvl7pPr>
            <a:lvl8pPr marL="2400300" indent="0">
              <a:buNone/>
              <a:defRPr sz="700"/>
            </a:lvl8pPr>
            <a:lvl9pPr marL="2743200" indent="0">
              <a:buNone/>
              <a:defRPr sz="7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2235" y="15361920"/>
            <a:ext cx="19751040" cy="1813560"/>
          </a:xfrm>
          <a:prstGeom prst="rect">
            <a:avLst/>
          </a:prstGeom>
        </p:spPr>
        <p:txBody>
          <a:bodyPr lIns="68580" tIns="34290" rIns="68580" bIns="34290" anchor="b"/>
          <a:lstStyle>
            <a:lvl1pPr algn="l">
              <a:defRPr sz="1500" b="1"/>
            </a:lvl1pPr>
          </a:lstStyle>
          <a:p>
            <a:r>
              <a:rPr lang="en-US" smtClean="0"/>
              <a:t>Click to edit Master title style</a:t>
            </a:r>
            <a:endParaRPr lang="en-US"/>
          </a:p>
        </p:txBody>
      </p:sp>
      <p:sp>
        <p:nvSpPr>
          <p:cNvPr id="3" name="Picture Placeholder 2"/>
          <p:cNvSpPr>
            <a:spLocks noGrp="1"/>
          </p:cNvSpPr>
          <p:nvPr>
            <p:ph type="pic" idx="1"/>
          </p:nvPr>
        </p:nvSpPr>
        <p:spPr>
          <a:xfrm>
            <a:off x="6452235" y="1960880"/>
            <a:ext cx="19751040" cy="13167360"/>
          </a:xfrm>
          <a:prstGeom prst="rect">
            <a:avLst/>
          </a:prstGeom>
        </p:spPr>
        <p:txBody>
          <a:bodyPr lIns="68580" tIns="34290" rIns="68580" bIns="34290"/>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dirty="0" smtClean="0"/>
          </a:p>
        </p:txBody>
      </p:sp>
      <p:sp>
        <p:nvSpPr>
          <p:cNvPr id="4" name="Text Placeholder 3"/>
          <p:cNvSpPr>
            <a:spLocks noGrp="1"/>
          </p:cNvSpPr>
          <p:nvPr>
            <p:ph type="body" sz="half" idx="2"/>
          </p:nvPr>
        </p:nvSpPr>
        <p:spPr>
          <a:xfrm>
            <a:off x="6452235" y="17175480"/>
            <a:ext cx="19751040" cy="2575560"/>
          </a:xfrm>
          <a:prstGeom prst="rect">
            <a:avLst/>
          </a:prstGeom>
        </p:spPr>
        <p:txBody>
          <a:bodyPr lIns="68580" tIns="34290" rIns="68580" bIns="34290"/>
          <a:lstStyle>
            <a:lvl1pPr marL="0" indent="0">
              <a:buNone/>
              <a:defRPr sz="1100"/>
            </a:lvl1pPr>
            <a:lvl2pPr marL="342900" indent="0">
              <a:buNone/>
              <a:defRPr sz="900"/>
            </a:lvl2pPr>
            <a:lvl3pPr marL="685800" indent="0">
              <a:buNone/>
              <a:defRPr sz="800"/>
            </a:lvl3pPr>
            <a:lvl4pPr marL="1028700" indent="0">
              <a:buNone/>
              <a:defRPr sz="700"/>
            </a:lvl4pPr>
            <a:lvl5pPr marL="1371600" indent="0">
              <a:buNone/>
              <a:defRPr sz="700"/>
            </a:lvl5pPr>
            <a:lvl6pPr marL="1714500" indent="0">
              <a:buNone/>
              <a:defRPr sz="700"/>
            </a:lvl6pPr>
            <a:lvl7pPr marL="2057400" indent="0">
              <a:buNone/>
              <a:defRPr sz="700"/>
            </a:lvl7pPr>
            <a:lvl8pPr marL="2400300" indent="0">
              <a:buNone/>
              <a:defRPr sz="700"/>
            </a:lvl8pPr>
            <a:lvl9pPr marL="2743200" indent="0">
              <a:buNone/>
              <a:defRPr sz="7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7"/>
          <p:cNvSpPr>
            <a:spLocks noChangeArrowheads="1"/>
          </p:cNvSpPr>
          <p:nvPr userDrawn="1"/>
        </p:nvSpPr>
        <p:spPr bwMode="auto">
          <a:xfrm>
            <a:off x="1" y="3655060"/>
            <a:ext cx="5265801" cy="18282920"/>
          </a:xfrm>
          <a:prstGeom prst="rect">
            <a:avLst/>
          </a:prstGeom>
          <a:solidFill>
            <a:srgbClr val="003366"/>
          </a:solidFill>
          <a:ln w="9525">
            <a:noFill/>
            <a:miter lim="800000"/>
            <a:headEnd/>
            <a:tailEnd/>
          </a:ln>
          <a:effectLst/>
        </p:spPr>
        <p:txBody>
          <a:bodyPr wrap="none" lIns="342900" tIns="171450" rIns="342900" bIns="342900"/>
          <a:lstStyle/>
          <a:p>
            <a:pPr algn="ctr" defTabSz="3292079">
              <a:defRPr/>
            </a:pPr>
            <a:endParaRPr lang="en-US" sz="3600" dirty="0">
              <a:latin typeface="Impact" pitchFamily="34" charset="0"/>
            </a:endParaRPr>
          </a:p>
        </p:txBody>
      </p:sp>
      <p:sp>
        <p:nvSpPr>
          <p:cNvPr id="1032" name="Rectangle 8"/>
          <p:cNvSpPr>
            <a:spLocks noChangeArrowheads="1"/>
          </p:cNvSpPr>
          <p:nvPr userDrawn="1"/>
        </p:nvSpPr>
        <p:spPr bwMode="auto">
          <a:xfrm>
            <a:off x="5264658" y="1"/>
            <a:ext cx="27642312" cy="3656330"/>
          </a:xfrm>
          <a:prstGeom prst="rect">
            <a:avLst/>
          </a:prstGeom>
          <a:solidFill>
            <a:srgbClr val="003366"/>
          </a:solidFill>
          <a:ln w="9525">
            <a:noFill/>
            <a:miter lim="800000"/>
            <a:headEnd/>
            <a:tailEnd/>
          </a:ln>
          <a:effectLst/>
        </p:spPr>
        <p:txBody>
          <a:bodyPr wrap="none" lIns="342900" tIns="342900" rIns="342900" bIns="342900"/>
          <a:lstStyle/>
          <a:p>
            <a:pPr>
              <a:defRPr/>
            </a:pPr>
            <a:endParaRPr lang="en-US" dirty="0"/>
          </a:p>
        </p:txBody>
      </p:sp>
      <p:sp>
        <p:nvSpPr>
          <p:cNvPr id="1033" name="Rectangle 9"/>
          <p:cNvSpPr>
            <a:spLocks noChangeArrowheads="1"/>
          </p:cNvSpPr>
          <p:nvPr userDrawn="1"/>
        </p:nvSpPr>
        <p:spPr bwMode="auto">
          <a:xfrm>
            <a:off x="5264658" y="3655060"/>
            <a:ext cx="27642312" cy="18282920"/>
          </a:xfrm>
          <a:prstGeom prst="rect">
            <a:avLst/>
          </a:prstGeom>
          <a:solidFill>
            <a:srgbClr val="336699"/>
          </a:solidFill>
          <a:ln w="9525">
            <a:noFill/>
            <a:miter lim="800000"/>
            <a:headEnd/>
            <a:tailEnd/>
          </a:ln>
          <a:effectLst/>
        </p:spPr>
        <p:txBody>
          <a:bodyPr wrap="none" lIns="342900" tIns="342900" rIns="342900" bIns="342900"/>
          <a:lstStyle/>
          <a:p>
            <a:pPr>
              <a:defRPr/>
            </a:pPr>
            <a:endParaRPr lang="en-US" dirty="0"/>
          </a:p>
        </p:txBody>
      </p:sp>
      <p:sp>
        <p:nvSpPr>
          <p:cNvPr id="1035" name="Line 11"/>
          <p:cNvSpPr>
            <a:spLocks noChangeShapeType="1"/>
          </p:cNvSpPr>
          <p:nvPr userDrawn="1"/>
        </p:nvSpPr>
        <p:spPr bwMode="auto">
          <a:xfrm>
            <a:off x="5264658" y="1"/>
            <a:ext cx="0" cy="21939250"/>
          </a:xfrm>
          <a:prstGeom prst="line">
            <a:avLst/>
          </a:prstGeom>
          <a:noFill/>
          <a:ln w="76200">
            <a:solidFill>
              <a:schemeClr val="tx1"/>
            </a:solidFill>
            <a:round/>
            <a:headEnd/>
            <a:tailEnd/>
          </a:ln>
          <a:effectLst/>
        </p:spPr>
        <p:txBody>
          <a:bodyPr lIns="68580" tIns="34290" rIns="68580" bIns="34290"/>
          <a:lstStyle/>
          <a:p>
            <a:pPr>
              <a:defRPr/>
            </a:pPr>
            <a:endParaRPr lang="en-US" dirty="0"/>
          </a:p>
        </p:txBody>
      </p:sp>
      <p:sp>
        <p:nvSpPr>
          <p:cNvPr id="1036" name="Line 12"/>
          <p:cNvSpPr>
            <a:spLocks noChangeShapeType="1"/>
          </p:cNvSpPr>
          <p:nvPr userDrawn="1"/>
        </p:nvSpPr>
        <p:spPr bwMode="auto">
          <a:xfrm>
            <a:off x="1" y="3657600"/>
            <a:ext cx="32908113" cy="0"/>
          </a:xfrm>
          <a:prstGeom prst="line">
            <a:avLst/>
          </a:prstGeom>
          <a:noFill/>
          <a:ln w="76200">
            <a:solidFill>
              <a:schemeClr val="tx1"/>
            </a:solidFill>
            <a:round/>
            <a:headEnd/>
            <a:tailEnd/>
          </a:ln>
          <a:effectLst/>
        </p:spPr>
        <p:txBody>
          <a:bodyPr lIns="68580" tIns="34290" rIns="68580" bIns="34290"/>
          <a:lstStyle/>
          <a:p>
            <a:pPr>
              <a:defRPr/>
            </a:pPr>
            <a:endParaRPr lang="en-US" dirty="0"/>
          </a:p>
        </p:txBody>
      </p:sp>
      <p:sp>
        <p:nvSpPr>
          <p:cNvPr id="1038" name="Text Box 14"/>
          <p:cNvSpPr txBox="1">
            <a:spLocks noChangeArrowheads="1"/>
          </p:cNvSpPr>
          <p:nvPr userDrawn="1"/>
        </p:nvSpPr>
        <p:spPr bwMode="auto">
          <a:xfrm>
            <a:off x="1054990" y="21543011"/>
            <a:ext cx="3155823" cy="207749"/>
          </a:xfrm>
          <a:prstGeom prst="rect">
            <a:avLst/>
          </a:prstGeom>
          <a:noFill/>
          <a:ln w="9525">
            <a:noFill/>
            <a:miter lim="800000"/>
            <a:headEnd/>
            <a:tailEnd/>
          </a:ln>
          <a:effectLst/>
        </p:spPr>
        <p:txBody>
          <a:bodyPr lIns="68580" tIns="34290" rIns="68580" bIns="34290">
            <a:spAutoFit/>
          </a:bodyPr>
          <a:lstStyle/>
          <a:p>
            <a:pPr algn="ctr" defTabSz="3017044">
              <a:defRPr/>
            </a:pPr>
            <a:r>
              <a:rPr lang="en-US" sz="900" dirty="0">
                <a:solidFill>
                  <a:srgbClr val="808080"/>
                </a:solidFill>
              </a:rPr>
              <a:t>Poster Design &amp; Printing by Genigraphics</a:t>
            </a:r>
            <a:r>
              <a:rPr lang="en-US" sz="900" baseline="30000" dirty="0">
                <a:solidFill>
                  <a:srgbClr val="808080"/>
                </a:solidFill>
                <a:cs typeface="Arial" charset="0"/>
              </a:rPr>
              <a:t>®</a:t>
            </a:r>
            <a:r>
              <a:rPr lang="en-US" sz="900" dirty="0">
                <a:solidFill>
                  <a:srgbClr val="808080"/>
                </a:solidFill>
                <a:cs typeface="Arial" charset="0"/>
              </a:rPr>
              <a:t> - 800.790.4001</a:t>
            </a:r>
            <a:r>
              <a:rPr lang="en-US" sz="900" dirty="0">
                <a:solidFill>
                  <a:srgbClr val="808080"/>
                </a:solidFill>
              </a:rPr>
              <a:t> </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292079" rtl="0" eaLnBrk="0" fontAlgn="base" hangingPunct="0">
        <a:spcBef>
          <a:spcPct val="0"/>
        </a:spcBef>
        <a:spcAft>
          <a:spcPct val="0"/>
        </a:spcAft>
        <a:defRPr sz="15800">
          <a:solidFill>
            <a:schemeClr val="tx2"/>
          </a:solidFill>
          <a:latin typeface="+mj-lt"/>
          <a:ea typeface="+mj-ea"/>
          <a:cs typeface="+mj-cs"/>
        </a:defRPr>
      </a:lvl1pPr>
      <a:lvl2pPr algn="ctr" defTabSz="3292079" rtl="0" eaLnBrk="0" fontAlgn="base" hangingPunct="0">
        <a:spcBef>
          <a:spcPct val="0"/>
        </a:spcBef>
        <a:spcAft>
          <a:spcPct val="0"/>
        </a:spcAft>
        <a:defRPr sz="15800">
          <a:solidFill>
            <a:schemeClr val="tx2"/>
          </a:solidFill>
          <a:latin typeface="Arial" charset="0"/>
        </a:defRPr>
      </a:lvl2pPr>
      <a:lvl3pPr algn="ctr" defTabSz="3292079" rtl="0" eaLnBrk="0" fontAlgn="base" hangingPunct="0">
        <a:spcBef>
          <a:spcPct val="0"/>
        </a:spcBef>
        <a:spcAft>
          <a:spcPct val="0"/>
        </a:spcAft>
        <a:defRPr sz="15800">
          <a:solidFill>
            <a:schemeClr val="tx2"/>
          </a:solidFill>
          <a:latin typeface="Arial" charset="0"/>
        </a:defRPr>
      </a:lvl3pPr>
      <a:lvl4pPr algn="ctr" defTabSz="3292079" rtl="0" eaLnBrk="0" fontAlgn="base" hangingPunct="0">
        <a:spcBef>
          <a:spcPct val="0"/>
        </a:spcBef>
        <a:spcAft>
          <a:spcPct val="0"/>
        </a:spcAft>
        <a:defRPr sz="15800">
          <a:solidFill>
            <a:schemeClr val="tx2"/>
          </a:solidFill>
          <a:latin typeface="Arial" charset="0"/>
        </a:defRPr>
      </a:lvl4pPr>
      <a:lvl5pPr algn="ctr" defTabSz="3292079" rtl="0" eaLnBrk="0" fontAlgn="base" hangingPunct="0">
        <a:spcBef>
          <a:spcPct val="0"/>
        </a:spcBef>
        <a:spcAft>
          <a:spcPct val="0"/>
        </a:spcAft>
        <a:defRPr sz="15800">
          <a:solidFill>
            <a:schemeClr val="tx2"/>
          </a:solidFill>
          <a:latin typeface="Arial" charset="0"/>
        </a:defRPr>
      </a:lvl5pPr>
      <a:lvl6pPr marL="342900" algn="ctr" defTabSz="3292079" rtl="0" fontAlgn="base">
        <a:spcBef>
          <a:spcPct val="0"/>
        </a:spcBef>
        <a:spcAft>
          <a:spcPct val="0"/>
        </a:spcAft>
        <a:defRPr sz="15800">
          <a:solidFill>
            <a:schemeClr val="tx2"/>
          </a:solidFill>
          <a:latin typeface="Arial" charset="0"/>
        </a:defRPr>
      </a:lvl6pPr>
      <a:lvl7pPr marL="685800" algn="ctr" defTabSz="3292079" rtl="0" fontAlgn="base">
        <a:spcBef>
          <a:spcPct val="0"/>
        </a:spcBef>
        <a:spcAft>
          <a:spcPct val="0"/>
        </a:spcAft>
        <a:defRPr sz="15800">
          <a:solidFill>
            <a:schemeClr val="tx2"/>
          </a:solidFill>
          <a:latin typeface="Arial" charset="0"/>
        </a:defRPr>
      </a:lvl7pPr>
      <a:lvl8pPr marL="1028700" algn="ctr" defTabSz="3292079" rtl="0" fontAlgn="base">
        <a:spcBef>
          <a:spcPct val="0"/>
        </a:spcBef>
        <a:spcAft>
          <a:spcPct val="0"/>
        </a:spcAft>
        <a:defRPr sz="15800">
          <a:solidFill>
            <a:schemeClr val="tx2"/>
          </a:solidFill>
          <a:latin typeface="Arial" charset="0"/>
        </a:defRPr>
      </a:lvl8pPr>
      <a:lvl9pPr marL="1371600" algn="ctr" defTabSz="3292079" rtl="0" fontAlgn="base">
        <a:spcBef>
          <a:spcPct val="0"/>
        </a:spcBef>
        <a:spcAft>
          <a:spcPct val="0"/>
        </a:spcAft>
        <a:defRPr sz="15800">
          <a:solidFill>
            <a:schemeClr val="tx2"/>
          </a:solidFill>
          <a:latin typeface="Arial" charset="0"/>
        </a:defRPr>
      </a:lvl9pPr>
    </p:titleStyle>
    <p:bodyStyle>
      <a:lvl1pPr marL="1234679" indent="-1234679" algn="l" defTabSz="3292079" rtl="0" eaLnBrk="0" fontAlgn="base" hangingPunct="0">
        <a:spcBef>
          <a:spcPct val="20000"/>
        </a:spcBef>
        <a:spcAft>
          <a:spcPct val="0"/>
        </a:spcAft>
        <a:buChar char="•"/>
        <a:defRPr sz="11600">
          <a:solidFill>
            <a:schemeClr val="tx1"/>
          </a:solidFill>
          <a:latin typeface="+mn-lt"/>
          <a:ea typeface="+mn-ea"/>
          <a:cs typeface="+mn-cs"/>
        </a:defRPr>
      </a:lvl1pPr>
      <a:lvl2pPr marL="2674144" indent="-1028700" algn="l" defTabSz="3292079" rtl="0" eaLnBrk="0" fontAlgn="base" hangingPunct="0">
        <a:spcBef>
          <a:spcPct val="20000"/>
        </a:spcBef>
        <a:spcAft>
          <a:spcPct val="0"/>
        </a:spcAft>
        <a:buChar char="–"/>
        <a:defRPr sz="10100">
          <a:solidFill>
            <a:schemeClr val="tx1"/>
          </a:solidFill>
          <a:latin typeface="+mn-lt"/>
        </a:defRPr>
      </a:lvl2pPr>
      <a:lvl3pPr marL="4114800" indent="-822722" algn="l" defTabSz="3292079" rtl="0" eaLnBrk="0" fontAlgn="base" hangingPunct="0">
        <a:spcBef>
          <a:spcPct val="20000"/>
        </a:spcBef>
        <a:spcAft>
          <a:spcPct val="0"/>
        </a:spcAft>
        <a:buChar char="•"/>
        <a:defRPr sz="8600">
          <a:solidFill>
            <a:schemeClr val="tx1"/>
          </a:solidFill>
          <a:latin typeface="+mn-lt"/>
        </a:defRPr>
      </a:lvl3pPr>
      <a:lvl4pPr marL="5760244" indent="-822722" algn="l" defTabSz="3292079" rtl="0" eaLnBrk="0" fontAlgn="base" hangingPunct="0">
        <a:spcBef>
          <a:spcPct val="20000"/>
        </a:spcBef>
        <a:spcAft>
          <a:spcPct val="0"/>
        </a:spcAft>
        <a:buChar char="–"/>
        <a:defRPr sz="7200">
          <a:solidFill>
            <a:schemeClr val="tx1"/>
          </a:solidFill>
          <a:latin typeface="+mn-lt"/>
        </a:defRPr>
      </a:lvl4pPr>
      <a:lvl5pPr marL="7406879" indent="-822722" algn="l" defTabSz="3292079" rtl="0" eaLnBrk="0" fontAlgn="base" hangingPunct="0">
        <a:spcBef>
          <a:spcPct val="20000"/>
        </a:spcBef>
        <a:spcAft>
          <a:spcPct val="0"/>
        </a:spcAft>
        <a:buChar char="»"/>
        <a:defRPr sz="7200">
          <a:solidFill>
            <a:schemeClr val="tx1"/>
          </a:solidFill>
          <a:latin typeface="+mn-lt"/>
        </a:defRPr>
      </a:lvl5pPr>
      <a:lvl6pPr marL="7749779" indent="-822722" algn="l" defTabSz="3292079" rtl="0" fontAlgn="base">
        <a:spcBef>
          <a:spcPct val="20000"/>
        </a:spcBef>
        <a:spcAft>
          <a:spcPct val="0"/>
        </a:spcAft>
        <a:buChar char="»"/>
        <a:defRPr sz="7200">
          <a:solidFill>
            <a:schemeClr val="tx1"/>
          </a:solidFill>
          <a:latin typeface="+mn-lt"/>
        </a:defRPr>
      </a:lvl6pPr>
      <a:lvl7pPr marL="8092679" indent="-822722" algn="l" defTabSz="3292079" rtl="0" fontAlgn="base">
        <a:spcBef>
          <a:spcPct val="20000"/>
        </a:spcBef>
        <a:spcAft>
          <a:spcPct val="0"/>
        </a:spcAft>
        <a:buChar char="»"/>
        <a:defRPr sz="7200">
          <a:solidFill>
            <a:schemeClr val="tx1"/>
          </a:solidFill>
          <a:latin typeface="+mn-lt"/>
        </a:defRPr>
      </a:lvl7pPr>
      <a:lvl8pPr marL="8435579" indent="-822722" algn="l" defTabSz="3292079" rtl="0" fontAlgn="base">
        <a:spcBef>
          <a:spcPct val="20000"/>
        </a:spcBef>
        <a:spcAft>
          <a:spcPct val="0"/>
        </a:spcAft>
        <a:buChar char="»"/>
        <a:defRPr sz="7200">
          <a:solidFill>
            <a:schemeClr val="tx1"/>
          </a:solidFill>
          <a:latin typeface="+mn-lt"/>
        </a:defRPr>
      </a:lvl8pPr>
      <a:lvl9pPr marL="8778479" indent="-822722" algn="l" defTabSz="3292079" rtl="0" fontAlgn="base">
        <a:spcBef>
          <a:spcPct val="20000"/>
        </a:spcBef>
        <a:spcAft>
          <a:spcPct val="0"/>
        </a:spcAft>
        <a:buChar char="»"/>
        <a:defRPr sz="7200">
          <a:solidFill>
            <a:schemeClr val="tx1"/>
          </a:solidFill>
          <a:latin typeface="+mn-lt"/>
        </a:defRPr>
      </a:lvl9pPr>
    </p:bodyStyle>
    <p:other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apps.facebook.com/myfnetwork/" TargetMode="External"/><Relationship Id="rId3" Type="http://schemas.openxmlformats.org/officeDocument/2006/relationships/image" Target="../media/image1.jpeg"/><Relationship Id="rId7" Type="http://schemas.openxmlformats.org/officeDocument/2006/relationships/hyperlink" Target="https://developers.facebook.com/docs/reference/api/" TargetMode="External"/><Relationship Id="rId12"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hyperlink" Target="http://pewinternet.org/~/media/Files/Reports/2011/PIP%20-%20Social%20networking%20sites%20and%20our%20lives.pdf" TargetMode="External"/><Relationship Id="rId11" Type="http://schemas.openxmlformats.org/officeDocument/2006/relationships/image" Target="../media/image2.jpeg"/><Relationship Id="rId5" Type="http://schemas.openxmlformats.org/officeDocument/2006/relationships/hyperlink" Target="http://www.lynda.com/search?q=facebook&amp;x=0&amp;y=0" TargetMode="External"/><Relationship Id="rId10" Type="http://schemas.openxmlformats.org/officeDocument/2006/relationships/hyperlink" Target="http://blog.bozuko.com/2012/01/25/new-data-more-than-45-of-your-customers-facebook-friends-live-within-shopping-distance-of-your-business/" TargetMode="External"/><Relationship Id="rId4" Type="http://schemas.openxmlformats.org/officeDocument/2006/relationships/hyperlink" Target="http://thinkdiff.net/facebook/php-sdk-3-0-graph-api-base-facebook-connect-tutorial/" TargetMode="External"/><Relationship Id="rId9" Type="http://schemas.openxmlformats.org/officeDocument/2006/relationships/hyperlink" Target="http://www.photoweeklyonline.com/the-number-of-photos-on-facebook-is-exploding-infographi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40530" y="311460"/>
            <a:ext cx="21488400" cy="1905000"/>
          </a:xfrm>
        </p:spPr>
        <p:txBody>
          <a:bodyPr>
            <a:scene3d>
              <a:camera prst="orthographicFront"/>
              <a:lightRig rig="threePt" dir="t"/>
            </a:scene3d>
            <a:sp3d extrusionH="57150">
              <a:bevelT w="38100" h="38100" prst="relaxedInset"/>
            </a:sp3d>
          </a:bodyPr>
          <a:lstStyle/>
          <a:p>
            <a:r>
              <a:rPr lang="en-US" sz="13600" b="1" baseline="30000" dirty="0" smtClean="0">
                <a:ln w="6350" cap="flat" cmpd="sng">
                  <a:solidFill>
                    <a:schemeClr val="accent1"/>
                  </a:solidFill>
                </a:ln>
                <a:solidFill>
                  <a:schemeClr val="bg1"/>
                </a:solidFill>
                <a:effectLst>
                  <a:glow rad="63500">
                    <a:schemeClr val="accent2">
                      <a:satMod val="175000"/>
                      <a:alpha val="40000"/>
                    </a:schemeClr>
                  </a:glow>
                  <a:outerShdw blurRad="50800" dist="38100" dir="2700000" algn="tl" rotWithShape="0">
                    <a:prstClr val="black">
                      <a:alpha val="40000"/>
                    </a:prstClr>
                  </a:outerShdw>
                </a:effectLst>
                <a:latin typeface="Garamond" pitchFamily="18" charset="0"/>
                <a:cs typeface="Times New Roman" pitchFamily="18" charset="0"/>
              </a:rPr>
              <a:t>Facebook Fakefinder: </a:t>
            </a:r>
            <a:br>
              <a:rPr lang="en-US" sz="13600" b="1" baseline="30000" dirty="0" smtClean="0">
                <a:ln w="6350" cap="flat" cmpd="sng">
                  <a:solidFill>
                    <a:schemeClr val="accent1"/>
                  </a:solidFill>
                </a:ln>
                <a:solidFill>
                  <a:schemeClr val="bg1"/>
                </a:solidFill>
                <a:effectLst>
                  <a:glow rad="63500">
                    <a:schemeClr val="accent2">
                      <a:satMod val="175000"/>
                      <a:alpha val="40000"/>
                    </a:schemeClr>
                  </a:glow>
                  <a:outerShdw blurRad="50800" dist="38100" dir="2700000" algn="tl" rotWithShape="0">
                    <a:prstClr val="black">
                      <a:alpha val="40000"/>
                    </a:prstClr>
                  </a:outerShdw>
                </a:effectLst>
                <a:latin typeface="Garamond" pitchFamily="18" charset="0"/>
                <a:cs typeface="Times New Roman" pitchFamily="18" charset="0"/>
              </a:rPr>
            </a:br>
            <a:r>
              <a:rPr lang="en-US" sz="13600" b="1" baseline="30000" dirty="0" smtClean="0">
                <a:ln w="6350" cap="flat" cmpd="sng">
                  <a:solidFill>
                    <a:schemeClr val="accent1"/>
                  </a:solidFill>
                </a:ln>
                <a:solidFill>
                  <a:schemeClr val="bg1"/>
                </a:solidFill>
                <a:effectLst>
                  <a:glow rad="63500">
                    <a:schemeClr val="accent2">
                      <a:satMod val="175000"/>
                      <a:alpha val="40000"/>
                    </a:schemeClr>
                  </a:glow>
                  <a:outerShdw blurRad="50800" dist="38100" dir="2700000" algn="tl" rotWithShape="0">
                    <a:prstClr val="black">
                      <a:alpha val="40000"/>
                    </a:prstClr>
                  </a:outerShdw>
                </a:effectLst>
                <a:latin typeface="Garamond" pitchFamily="18" charset="0"/>
                <a:cs typeface="Times New Roman" pitchFamily="18" charset="0"/>
              </a:rPr>
              <a:t>Determining If a Facebook Profile is Fake</a:t>
            </a:r>
            <a:br>
              <a:rPr lang="en-US" sz="13600" b="1" baseline="30000" dirty="0" smtClean="0">
                <a:ln w="6350" cap="flat" cmpd="sng">
                  <a:solidFill>
                    <a:schemeClr val="accent1"/>
                  </a:solidFill>
                </a:ln>
                <a:solidFill>
                  <a:schemeClr val="bg1"/>
                </a:solidFill>
                <a:effectLst>
                  <a:glow rad="63500">
                    <a:schemeClr val="accent2">
                      <a:satMod val="175000"/>
                      <a:alpha val="40000"/>
                    </a:schemeClr>
                  </a:glow>
                  <a:outerShdw blurRad="50800" dist="38100" dir="2700000" algn="tl" rotWithShape="0">
                    <a:prstClr val="black">
                      <a:alpha val="40000"/>
                    </a:prstClr>
                  </a:outerShdw>
                </a:effectLst>
                <a:latin typeface="Garamond" pitchFamily="18" charset="0"/>
                <a:cs typeface="Times New Roman" pitchFamily="18" charset="0"/>
              </a:rPr>
            </a:br>
            <a:endParaRPr lang="en-US" sz="13600" b="1" dirty="0">
              <a:ln w="6350" cap="flat" cmpd="sng">
                <a:solidFill>
                  <a:schemeClr val="accent1"/>
                </a:solidFill>
              </a:ln>
              <a:solidFill>
                <a:schemeClr val="bg1"/>
              </a:solidFill>
              <a:effectLst>
                <a:glow rad="63500">
                  <a:schemeClr val="accent2">
                    <a:satMod val="175000"/>
                    <a:alpha val="40000"/>
                  </a:schemeClr>
                </a:glow>
                <a:outerShdw blurRad="50800" dist="38100" dir="2700000" algn="tl" rotWithShape="0">
                  <a:prstClr val="black">
                    <a:alpha val="40000"/>
                  </a:prstClr>
                </a:outerShdw>
              </a:effectLst>
              <a:latin typeface="Garamond" pitchFamily="18" charset="0"/>
              <a:cs typeface="Times New Roman" pitchFamily="18" charset="0"/>
            </a:endParaRPr>
          </a:p>
        </p:txBody>
      </p:sp>
      <p:pic>
        <p:nvPicPr>
          <p:cNvPr id="3" name="Picture 2" descr="fakefindergraphic.jpg"/>
          <p:cNvPicPr>
            <a:picLocks noChangeAspect="1"/>
          </p:cNvPicPr>
          <p:nvPr/>
        </p:nvPicPr>
        <p:blipFill>
          <a:blip r:embed="rId3" cstate="print"/>
          <a:stretch>
            <a:fillRect/>
          </a:stretch>
        </p:blipFill>
        <p:spPr>
          <a:xfrm>
            <a:off x="457200" y="914400"/>
            <a:ext cx="4419600" cy="1809750"/>
          </a:xfrm>
          <a:prstGeom prst="rect">
            <a:avLst/>
          </a:prstGeom>
          <a:ln>
            <a:solidFill>
              <a:schemeClr val="tx1"/>
            </a:solidFill>
          </a:ln>
          <a:effectLst>
            <a:outerShdw blurRad="1270000" dist="114300" dir="2700000" algn="tl" rotWithShape="0">
              <a:prstClr val="black">
                <a:alpha val="93000"/>
              </a:prstClr>
            </a:outerShdw>
          </a:effectLst>
        </p:spPr>
      </p:pic>
      <p:sp>
        <p:nvSpPr>
          <p:cNvPr id="4" name="TextBox 3"/>
          <p:cNvSpPr txBox="1"/>
          <p:nvPr/>
        </p:nvSpPr>
        <p:spPr>
          <a:xfrm>
            <a:off x="8225305" y="2482880"/>
            <a:ext cx="2895600" cy="1446550"/>
          </a:xfrm>
          <a:prstGeom prst="rect">
            <a:avLst/>
          </a:prstGeom>
          <a:noFill/>
        </p:spPr>
        <p:txBody>
          <a:bodyPr wrap="square" rtlCol="0">
            <a:spAutoFit/>
          </a:bodyPr>
          <a:lstStyle/>
          <a:p>
            <a:r>
              <a:rPr lang="en-US" sz="3200" b="1" dirty="0" smtClean="0">
                <a:solidFill>
                  <a:schemeClr val="bg1"/>
                </a:solidFill>
                <a:latin typeface="Garamond" pitchFamily="18" charset="0"/>
                <a:cs typeface="Times New Roman" pitchFamily="18" charset="0"/>
              </a:rPr>
              <a:t>Kavin Sekaran</a:t>
            </a:r>
          </a:p>
          <a:p>
            <a:endParaRPr lang="en-US" dirty="0" smtClean="0">
              <a:solidFill>
                <a:schemeClr val="bg1"/>
              </a:solidFill>
            </a:endParaRPr>
          </a:p>
          <a:p>
            <a:endParaRPr lang="en-US" baseline="30000" dirty="0" smtClean="0"/>
          </a:p>
          <a:p>
            <a:endParaRPr lang="en-US" dirty="0">
              <a:solidFill>
                <a:schemeClr val="bg1"/>
              </a:solidFill>
            </a:endParaRPr>
          </a:p>
        </p:txBody>
      </p:sp>
      <p:sp>
        <p:nvSpPr>
          <p:cNvPr id="10" name="Rectangle 9"/>
          <p:cNvSpPr/>
          <p:nvPr/>
        </p:nvSpPr>
        <p:spPr bwMode="auto">
          <a:xfrm>
            <a:off x="7318810" y="3944685"/>
            <a:ext cx="4114800" cy="609600"/>
          </a:xfrm>
          <a:prstGeom prst="rect">
            <a:avLst/>
          </a:prstGeom>
          <a:gradFill flip="none" rotWithShape="1">
            <a:gsLst>
              <a:gs pos="0">
                <a:srgbClr val="5E9EFF"/>
              </a:gs>
              <a:gs pos="39999">
                <a:srgbClr val="85C2FF"/>
              </a:gs>
              <a:gs pos="70000">
                <a:srgbClr val="C4D6EB"/>
              </a:gs>
              <a:gs pos="100000">
                <a:srgbClr val="FFEBFA"/>
              </a:gs>
            </a:gsLst>
            <a:lin ang="5400000" scaled="0"/>
            <a:tileRect/>
          </a:gradFill>
          <a:ln w="12700" cap="flat" cmpd="sng" algn="ctr">
            <a:solidFill>
              <a:srgbClr val="003366"/>
            </a:solidFill>
            <a:prstDash val="solid"/>
            <a:round/>
            <a:headEnd type="none" w="med" len="med"/>
            <a:tailEnd type="none" w="med" len="med"/>
          </a:ln>
          <a:effectLst>
            <a:outerShdw blurRad="508000" dist="190500" dir="6840000" sx="106000" sy="106000" algn="tl" rotWithShape="0">
              <a:schemeClr val="tx1">
                <a:alpha val="60000"/>
              </a:schemeClr>
            </a:outerShdw>
          </a:effectLst>
        </p:spPr>
        <p:txBody>
          <a:bodyPr vert="horz" wrap="square" lIns="91440" tIns="45720" rIns="91440" bIns="45720" numCol="1" rtlCol="0" anchor="t" anchorCtr="0" compatLnSpc="1">
            <a:prstTxWarp prst="textNoShape">
              <a:avLst/>
            </a:prstTxWarp>
          </a:bodyPr>
          <a:lstStyle/>
          <a:p>
            <a:pPr algn="ctr" defTabSz="4389438"/>
            <a:r>
              <a:rPr lang="en-US" sz="3800" b="1" dirty="0" smtClean="0">
                <a:latin typeface="Garamond" pitchFamily="18" charset="0"/>
                <a:cs typeface="Times New Roman" pitchFamily="18" charset="0"/>
              </a:rPr>
              <a:t>Introduction</a:t>
            </a:r>
          </a:p>
          <a:p>
            <a:pPr marL="0" marR="0" indent="0" algn="l" defTabSz="4389438"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effectLst/>
              <a:latin typeface="Arial" charset="0"/>
            </a:endParaRPr>
          </a:p>
        </p:txBody>
      </p:sp>
      <p:sp>
        <p:nvSpPr>
          <p:cNvPr id="8" name="Rectangle 7"/>
          <p:cNvSpPr/>
          <p:nvPr/>
        </p:nvSpPr>
        <p:spPr bwMode="auto">
          <a:xfrm>
            <a:off x="76200" y="4724399"/>
            <a:ext cx="5029200" cy="4904225"/>
          </a:xfrm>
          <a:prstGeom prst="rect">
            <a:avLst/>
          </a:prstGeom>
          <a:solidFill>
            <a:schemeClr val="accent1">
              <a:lumMod val="90000"/>
              <a:alpha val="17000"/>
            </a:schemeClr>
          </a:solidFill>
          <a:ln w="9525" cap="flat" cmpd="sng" algn="ctr">
            <a:solidFill>
              <a:schemeClr val="tx1"/>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389438"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bg1"/>
              </a:solidFill>
              <a:effectLst/>
              <a:latin typeface="Arial" charset="0"/>
            </a:endParaRPr>
          </a:p>
        </p:txBody>
      </p:sp>
      <p:sp>
        <p:nvSpPr>
          <p:cNvPr id="11" name="Rectangle 10"/>
          <p:cNvSpPr/>
          <p:nvPr/>
        </p:nvSpPr>
        <p:spPr bwMode="auto">
          <a:xfrm>
            <a:off x="26593800" y="13089955"/>
            <a:ext cx="4114800" cy="609600"/>
          </a:xfrm>
          <a:prstGeom prst="rect">
            <a:avLst/>
          </a:prstGeom>
          <a:gradFill flip="none" rotWithShape="1">
            <a:gsLst>
              <a:gs pos="0">
                <a:srgbClr val="5E9EFF"/>
              </a:gs>
              <a:gs pos="39999">
                <a:srgbClr val="85C2FF"/>
              </a:gs>
              <a:gs pos="70000">
                <a:srgbClr val="C4D6EB"/>
              </a:gs>
              <a:gs pos="100000">
                <a:srgbClr val="FFEBFA"/>
              </a:gs>
            </a:gsLst>
            <a:lin ang="5400000" scaled="0"/>
            <a:tileRect/>
          </a:gradFill>
          <a:ln w="12700" cap="flat" cmpd="sng" algn="ctr">
            <a:solidFill>
              <a:srgbClr val="003366"/>
            </a:solidFill>
            <a:prstDash val="solid"/>
            <a:round/>
            <a:headEnd type="none" w="med" len="med"/>
            <a:tailEnd type="none" w="med" len="med"/>
          </a:ln>
          <a:effectLst>
            <a:outerShdw blurRad="508000" dist="190500" dir="6840000" sx="106000" sy="106000" algn="tl" rotWithShape="0">
              <a:schemeClr val="tx1">
                <a:alpha val="60000"/>
              </a:schemeClr>
            </a:outerShdw>
          </a:effectLst>
        </p:spPr>
        <p:txBody>
          <a:bodyPr vert="horz" wrap="square" lIns="91440" tIns="45720" rIns="91440" bIns="45720" numCol="1" rtlCol="0" anchor="t" anchorCtr="0" compatLnSpc="1">
            <a:prstTxWarp prst="textNoShape">
              <a:avLst/>
            </a:prstTxWarp>
          </a:bodyPr>
          <a:lstStyle/>
          <a:p>
            <a:pPr algn="ctr" defTabSz="4389438"/>
            <a:r>
              <a:rPr lang="en-US" sz="3800" b="1" dirty="0" smtClean="0">
                <a:latin typeface="Garamond" pitchFamily="18" charset="0"/>
                <a:cs typeface="Times New Roman" pitchFamily="18" charset="0"/>
              </a:rPr>
              <a:t>Conclusion</a:t>
            </a:r>
          </a:p>
          <a:p>
            <a:pPr marL="0" marR="0" indent="0" algn="l" defTabSz="4389438"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effectLst/>
              <a:latin typeface="Arial" charset="0"/>
            </a:endParaRPr>
          </a:p>
        </p:txBody>
      </p:sp>
      <p:sp>
        <p:nvSpPr>
          <p:cNvPr id="12" name="Rectangle 11"/>
          <p:cNvSpPr/>
          <p:nvPr/>
        </p:nvSpPr>
        <p:spPr bwMode="auto">
          <a:xfrm>
            <a:off x="559530" y="3944685"/>
            <a:ext cx="4114800" cy="609600"/>
          </a:xfrm>
          <a:prstGeom prst="rect">
            <a:avLst/>
          </a:prstGeom>
          <a:gradFill flip="none" rotWithShape="1">
            <a:gsLst>
              <a:gs pos="0">
                <a:srgbClr val="5E9EFF"/>
              </a:gs>
              <a:gs pos="39999">
                <a:srgbClr val="85C2FF"/>
              </a:gs>
              <a:gs pos="70000">
                <a:srgbClr val="C4D6EB"/>
              </a:gs>
              <a:gs pos="100000">
                <a:srgbClr val="FFEBFA"/>
              </a:gs>
            </a:gsLst>
            <a:lin ang="5400000" scaled="0"/>
            <a:tileRect/>
          </a:gradFill>
          <a:ln w="12700" cap="flat" cmpd="sng" algn="ctr">
            <a:solidFill>
              <a:srgbClr val="003366"/>
            </a:solidFill>
            <a:prstDash val="solid"/>
            <a:round/>
            <a:headEnd type="none" w="med" len="med"/>
            <a:tailEnd type="none" w="med" len="med"/>
          </a:ln>
          <a:effectLst>
            <a:outerShdw blurRad="508000" dist="190500" dir="6840000" sx="106000" sy="106000" algn="tl" rotWithShape="0">
              <a:schemeClr val="tx1">
                <a:alpha val="60000"/>
              </a:schemeClr>
            </a:outerShdw>
          </a:effectLst>
        </p:spPr>
        <p:txBody>
          <a:bodyPr vert="horz" wrap="square" lIns="91440" tIns="45720" rIns="91440" bIns="45720" numCol="1" rtlCol="0" anchor="t" anchorCtr="0" compatLnSpc="1">
            <a:prstTxWarp prst="textNoShape">
              <a:avLst/>
            </a:prstTxWarp>
          </a:bodyPr>
          <a:lstStyle/>
          <a:p>
            <a:pPr algn="ctr" defTabSz="4389438"/>
            <a:r>
              <a:rPr lang="en-US" sz="3600" b="1" dirty="0" smtClean="0">
                <a:latin typeface="Garamond" pitchFamily="18" charset="0"/>
                <a:cs typeface="Times New Roman" pitchFamily="18" charset="0"/>
              </a:rPr>
              <a:t>Abstract</a:t>
            </a:r>
          </a:p>
          <a:p>
            <a:pPr marL="0" marR="0" indent="0" algn="l" defTabSz="4389438"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effectLst/>
              <a:latin typeface="Arial" charset="0"/>
            </a:endParaRPr>
          </a:p>
        </p:txBody>
      </p:sp>
      <p:sp>
        <p:nvSpPr>
          <p:cNvPr id="13" name="Rectangle 12"/>
          <p:cNvSpPr/>
          <p:nvPr/>
        </p:nvSpPr>
        <p:spPr bwMode="auto">
          <a:xfrm>
            <a:off x="609600" y="15773400"/>
            <a:ext cx="4114800" cy="609600"/>
          </a:xfrm>
          <a:prstGeom prst="rect">
            <a:avLst/>
          </a:prstGeom>
          <a:gradFill flip="none" rotWithShape="1">
            <a:gsLst>
              <a:gs pos="0">
                <a:srgbClr val="5E9EFF"/>
              </a:gs>
              <a:gs pos="39999">
                <a:srgbClr val="85C2FF"/>
              </a:gs>
              <a:gs pos="70000">
                <a:srgbClr val="C4D6EB"/>
              </a:gs>
              <a:gs pos="100000">
                <a:srgbClr val="FFEBFA"/>
              </a:gs>
            </a:gsLst>
            <a:lin ang="5400000" scaled="0"/>
            <a:tileRect/>
          </a:gradFill>
          <a:ln w="12700" cap="flat" cmpd="sng" algn="ctr">
            <a:solidFill>
              <a:srgbClr val="003366"/>
            </a:solidFill>
            <a:prstDash val="solid"/>
            <a:round/>
            <a:headEnd type="none" w="med" len="med"/>
            <a:tailEnd type="none" w="med" len="med"/>
          </a:ln>
          <a:effectLst>
            <a:outerShdw blurRad="508000" dist="190500" dir="6840000" sx="106000" sy="106000" algn="tl" rotWithShape="0">
              <a:schemeClr val="tx1">
                <a:alpha val="60000"/>
              </a:schemeClr>
            </a:outerShdw>
          </a:effectLst>
        </p:spPr>
        <p:txBody>
          <a:bodyPr vert="horz" wrap="square" lIns="91440" tIns="45720" rIns="91440" bIns="45720" numCol="1" rtlCol="0" anchor="t" anchorCtr="0" compatLnSpc="1">
            <a:prstTxWarp prst="textNoShape">
              <a:avLst/>
            </a:prstTxWarp>
          </a:bodyPr>
          <a:lstStyle/>
          <a:p>
            <a:pPr algn="ctr" defTabSz="4389438"/>
            <a:r>
              <a:rPr lang="en-US" sz="3600" b="1" dirty="0" smtClean="0">
                <a:latin typeface="Garamond" pitchFamily="18" charset="0"/>
                <a:cs typeface="Times New Roman" pitchFamily="18" charset="0"/>
              </a:rPr>
              <a:t>References</a:t>
            </a:r>
          </a:p>
          <a:p>
            <a:pPr marL="0" marR="0" indent="0" algn="l" defTabSz="4389438"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effectLst/>
              <a:latin typeface="Arial" charset="0"/>
            </a:endParaRPr>
          </a:p>
        </p:txBody>
      </p:sp>
      <p:sp>
        <p:nvSpPr>
          <p:cNvPr id="14" name="Rectangle 13"/>
          <p:cNvSpPr/>
          <p:nvPr/>
        </p:nvSpPr>
        <p:spPr bwMode="auto">
          <a:xfrm>
            <a:off x="16689630" y="3944685"/>
            <a:ext cx="4114800" cy="609600"/>
          </a:xfrm>
          <a:prstGeom prst="rect">
            <a:avLst/>
          </a:prstGeom>
          <a:gradFill flip="none" rotWithShape="1">
            <a:gsLst>
              <a:gs pos="0">
                <a:srgbClr val="5E9EFF"/>
              </a:gs>
              <a:gs pos="39999">
                <a:srgbClr val="85C2FF"/>
              </a:gs>
              <a:gs pos="70000">
                <a:srgbClr val="C4D6EB"/>
              </a:gs>
              <a:gs pos="100000">
                <a:srgbClr val="FFEBFA"/>
              </a:gs>
            </a:gsLst>
            <a:lin ang="5400000" scaled="0"/>
            <a:tileRect/>
          </a:gradFill>
          <a:ln w="12700" cap="flat" cmpd="sng" algn="ctr">
            <a:solidFill>
              <a:srgbClr val="003366"/>
            </a:solidFill>
            <a:prstDash val="solid"/>
            <a:round/>
            <a:headEnd type="none" w="med" len="med"/>
            <a:tailEnd type="none" w="med" len="med"/>
          </a:ln>
          <a:effectLst>
            <a:outerShdw blurRad="508000" dist="190500" dir="6840000" sx="106000" sy="106000" algn="tl" rotWithShape="0">
              <a:schemeClr val="tx1">
                <a:alpha val="60000"/>
              </a:schemeClr>
            </a:outerShdw>
          </a:effectLst>
        </p:spPr>
        <p:txBody>
          <a:bodyPr vert="horz" wrap="square" lIns="91440" tIns="45720" rIns="91440" bIns="45720" numCol="1" rtlCol="0" anchor="t" anchorCtr="0" compatLnSpc="1">
            <a:prstTxWarp prst="textNoShape">
              <a:avLst/>
            </a:prstTxWarp>
          </a:bodyPr>
          <a:lstStyle/>
          <a:p>
            <a:pPr algn="ctr" defTabSz="4389438"/>
            <a:r>
              <a:rPr lang="en-US" sz="3800" b="1" dirty="0" smtClean="0">
                <a:latin typeface="Garamond" pitchFamily="18" charset="0"/>
                <a:cs typeface="Times New Roman" pitchFamily="18" charset="0"/>
              </a:rPr>
              <a:t>Final Application</a:t>
            </a:r>
          </a:p>
          <a:p>
            <a:pPr marL="0" marR="0" indent="0" algn="l" defTabSz="4389438"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effectLst/>
              <a:latin typeface="Arial" charset="0"/>
            </a:endParaRPr>
          </a:p>
        </p:txBody>
      </p:sp>
      <p:sp>
        <p:nvSpPr>
          <p:cNvPr id="15" name="Rectangle 14"/>
          <p:cNvSpPr/>
          <p:nvPr/>
        </p:nvSpPr>
        <p:spPr bwMode="auto">
          <a:xfrm>
            <a:off x="5419910" y="2374350"/>
            <a:ext cx="2667000" cy="533400"/>
          </a:xfrm>
          <a:prstGeom prst="rect">
            <a:avLst/>
          </a:prstGeom>
          <a:gradFill flip="none" rotWithShape="1">
            <a:gsLst>
              <a:gs pos="0">
                <a:srgbClr val="5E9EFF"/>
              </a:gs>
              <a:gs pos="39999">
                <a:srgbClr val="85C2FF"/>
              </a:gs>
              <a:gs pos="70000">
                <a:srgbClr val="C4D6EB"/>
              </a:gs>
              <a:gs pos="100000">
                <a:srgbClr val="FFEBFA"/>
              </a:gs>
            </a:gsLst>
            <a:lin ang="5400000" scaled="0"/>
            <a:tileRect/>
          </a:gradFill>
          <a:ln w="12700" cap="flat" cmpd="sng" algn="ctr">
            <a:solidFill>
              <a:srgbClr val="003366"/>
            </a:solidFill>
            <a:prstDash val="solid"/>
            <a:round/>
            <a:headEnd type="none" w="med" len="med"/>
            <a:tailEnd type="none" w="med" len="med"/>
          </a:ln>
          <a:effectLst>
            <a:outerShdw blurRad="508000" dist="190500" dir="6840000" sx="106000" sy="106000" algn="tl" rotWithShape="0">
              <a:schemeClr val="tx1">
                <a:alpha val="60000"/>
              </a:schemeClr>
            </a:outerShdw>
          </a:effectLst>
        </p:spPr>
        <p:txBody>
          <a:bodyPr vert="horz" wrap="square" lIns="91440" tIns="45720" rIns="91440" bIns="45720" numCol="1" rtlCol="0" anchor="t" anchorCtr="0" compatLnSpc="1">
            <a:prstTxWarp prst="textNoShape">
              <a:avLst/>
            </a:prstTxWarp>
          </a:bodyPr>
          <a:lstStyle/>
          <a:p>
            <a:pPr algn="ctr" defTabSz="4389438"/>
            <a:r>
              <a:rPr lang="en-US" sz="2800" b="1" dirty="0" smtClean="0">
                <a:latin typeface="Garamond" pitchFamily="18" charset="0"/>
                <a:cs typeface="Times New Roman" pitchFamily="18" charset="0"/>
              </a:rPr>
              <a:t>Team</a:t>
            </a:r>
            <a:r>
              <a:rPr lang="en-US" sz="2400" b="1" dirty="0" smtClean="0">
                <a:latin typeface="Garamond" pitchFamily="18" charset="0"/>
                <a:cs typeface="Times New Roman" pitchFamily="18" charset="0"/>
              </a:rPr>
              <a:t> </a:t>
            </a:r>
            <a:r>
              <a:rPr lang="en-US" sz="2800" b="1" dirty="0" smtClean="0">
                <a:latin typeface="Garamond" pitchFamily="18" charset="0"/>
                <a:cs typeface="Times New Roman" pitchFamily="18" charset="0"/>
              </a:rPr>
              <a:t>Mentor</a:t>
            </a:r>
          </a:p>
          <a:p>
            <a:pPr marL="0" marR="0" indent="0" algn="l" defTabSz="4389438"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effectLst/>
              <a:latin typeface="Arial" charset="0"/>
            </a:endParaRPr>
          </a:p>
        </p:txBody>
      </p:sp>
      <p:sp>
        <p:nvSpPr>
          <p:cNvPr id="17" name="TextBox 16"/>
          <p:cNvSpPr txBox="1"/>
          <p:nvPr/>
        </p:nvSpPr>
        <p:spPr>
          <a:xfrm>
            <a:off x="8202125" y="2999010"/>
            <a:ext cx="11905550" cy="584775"/>
          </a:xfrm>
          <a:prstGeom prst="rect">
            <a:avLst/>
          </a:prstGeom>
          <a:noFill/>
        </p:spPr>
        <p:txBody>
          <a:bodyPr wrap="square" rtlCol="0">
            <a:spAutoFit/>
          </a:bodyPr>
          <a:lstStyle/>
          <a:p>
            <a:r>
              <a:rPr lang="en-US" sz="3200" b="1" dirty="0" smtClean="0">
                <a:solidFill>
                  <a:schemeClr val="bg1"/>
                </a:solidFill>
                <a:latin typeface="Garamond" pitchFamily="18" charset="0"/>
                <a:cs typeface="Times New Roman" pitchFamily="18" charset="0"/>
              </a:rPr>
              <a:t>Andrew Ruggles, Kyle </a:t>
            </a:r>
            <a:r>
              <a:rPr lang="en-US" sz="3200" b="1" dirty="0" err="1" smtClean="0">
                <a:solidFill>
                  <a:schemeClr val="bg1"/>
                </a:solidFill>
                <a:latin typeface="Garamond" pitchFamily="18" charset="0"/>
                <a:cs typeface="Times New Roman" pitchFamily="18" charset="0"/>
              </a:rPr>
              <a:t>Amerman</a:t>
            </a:r>
            <a:r>
              <a:rPr lang="en-US" sz="3200" b="1" dirty="0" smtClean="0">
                <a:solidFill>
                  <a:schemeClr val="bg1"/>
                </a:solidFill>
                <a:latin typeface="Garamond" pitchFamily="18" charset="0"/>
                <a:cs typeface="Times New Roman" pitchFamily="18" charset="0"/>
              </a:rPr>
              <a:t>, Riley Farrell,  Andy Kaiser</a:t>
            </a:r>
            <a:endParaRPr lang="en-US" sz="3200" b="1" dirty="0">
              <a:solidFill>
                <a:schemeClr val="bg1"/>
              </a:solidFill>
              <a:latin typeface="Garamond" pitchFamily="18" charset="0"/>
              <a:cs typeface="Times New Roman" pitchFamily="18" charset="0"/>
            </a:endParaRPr>
          </a:p>
        </p:txBody>
      </p:sp>
      <p:sp>
        <p:nvSpPr>
          <p:cNvPr id="18" name="Rectangle 17"/>
          <p:cNvSpPr/>
          <p:nvPr/>
        </p:nvSpPr>
        <p:spPr bwMode="auto">
          <a:xfrm>
            <a:off x="7318810" y="13085075"/>
            <a:ext cx="4114800" cy="609600"/>
          </a:xfrm>
          <a:prstGeom prst="rect">
            <a:avLst/>
          </a:prstGeom>
          <a:gradFill flip="none" rotWithShape="1">
            <a:gsLst>
              <a:gs pos="0">
                <a:srgbClr val="5E9EFF"/>
              </a:gs>
              <a:gs pos="39999">
                <a:srgbClr val="85C2FF"/>
              </a:gs>
              <a:gs pos="70000">
                <a:srgbClr val="C4D6EB"/>
              </a:gs>
              <a:gs pos="100000">
                <a:srgbClr val="FFEBFA"/>
              </a:gs>
            </a:gsLst>
            <a:lin ang="5400000" scaled="0"/>
            <a:tileRect/>
          </a:gradFill>
          <a:ln w="12700" cap="flat" cmpd="sng" algn="ctr">
            <a:solidFill>
              <a:srgbClr val="003366"/>
            </a:solidFill>
            <a:prstDash val="solid"/>
            <a:round/>
            <a:headEnd type="none" w="med" len="med"/>
            <a:tailEnd type="none" w="med" len="med"/>
          </a:ln>
          <a:effectLst>
            <a:outerShdw blurRad="508000" dist="190500" dir="6840000" sx="106000" sy="106000" algn="tl" rotWithShape="0">
              <a:schemeClr val="tx1">
                <a:alpha val="60000"/>
              </a:schemeClr>
            </a:outerShdw>
          </a:effectLst>
        </p:spPr>
        <p:txBody>
          <a:bodyPr vert="horz" wrap="square" lIns="91440" tIns="45720" rIns="91440" bIns="45720" numCol="1" rtlCol="0" anchor="t" anchorCtr="0" compatLnSpc="1">
            <a:prstTxWarp prst="textNoShape">
              <a:avLst/>
            </a:prstTxWarp>
          </a:bodyPr>
          <a:lstStyle/>
          <a:p>
            <a:pPr algn="ctr" defTabSz="4389438"/>
            <a:r>
              <a:rPr lang="en-US" sz="3800" b="1" dirty="0" smtClean="0">
                <a:latin typeface="Garamond" pitchFamily="18" charset="0"/>
                <a:cs typeface="Times New Roman" pitchFamily="18" charset="0"/>
              </a:rPr>
              <a:t>Methods</a:t>
            </a:r>
          </a:p>
          <a:p>
            <a:pPr marL="0" marR="0" indent="0" algn="l" defTabSz="4389438"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effectLst/>
              <a:latin typeface="Arial" charset="0"/>
            </a:endParaRPr>
          </a:p>
        </p:txBody>
      </p:sp>
      <p:sp>
        <p:nvSpPr>
          <p:cNvPr id="19" name="Rectangle 18"/>
          <p:cNvSpPr/>
          <p:nvPr/>
        </p:nvSpPr>
        <p:spPr bwMode="auto">
          <a:xfrm>
            <a:off x="26636525" y="3944685"/>
            <a:ext cx="4114800" cy="609600"/>
          </a:xfrm>
          <a:prstGeom prst="rect">
            <a:avLst/>
          </a:prstGeom>
          <a:gradFill flip="none" rotWithShape="1">
            <a:gsLst>
              <a:gs pos="0">
                <a:srgbClr val="5E9EFF"/>
              </a:gs>
              <a:gs pos="39999">
                <a:srgbClr val="85C2FF"/>
              </a:gs>
              <a:gs pos="70000">
                <a:srgbClr val="C4D6EB"/>
              </a:gs>
              <a:gs pos="100000">
                <a:srgbClr val="FFEBFA"/>
              </a:gs>
            </a:gsLst>
            <a:lin ang="5400000" scaled="0"/>
            <a:tileRect/>
          </a:gradFill>
          <a:ln w="12700" cap="flat" cmpd="sng" algn="ctr">
            <a:solidFill>
              <a:srgbClr val="003366"/>
            </a:solidFill>
            <a:prstDash val="solid"/>
            <a:round/>
            <a:headEnd type="none" w="med" len="med"/>
            <a:tailEnd type="none" w="med" len="med"/>
          </a:ln>
          <a:effectLst>
            <a:outerShdw blurRad="508000" dist="190500" dir="6840000" sx="106000" sy="106000" algn="tl" rotWithShape="0">
              <a:schemeClr val="tx1">
                <a:alpha val="60000"/>
              </a:schemeClr>
            </a:outerShdw>
          </a:effectLst>
        </p:spPr>
        <p:txBody>
          <a:bodyPr vert="horz" wrap="square" lIns="91440" tIns="45720" rIns="91440" bIns="45720" numCol="1" rtlCol="0" anchor="t" anchorCtr="0" compatLnSpc="1">
            <a:prstTxWarp prst="textNoShape">
              <a:avLst/>
            </a:prstTxWarp>
          </a:bodyPr>
          <a:lstStyle/>
          <a:p>
            <a:pPr algn="ctr" defTabSz="4389438"/>
            <a:r>
              <a:rPr lang="en-US" sz="3800" b="1" dirty="0" smtClean="0">
                <a:latin typeface="Garamond" pitchFamily="18" charset="0"/>
                <a:cs typeface="Times New Roman" pitchFamily="18" charset="0"/>
              </a:rPr>
              <a:t>Results</a:t>
            </a:r>
          </a:p>
          <a:p>
            <a:pPr marL="0" marR="0" indent="0" algn="l" defTabSz="4389438"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effectLst/>
              <a:latin typeface="Arial" charset="0"/>
            </a:endParaRPr>
          </a:p>
        </p:txBody>
      </p:sp>
      <p:sp>
        <p:nvSpPr>
          <p:cNvPr id="21" name="Rectangle 20"/>
          <p:cNvSpPr/>
          <p:nvPr/>
        </p:nvSpPr>
        <p:spPr bwMode="auto">
          <a:xfrm>
            <a:off x="24677870" y="4981620"/>
            <a:ext cx="7848600" cy="7682207"/>
          </a:xfrm>
          <a:prstGeom prst="rect">
            <a:avLst/>
          </a:prstGeom>
          <a:solidFill>
            <a:srgbClr val="002060"/>
          </a:solidFill>
          <a:ln w="9525" cap="flat" cmpd="sng" algn="ctr">
            <a:solidFill>
              <a:schemeClr val="tx1"/>
            </a:solidFill>
            <a:prstDash val="solid"/>
            <a:round/>
            <a:headEnd type="none" w="med" len="med"/>
            <a:tailEnd type="none" w="med" len="med"/>
          </a:ln>
          <a:effectLst>
            <a:outerShdw blurRad="825500" dist="3175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4389438"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p:txBody>
      </p:sp>
      <p:sp>
        <p:nvSpPr>
          <p:cNvPr id="22" name="Rectangle 21"/>
          <p:cNvSpPr/>
          <p:nvPr/>
        </p:nvSpPr>
        <p:spPr bwMode="auto">
          <a:xfrm>
            <a:off x="13930010" y="4981621"/>
            <a:ext cx="10287000" cy="16667770"/>
          </a:xfrm>
          <a:prstGeom prst="rect">
            <a:avLst/>
          </a:prstGeom>
          <a:solidFill>
            <a:srgbClr val="002060"/>
          </a:solidFill>
          <a:ln w="9525" cap="flat" cmpd="sng" algn="ctr">
            <a:solidFill>
              <a:schemeClr val="tx1"/>
            </a:solidFill>
            <a:prstDash val="solid"/>
            <a:round/>
            <a:headEnd type="none" w="med" len="med"/>
            <a:tailEnd type="none" w="med" len="med"/>
          </a:ln>
          <a:effectLst>
            <a:outerShdw blurRad="825500" dist="3175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4389438"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p:txBody>
      </p:sp>
      <p:sp>
        <p:nvSpPr>
          <p:cNvPr id="24" name="Rectangle 23"/>
          <p:cNvSpPr/>
          <p:nvPr/>
        </p:nvSpPr>
        <p:spPr bwMode="auto">
          <a:xfrm>
            <a:off x="5590585" y="4981619"/>
            <a:ext cx="7848600" cy="7682207"/>
          </a:xfrm>
          <a:prstGeom prst="rect">
            <a:avLst/>
          </a:prstGeom>
          <a:solidFill>
            <a:srgbClr val="002060"/>
          </a:solidFill>
          <a:ln w="9525" cap="flat" cmpd="sng" algn="ctr">
            <a:solidFill>
              <a:schemeClr val="tx1"/>
            </a:solidFill>
            <a:prstDash val="solid"/>
            <a:round/>
            <a:headEnd type="none" w="med" len="med"/>
            <a:tailEnd type="none" w="med" len="med"/>
          </a:ln>
          <a:effectLst>
            <a:outerShdw blurRad="825500" dist="3175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4389438"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p:txBody>
      </p:sp>
      <p:sp>
        <p:nvSpPr>
          <p:cNvPr id="25" name="Rectangle 24"/>
          <p:cNvSpPr/>
          <p:nvPr/>
        </p:nvSpPr>
        <p:spPr bwMode="auto">
          <a:xfrm>
            <a:off x="24716275" y="14173200"/>
            <a:ext cx="7820514" cy="7467600"/>
          </a:xfrm>
          <a:prstGeom prst="rect">
            <a:avLst/>
          </a:prstGeom>
          <a:solidFill>
            <a:srgbClr val="002060"/>
          </a:solidFill>
          <a:ln w="9525" cap="flat" cmpd="sng" algn="ctr">
            <a:solidFill>
              <a:schemeClr val="tx1"/>
            </a:solidFill>
            <a:prstDash val="solid"/>
            <a:round/>
            <a:headEnd type="none" w="med" len="med"/>
            <a:tailEnd type="none" w="med" len="med"/>
          </a:ln>
          <a:effectLst>
            <a:outerShdw blurRad="825500" dist="3175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4389438"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p:txBody>
      </p:sp>
      <p:sp>
        <p:nvSpPr>
          <p:cNvPr id="26" name="Rectangle 25"/>
          <p:cNvSpPr/>
          <p:nvPr/>
        </p:nvSpPr>
        <p:spPr bwMode="auto">
          <a:xfrm>
            <a:off x="5552180" y="14198820"/>
            <a:ext cx="7924800" cy="7467600"/>
          </a:xfrm>
          <a:prstGeom prst="rect">
            <a:avLst/>
          </a:prstGeom>
          <a:solidFill>
            <a:srgbClr val="002060"/>
          </a:solidFill>
          <a:ln w="9525" cap="flat" cmpd="sng" algn="ctr">
            <a:solidFill>
              <a:schemeClr val="tx1"/>
            </a:solidFill>
            <a:prstDash val="solid"/>
            <a:round/>
            <a:headEnd type="none" w="med" len="med"/>
            <a:tailEnd type="none" w="med" len="med"/>
          </a:ln>
          <a:effectLst>
            <a:outerShdw blurRad="825500" dist="3175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4389438"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p:txBody>
      </p:sp>
      <p:sp>
        <p:nvSpPr>
          <p:cNvPr id="28" name="Rectangle 27"/>
          <p:cNvSpPr/>
          <p:nvPr/>
        </p:nvSpPr>
        <p:spPr bwMode="auto">
          <a:xfrm>
            <a:off x="533400" y="9753600"/>
            <a:ext cx="4114800" cy="609600"/>
          </a:xfrm>
          <a:prstGeom prst="rect">
            <a:avLst/>
          </a:prstGeom>
          <a:gradFill flip="none" rotWithShape="1">
            <a:gsLst>
              <a:gs pos="0">
                <a:srgbClr val="5E9EFF"/>
              </a:gs>
              <a:gs pos="39999">
                <a:srgbClr val="85C2FF"/>
              </a:gs>
              <a:gs pos="70000">
                <a:srgbClr val="C4D6EB"/>
              </a:gs>
              <a:gs pos="100000">
                <a:srgbClr val="FFEBFA"/>
              </a:gs>
            </a:gsLst>
            <a:lin ang="5400000" scaled="0"/>
            <a:tileRect/>
          </a:gradFill>
          <a:ln w="12700" cap="flat" cmpd="sng" algn="ctr">
            <a:solidFill>
              <a:srgbClr val="003366"/>
            </a:solidFill>
            <a:prstDash val="solid"/>
            <a:round/>
            <a:headEnd type="none" w="med" len="med"/>
            <a:tailEnd type="none" w="med" len="med"/>
          </a:ln>
          <a:effectLst>
            <a:outerShdw blurRad="508000" dist="190500" dir="6840000" sx="106000" sy="106000" algn="tl" rotWithShape="0">
              <a:schemeClr val="tx1">
                <a:alpha val="60000"/>
              </a:schemeClr>
            </a:outerShdw>
          </a:effectLst>
        </p:spPr>
        <p:txBody>
          <a:bodyPr vert="horz" wrap="square" lIns="91440" tIns="45720" rIns="91440" bIns="45720" numCol="1" rtlCol="0" anchor="t" anchorCtr="0" compatLnSpc="1">
            <a:prstTxWarp prst="textNoShape">
              <a:avLst/>
            </a:prstTxWarp>
          </a:bodyPr>
          <a:lstStyle/>
          <a:p>
            <a:pPr algn="ctr" defTabSz="4389438"/>
            <a:r>
              <a:rPr lang="en-US" sz="3600" b="1" dirty="0" smtClean="0">
                <a:latin typeface="Garamond" pitchFamily="18" charset="0"/>
                <a:cs typeface="Times New Roman" pitchFamily="18" charset="0"/>
              </a:rPr>
              <a:t>Final Algorithm</a:t>
            </a:r>
          </a:p>
          <a:p>
            <a:pPr marL="0" marR="0" indent="0" algn="l" defTabSz="4389438"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effectLst/>
              <a:latin typeface="Arial" charset="0"/>
            </a:endParaRPr>
          </a:p>
        </p:txBody>
      </p:sp>
      <p:sp>
        <p:nvSpPr>
          <p:cNvPr id="30" name="Rectangle 29"/>
          <p:cNvSpPr/>
          <p:nvPr/>
        </p:nvSpPr>
        <p:spPr bwMode="auto">
          <a:xfrm>
            <a:off x="60265" y="10554005"/>
            <a:ext cx="5029200" cy="4950585"/>
          </a:xfrm>
          <a:prstGeom prst="rect">
            <a:avLst/>
          </a:prstGeom>
          <a:solidFill>
            <a:schemeClr val="accent1">
              <a:lumMod val="90000"/>
              <a:alpha val="17000"/>
            </a:schemeClr>
          </a:solidFill>
          <a:ln w="9525" cap="flat" cmpd="sng" algn="ctr">
            <a:solidFill>
              <a:schemeClr val="tx1"/>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389438"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bg1"/>
              </a:solidFill>
              <a:effectLst/>
              <a:latin typeface="Arial" charset="0"/>
            </a:endParaRPr>
          </a:p>
        </p:txBody>
      </p:sp>
      <p:sp>
        <p:nvSpPr>
          <p:cNvPr id="31" name="Rectangle 30"/>
          <p:cNvSpPr/>
          <p:nvPr/>
        </p:nvSpPr>
        <p:spPr bwMode="auto">
          <a:xfrm>
            <a:off x="76200" y="16535399"/>
            <a:ext cx="5029200" cy="4921965"/>
          </a:xfrm>
          <a:prstGeom prst="rect">
            <a:avLst/>
          </a:prstGeom>
          <a:solidFill>
            <a:schemeClr val="accent1">
              <a:lumMod val="90000"/>
              <a:alpha val="17000"/>
            </a:schemeClr>
          </a:solidFill>
          <a:ln w="9525" cap="flat" cmpd="sng" algn="ctr">
            <a:solidFill>
              <a:schemeClr val="tx1"/>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389438"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bg1"/>
              </a:solidFill>
              <a:effectLst/>
              <a:latin typeface="Arial" charset="0"/>
            </a:endParaRPr>
          </a:p>
        </p:txBody>
      </p:sp>
      <p:sp>
        <p:nvSpPr>
          <p:cNvPr id="36" name="Rectangle 35"/>
          <p:cNvSpPr/>
          <p:nvPr/>
        </p:nvSpPr>
        <p:spPr bwMode="auto">
          <a:xfrm>
            <a:off x="5410200" y="2984560"/>
            <a:ext cx="2667000" cy="533400"/>
          </a:xfrm>
          <a:prstGeom prst="rect">
            <a:avLst/>
          </a:prstGeom>
          <a:gradFill flip="none" rotWithShape="1">
            <a:gsLst>
              <a:gs pos="0">
                <a:srgbClr val="5E9EFF"/>
              </a:gs>
              <a:gs pos="39999">
                <a:srgbClr val="85C2FF"/>
              </a:gs>
              <a:gs pos="70000">
                <a:srgbClr val="C4D6EB"/>
              </a:gs>
              <a:gs pos="100000">
                <a:srgbClr val="FFEBFA"/>
              </a:gs>
            </a:gsLst>
            <a:lin ang="5400000" scaled="0"/>
            <a:tileRect/>
          </a:gradFill>
          <a:ln w="12700" cap="flat" cmpd="sng" algn="ctr">
            <a:solidFill>
              <a:srgbClr val="003366"/>
            </a:solidFill>
            <a:prstDash val="solid"/>
            <a:round/>
            <a:headEnd type="none" w="med" len="med"/>
            <a:tailEnd type="none" w="med" len="med"/>
          </a:ln>
          <a:effectLst>
            <a:outerShdw blurRad="508000" dist="190500" dir="6840000" sx="106000" sy="106000" algn="tl" rotWithShape="0">
              <a:schemeClr val="tx1">
                <a:alpha val="60000"/>
              </a:schemeClr>
            </a:outerShdw>
          </a:effectLst>
        </p:spPr>
        <p:txBody>
          <a:bodyPr vert="horz" wrap="square" lIns="91440" tIns="45720" rIns="91440" bIns="45720" numCol="1" rtlCol="0" anchor="t" anchorCtr="0" compatLnSpc="1">
            <a:prstTxWarp prst="textNoShape">
              <a:avLst/>
            </a:prstTxWarp>
          </a:bodyPr>
          <a:lstStyle/>
          <a:p>
            <a:pPr algn="ctr" defTabSz="4389438"/>
            <a:r>
              <a:rPr lang="en-US" sz="2800" b="1" dirty="0" smtClean="0">
                <a:latin typeface="Garamond" pitchFamily="18" charset="0"/>
                <a:cs typeface="Times New Roman" pitchFamily="18" charset="0"/>
              </a:rPr>
              <a:t>Team Members</a:t>
            </a:r>
          </a:p>
          <a:p>
            <a:pPr marL="0" marR="0" indent="0" algn="l" defTabSz="4389438"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effectLst/>
              <a:latin typeface="Arial" charset="0"/>
            </a:endParaRPr>
          </a:p>
        </p:txBody>
      </p:sp>
      <p:sp>
        <p:nvSpPr>
          <p:cNvPr id="27" name="TextBox 26"/>
          <p:cNvSpPr txBox="1"/>
          <p:nvPr/>
        </p:nvSpPr>
        <p:spPr>
          <a:xfrm>
            <a:off x="137075" y="16618335"/>
            <a:ext cx="4915840" cy="4616648"/>
          </a:xfrm>
          <a:prstGeom prst="rect">
            <a:avLst/>
          </a:prstGeom>
          <a:noFill/>
        </p:spPr>
        <p:txBody>
          <a:bodyPr wrap="square" rtlCol="0">
            <a:spAutoFit/>
          </a:bodyPr>
          <a:lstStyle/>
          <a:p>
            <a:r>
              <a:rPr lang="en-US" sz="1400" b="1" u="sng" dirty="0" smtClean="0">
                <a:solidFill>
                  <a:schemeClr val="bg1"/>
                </a:solidFill>
                <a:latin typeface="Garamond" pitchFamily="18" charset="0"/>
                <a:cs typeface="Times New Roman" pitchFamily="18" charset="0"/>
                <a:hlinkClick r:id="rId4"/>
              </a:rPr>
              <a:t>http://thinkdiff.net/facebook/php-sdk-3-0-graph-api-base-facebook-connect-tutorial/</a:t>
            </a:r>
            <a:endParaRPr lang="en-US" sz="1400" dirty="0" smtClean="0">
              <a:solidFill>
                <a:schemeClr val="bg1"/>
              </a:solidFill>
              <a:latin typeface="Garamond" pitchFamily="18" charset="0"/>
              <a:cs typeface="Times New Roman" pitchFamily="18" charset="0"/>
            </a:endParaRPr>
          </a:p>
          <a:p>
            <a:pPr lvl="1"/>
            <a:r>
              <a:rPr lang="en-US" sz="1400" dirty="0" smtClean="0">
                <a:solidFill>
                  <a:schemeClr val="bg1"/>
                </a:solidFill>
                <a:latin typeface="Garamond" pitchFamily="18" charset="0"/>
                <a:cs typeface="Times New Roman" pitchFamily="18" charset="0"/>
              </a:rPr>
              <a:t>PHP tutorial for Facebook API</a:t>
            </a:r>
          </a:p>
          <a:p>
            <a:r>
              <a:rPr lang="en-US" sz="1400" b="1" dirty="0" smtClean="0">
                <a:solidFill>
                  <a:schemeClr val="bg1"/>
                </a:solidFill>
                <a:latin typeface="Garamond" pitchFamily="18" charset="0"/>
                <a:cs typeface="Times New Roman" pitchFamily="18" charset="0"/>
                <a:hlinkClick r:id="rId5"/>
              </a:rPr>
              <a:t>http://www.lynda.com/search?q=facebook&amp;x=0&amp;y=0</a:t>
            </a:r>
            <a:endParaRPr lang="en-US" sz="1400" dirty="0" smtClean="0">
              <a:solidFill>
                <a:schemeClr val="bg1"/>
              </a:solidFill>
              <a:latin typeface="Garamond" pitchFamily="18" charset="0"/>
              <a:cs typeface="Times New Roman" pitchFamily="18" charset="0"/>
            </a:endParaRPr>
          </a:p>
          <a:p>
            <a:pPr lvl="1"/>
            <a:r>
              <a:rPr lang="en-US" sz="1400" dirty="0" smtClean="0">
                <a:solidFill>
                  <a:schemeClr val="bg1"/>
                </a:solidFill>
                <a:latin typeface="Garamond" pitchFamily="18" charset="0"/>
                <a:cs typeface="Times New Roman" pitchFamily="18" charset="0"/>
              </a:rPr>
              <a:t>PHP resources from Lynda</a:t>
            </a:r>
          </a:p>
          <a:p>
            <a:r>
              <a:rPr lang="en-US" sz="1400" b="1" u="sng" dirty="0" smtClean="0">
                <a:solidFill>
                  <a:schemeClr val="bg1"/>
                </a:solidFill>
                <a:latin typeface="Garamond" pitchFamily="18" charset="0"/>
                <a:cs typeface="Times New Roman" pitchFamily="18" charset="0"/>
                <a:hlinkClick r:id="rId6"/>
              </a:rPr>
              <a:t>http://pewinternet.org/~/media//Files/Reports/2011/PIP%20-%20Social%20networking%20sites%20and%20our%20lives.pdf</a:t>
            </a:r>
            <a:endParaRPr lang="en-US" sz="1400" dirty="0" smtClean="0">
              <a:solidFill>
                <a:schemeClr val="bg1"/>
              </a:solidFill>
              <a:latin typeface="Garamond" pitchFamily="18" charset="0"/>
              <a:cs typeface="Times New Roman" pitchFamily="18" charset="0"/>
            </a:endParaRPr>
          </a:p>
          <a:p>
            <a:pPr lvl="1"/>
            <a:r>
              <a:rPr lang="en-US" sz="1400" dirty="0" smtClean="0">
                <a:solidFill>
                  <a:schemeClr val="bg1"/>
                </a:solidFill>
                <a:latin typeface="Garamond" pitchFamily="18" charset="0"/>
                <a:cs typeface="Times New Roman" pitchFamily="18" charset="0"/>
              </a:rPr>
              <a:t>Study by Pew about Facebook demographics and average profile statistics</a:t>
            </a:r>
          </a:p>
          <a:p>
            <a:r>
              <a:rPr lang="en-US" sz="1400" b="1" u="sng" dirty="0" smtClean="0">
                <a:solidFill>
                  <a:schemeClr val="bg1"/>
                </a:solidFill>
                <a:latin typeface="Garamond" pitchFamily="18" charset="0"/>
                <a:cs typeface="Times New Roman" pitchFamily="18" charset="0"/>
                <a:hlinkClick r:id="rId7"/>
              </a:rPr>
              <a:t>https://developers.facebook.com/docs/reference/api/</a:t>
            </a:r>
            <a:endParaRPr lang="en-US" sz="1400" dirty="0" smtClean="0">
              <a:solidFill>
                <a:schemeClr val="bg1"/>
              </a:solidFill>
              <a:latin typeface="Garamond" pitchFamily="18" charset="0"/>
              <a:cs typeface="Times New Roman" pitchFamily="18" charset="0"/>
            </a:endParaRPr>
          </a:p>
          <a:p>
            <a:pPr lvl="1"/>
            <a:r>
              <a:rPr lang="en-US" sz="1400" dirty="0" smtClean="0">
                <a:solidFill>
                  <a:schemeClr val="bg1"/>
                </a:solidFill>
                <a:latin typeface="Garamond" pitchFamily="18" charset="0"/>
                <a:cs typeface="Times New Roman" pitchFamily="18" charset="0"/>
              </a:rPr>
              <a:t>Facebook Graph API</a:t>
            </a:r>
          </a:p>
          <a:p>
            <a:r>
              <a:rPr lang="en-US" sz="1400" b="1" u="sng" dirty="0" smtClean="0">
                <a:solidFill>
                  <a:schemeClr val="bg1"/>
                </a:solidFill>
                <a:latin typeface="Garamond" pitchFamily="18" charset="0"/>
                <a:cs typeface="Times New Roman" pitchFamily="18" charset="0"/>
                <a:hlinkClick r:id="rId8"/>
              </a:rPr>
              <a:t>https://apps.facebook.com/myfnetwork/</a:t>
            </a:r>
            <a:endParaRPr lang="en-US" sz="1400" dirty="0" smtClean="0">
              <a:solidFill>
                <a:schemeClr val="bg1"/>
              </a:solidFill>
              <a:latin typeface="Garamond" pitchFamily="18" charset="0"/>
              <a:cs typeface="Times New Roman" pitchFamily="18" charset="0"/>
            </a:endParaRPr>
          </a:p>
          <a:p>
            <a:pPr lvl="1"/>
            <a:r>
              <a:rPr lang="en-US" sz="1400" dirty="0" smtClean="0">
                <a:solidFill>
                  <a:schemeClr val="bg1"/>
                </a:solidFill>
                <a:latin typeface="Garamond" pitchFamily="18" charset="0"/>
                <a:cs typeface="Times New Roman" pitchFamily="18" charset="0"/>
              </a:rPr>
              <a:t>application that graphically shows friend networks</a:t>
            </a:r>
          </a:p>
          <a:p>
            <a:r>
              <a:rPr lang="en-US" sz="1400" b="1" u="sng" dirty="0" smtClean="0">
                <a:solidFill>
                  <a:schemeClr val="bg1"/>
                </a:solidFill>
                <a:latin typeface="Garamond" pitchFamily="18" charset="0"/>
                <a:cs typeface="Times New Roman" pitchFamily="18" charset="0"/>
                <a:hlinkClick r:id="rId9"/>
              </a:rPr>
              <a:t>http://www.photoweeklyonline.com/the-number-of-photos-on-facebook-is-exploding-infographic/</a:t>
            </a:r>
            <a:endParaRPr lang="en-US" sz="1400" dirty="0" smtClean="0">
              <a:solidFill>
                <a:schemeClr val="bg1"/>
              </a:solidFill>
              <a:latin typeface="Garamond" pitchFamily="18" charset="0"/>
              <a:cs typeface="Times New Roman" pitchFamily="18" charset="0"/>
            </a:endParaRPr>
          </a:p>
          <a:p>
            <a:pPr lvl="1"/>
            <a:r>
              <a:rPr lang="en-US" sz="1400" dirty="0" smtClean="0">
                <a:solidFill>
                  <a:schemeClr val="bg1"/>
                </a:solidFill>
                <a:latin typeface="Garamond" pitchFamily="18" charset="0"/>
                <a:cs typeface="Times New Roman" pitchFamily="18" charset="0"/>
              </a:rPr>
              <a:t>Study that found average number of photos a user has</a:t>
            </a:r>
          </a:p>
          <a:p>
            <a:r>
              <a:rPr lang="en-US" sz="1400" b="1" u="sng" dirty="0" smtClean="0">
                <a:solidFill>
                  <a:schemeClr val="bg1"/>
                </a:solidFill>
                <a:latin typeface="Garamond" pitchFamily="18" charset="0"/>
                <a:cs typeface="Times New Roman" pitchFamily="18" charset="0"/>
                <a:hlinkClick r:id="rId10"/>
              </a:rPr>
              <a:t>http://blog.bozuko.com/2012/01/25/new-data-more-than-45-of-your-customers-facebook-friends-live-within-shopping-distance-of-your-business/</a:t>
            </a:r>
            <a:endParaRPr lang="en-US" sz="1400" dirty="0" smtClean="0">
              <a:solidFill>
                <a:schemeClr val="bg1"/>
              </a:solidFill>
              <a:latin typeface="Garamond" pitchFamily="18" charset="0"/>
              <a:cs typeface="Times New Roman" pitchFamily="18" charset="0"/>
            </a:endParaRPr>
          </a:p>
          <a:p>
            <a:pPr lvl="1"/>
            <a:r>
              <a:rPr lang="en-US" sz="1400" dirty="0" smtClean="0">
                <a:solidFill>
                  <a:schemeClr val="bg1"/>
                </a:solidFill>
                <a:latin typeface="Garamond" pitchFamily="18" charset="0"/>
                <a:cs typeface="Times New Roman" pitchFamily="18" charset="0"/>
              </a:rPr>
              <a:t>Study on geographic distribution of Facebook friends</a:t>
            </a:r>
            <a:endParaRPr lang="en-US" sz="1400" dirty="0">
              <a:solidFill>
                <a:schemeClr val="bg1"/>
              </a:solidFill>
              <a:latin typeface="Garamond" pitchFamily="18" charset="0"/>
              <a:cs typeface="Times New Roman" pitchFamily="18" charset="0"/>
            </a:endParaRPr>
          </a:p>
        </p:txBody>
      </p:sp>
      <p:sp>
        <p:nvSpPr>
          <p:cNvPr id="34" name="TextBox 33"/>
          <p:cNvSpPr txBox="1"/>
          <p:nvPr/>
        </p:nvSpPr>
        <p:spPr>
          <a:xfrm>
            <a:off x="5821015" y="5173645"/>
            <a:ext cx="7373760" cy="7271221"/>
          </a:xfrm>
          <a:prstGeom prst="rect">
            <a:avLst/>
          </a:prstGeom>
          <a:noFill/>
        </p:spPr>
        <p:txBody>
          <a:bodyPr wrap="square" rtlCol="0">
            <a:spAutoFit/>
          </a:bodyPr>
          <a:lstStyle/>
          <a:p>
            <a:pPr>
              <a:lnSpc>
                <a:spcPct val="150000"/>
              </a:lnSpc>
            </a:pPr>
            <a:r>
              <a:rPr lang="en-US" sz="3300" b="1" dirty="0" smtClean="0">
                <a:solidFill>
                  <a:schemeClr val="bg1"/>
                </a:solidFill>
                <a:latin typeface="Garamond" pitchFamily="18" charset="0"/>
                <a:cs typeface="Times New Roman" pitchFamily="18" charset="0"/>
              </a:rPr>
              <a:t>Fakefinder is a Facebook application that uses a probabilistic model to determine whether or not a profile is fake. The application looks at multiple aspects of a person’s profile including, mutual friends, number of photos, geographic location and others to determine the probability that the profile is fake or not.</a:t>
            </a:r>
          </a:p>
          <a:p>
            <a:endParaRPr lang="en-US" dirty="0"/>
          </a:p>
        </p:txBody>
      </p:sp>
      <p:sp>
        <p:nvSpPr>
          <p:cNvPr id="37" name="TextBox 36"/>
          <p:cNvSpPr txBox="1"/>
          <p:nvPr/>
        </p:nvSpPr>
        <p:spPr>
          <a:xfrm>
            <a:off x="5859420" y="11164825"/>
            <a:ext cx="7527380" cy="415498"/>
          </a:xfrm>
          <a:prstGeom prst="rect">
            <a:avLst/>
          </a:prstGeom>
          <a:noFill/>
        </p:spPr>
        <p:txBody>
          <a:bodyPr wrap="square" rtlCol="0">
            <a:spAutoFit/>
          </a:bodyPr>
          <a:lstStyle/>
          <a:p>
            <a:endParaRPr lang="en-US" dirty="0"/>
          </a:p>
        </p:txBody>
      </p:sp>
      <p:sp>
        <p:nvSpPr>
          <p:cNvPr id="40" name="TextBox 39"/>
          <p:cNvSpPr txBox="1"/>
          <p:nvPr/>
        </p:nvSpPr>
        <p:spPr>
          <a:xfrm>
            <a:off x="175480" y="10588750"/>
            <a:ext cx="4822485" cy="5339923"/>
          </a:xfrm>
          <a:prstGeom prst="rect">
            <a:avLst/>
          </a:prstGeom>
          <a:noFill/>
        </p:spPr>
        <p:txBody>
          <a:bodyPr wrap="square" rtlCol="0">
            <a:spAutoFit/>
          </a:bodyPr>
          <a:lstStyle/>
          <a:p>
            <a:r>
              <a:rPr lang="en-US" sz="2300" dirty="0" smtClean="0">
                <a:solidFill>
                  <a:schemeClr val="bg1"/>
                </a:solidFill>
                <a:latin typeface="Garamond" pitchFamily="18" charset="0"/>
                <a:cs typeface="Times New Roman" pitchFamily="18" charset="0"/>
              </a:rPr>
              <a:t>After collecting data from the survey and testing the Graph API within Facebook we have revised our criteria to evaluate the probability of a fake profile. Below is our updated criteria.</a:t>
            </a:r>
          </a:p>
          <a:p>
            <a:endParaRPr lang="en-US" dirty="0" smtClean="0">
              <a:solidFill>
                <a:schemeClr val="bg1"/>
              </a:solidFill>
              <a:latin typeface="Times New Roman" pitchFamily="18" charset="0"/>
              <a:cs typeface="Times New Roman" pitchFamily="18" charset="0"/>
            </a:endParaRPr>
          </a:p>
          <a:p>
            <a:r>
              <a:rPr lang="en-US" sz="2300" dirty="0" smtClean="0">
                <a:solidFill>
                  <a:schemeClr val="bg1"/>
                </a:solidFill>
                <a:latin typeface="Garamond" pitchFamily="18" charset="0"/>
                <a:cs typeface="Times New Roman" pitchFamily="18" charset="0"/>
              </a:rPr>
              <a:t>1. Number of photo tags</a:t>
            </a:r>
          </a:p>
          <a:p>
            <a:r>
              <a:rPr lang="en-US" sz="2300" dirty="0" smtClean="0">
                <a:solidFill>
                  <a:schemeClr val="bg1"/>
                </a:solidFill>
                <a:latin typeface="Garamond" pitchFamily="18" charset="0"/>
                <a:cs typeface="Times New Roman" pitchFamily="18" charset="0"/>
              </a:rPr>
              <a:t>2. Feed activity average per day</a:t>
            </a:r>
          </a:p>
          <a:p>
            <a:r>
              <a:rPr lang="en-US" sz="2300" dirty="0" smtClean="0">
                <a:solidFill>
                  <a:schemeClr val="bg1"/>
                </a:solidFill>
                <a:latin typeface="Garamond" pitchFamily="18" charset="0"/>
                <a:cs typeface="Times New Roman" pitchFamily="18" charset="0"/>
              </a:rPr>
              <a:t>3. Number of mutual friends</a:t>
            </a:r>
          </a:p>
          <a:p>
            <a:r>
              <a:rPr lang="en-US" sz="2300" dirty="0" smtClean="0">
                <a:solidFill>
                  <a:schemeClr val="bg1"/>
                </a:solidFill>
                <a:latin typeface="Garamond" pitchFamily="18" charset="0"/>
                <a:cs typeface="Times New Roman" pitchFamily="18" charset="0"/>
              </a:rPr>
              <a:t>4. Location relative to friend</a:t>
            </a:r>
          </a:p>
          <a:p>
            <a:r>
              <a:rPr lang="en-US" sz="2300" dirty="0" smtClean="0">
                <a:solidFill>
                  <a:schemeClr val="bg1"/>
                </a:solidFill>
                <a:latin typeface="Garamond" pitchFamily="18" charset="0"/>
                <a:cs typeface="Times New Roman" pitchFamily="18" charset="0"/>
              </a:rPr>
              <a:t>5. Connection of different networks </a:t>
            </a:r>
          </a:p>
          <a:p>
            <a:r>
              <a:rPr lang="en-US" sz="2300" dirty="0" smtClean="0">
                <a:solidFill>
                  <a:schemeClr val="bg1"/>
                </a:solidFill>
                <a:latin typeface="Garamond" pitchFamily="18" charset="0"/>
                <a:cs typeface="Times New Roman" pitchFamily="18" charset="0"/>
              </a:rPr>
              <a:t>    a. college/coworker/high school/hometown</a:t>
            </a:r>
            <a:br>
              <a:rPr lang="en-US" sz="2300" dirty="0" smtClean="0">
                <a:solidFill>
                  <a:schemeClr val="bg1"/>
                </a:solidFill>
                <a:latin typeface="Garamond" pitchFamily="18" charset="0"/>
                <a:cs typeface="Times New Roman" pitchFamily="18" charset="0"/>
              </a:rPr>
            </a:br>
            <a:r>
              <a:rPr lang="en-US" sz="2300" dirty="0" smtClean="0">
                <a:solidFill>
                  <a:schemeClr val="bg1"/>
                </a:solidFill>
                <a:latin typeface="Garamond" pitchFamily="18" charset="0"/>
                <a:cs typeface="Times New Roman" pitchFamily="18" charset="0"/>
              </a:rPr>
              <a:t>6. Familial Relationship to users</a:t>
            </a:r>
          </a:p>
          <a:p>
            <a:endParaRPr lang="en-US" dirty="0" smtClean="0">
              <a:latin typeface="Times New Roman" pitchFamily="18" charset="0"/>
              <a:cs typeface="Times New Roman" pitchFamily="18" charset="0"/>
            </a:endParaRPr>
          </a:p>
        </p:txBody>
      </p:sp>
      <p:sp>
        <p:nvSpPr>
          <p:cNvPr id="41" name="TextBox 40"/>
          <p:cNvSpPr txBox="1"/>
          <p:nvPr/>
        </p:nvSpPr>
        <p:spPr>
          <a:xfrm>
            <a:off x="5744205" y="14579230"/>
            <a:ext cx="7527380" cy="6494085"/>
          </a:xfrm>
          <a:prstGeom prst="rect">
            <a:avLst/>
          </a:prstGeom>
          <a:noFill/>
        </p:spPr>
        <p:txBody>
          <a:bodyPr wrap="square" rtlCol="0">
            <a:spAutoFit/>
          </a:bodyPr>
          <a:lstStyle/>
          <a:p>
            <a:pPr>
              <a:buFont typeface="Arial" pitchFamily="34" charset="0"/>
              <a:buChar char="•"/>
            </a:pPr>
            <a:r>
              <a:rPr lang="en-US" sz="3200" dirty="0" smtClean="0">
                <a:solidFill>
                  <a:schemeClr val="bg1"/>
                </a:solidFill>
                <a:latin typeface="Garamond" pitchFamily="18" charset="0"/>
                <a:cs typeface="Times New Roman" pitchFamily="18" charset="0"/>
              </a:rPr>
              <a:t> </a:t>
            </a:r>
            <a:r>
              <a:rPr lang="en-US" sz="3200" b="1" dirty="0" smtClean="0">
                <a:solidFill>
                  <a:schemeClr val="bg1"/>
                </a:solidFill>
                <a:latin typeface="Garamond" pitchFamily="18" charset="0"/>
                <a:cs typeface="Times New Roman" pitchFamily="18" charset="0"/>
              </a:rPr>
              <a:t>Determined what factors or techniques are most frequently used when someone is trying to determine if a profile is fake</a:t>
            </a:r>
          </a:p>
          <a:p>
            <a:pPr>
              <a:buFont typeface="Arial" pitchFamily="34" charset="0"/>
              <a:buChar char="•"/>
            </a:pPr>
            <a:r>
              <a:rPr lang="en-US" sz="3200" b="1" dirty="0" smtClean="0">
                <a:solidFill>
                  <a:schemeClr val="bg1"/>
                </a:solidFill>
                <a:latin typeface="Garamond" pitchFamily="18" charset="0"/>
                <a:cs typeface="Times New Roman" pitchFamily="18" charset="0"/>
              </a:rPr>
              <a:t> Completed research by reading articles that mentioned ways to tell if profiles are fake or not</a:t>
            </a:r>
          </a:p>
          <a:p>
            <a:pPr>
              <a:buFont typeface="Arial" pitchFamily="34" charset="0"/>
              <a:buChar char="•"/>
            </a:pPr>
            <a:r>
              <a:rPr lang="en-US" sz="3200" b="1" dirty="0" smtClean="0">
                <a:solidFill>
                  <a:schemeClr val="bg1"/>
                </a:solidFill>
                <a:latin typeface="Garamond" pitchFamily="18" charset="0"/>
                <a:cs typeface="Times New Roman" pitchFamily="18" charset="0"/>
              </a:rPr>
              <a:t>  Sent out a survey  asking people to rank how often certain criteria would be used to determine if a Facebook profile is fake.</a:t>
            </a:r>
          </a:p>
          <a:p>
            <a:pPr>
              <a:buFont typeface="Arial" pitchFamily="34" charset="0"/>
              <a:buChar char="•"/>
            </a:pPr>
            <a:r>
              <a:rPr lang="en-US" sz="3200" b="1" dirty="0" smtClean="0">
                <a:solidFill>
                  <a:schemeClr val="bg1"/>
                </a:solidFill>
                <a:latin typeface="Garamond" pitchFamily="18" charset="0"/>
                <a:cs typeface="Times New Roman" pitchFamily="18" charset="0"/>
              </a:rPr>
              <a:t> Decided which criteria were the most important and ranked them</a:t>
            </a:r>
          </a:p>
          <a:p>
            <a:pPr>
              <a:buFont typeface="Arial" pitchFamily="34" charset="0"/>
              <a:buChar char="•"/>
            </a:pPr>
            <a:r>
              <a:rPr lang="en-US" sz="3200" b="1" dirty="0" smtClean="0">
                <a:solidFill>
                  <a:schemeClr val="bg1"/>
                </a:solidFill>
                <a:latin typeface="Garamond" pitchFamily="18" charset="0"/>
                <a:cs typeface="Times New Roman" pitchFamily="18" charset="0"/>
              </a:rPr>
              <a:t> Wrote code for a Facebook application that looks at each of these criteria</a:t>
            </a:r>
            <a:endParaRPr lang="en-US" sz="3200" b="1" dirty="0">
              <a:solidFill>
                <a:schemeClr val="bg1"/>
              </a:solidFill>
              <a:latin typeface="Garamond" pitchFamily="18" charset="0"/>
              <a:cs typeface="Times New Roman" pitchFamily="18" charset="0"/>
            </a:endParaRPr>
          </a:p>
        </p:txBody>
      </p:sp>
      <p:sp>
        <p:nvSpPr>
          <p:cNvPr id="29" name="TextBox 28"/>
          <p:cNvSpPr txBox="1"/>
          <p:nvPr/>
        </p:nvSpPr>
        <p:spPr>
          <a:xfrm>
            <a:off x="252290" y="4943215"/>
            <a:ext cx="4707270" cy="4693593"/>
          </a:xfrm>
          <a:prstGeom prst="rect">
            <a:avLst/>
          </a:prstGeom>
          <a:noFill/>
        </p:spPr>
        <p:txBody>
          <a:bodyPr wrap="square" rtlCol="0">
            <a:spAutoFit/>
          </a:bodyPr>
          <a:lstStyle/>
          <a:p>
            <a:r>
              <a:rPr lang="en-US" sz="2300" dirty="0" smtClean="0">
                <a:solidFill>
                  <a:schemeClr val="bg1"/>
                </a:solidFill>
                <a:latin typeface="Garamond" pitchFamily="18" charset="0"/>
                <a:cs typeface="Times New Roman" pitchFamily="18" charset="0"/>
              </a:rPr>
              <a:t>Our goal for this project was to develop a program that could determine if a Facebook profile is fake.  Currently the only way to do this is by just looking at a profile and using your own judgment.  With our research we were able to find the most important things that people look at when they are deciding if a profile is fake, and then we used these criteria to create a Facebook application that would give the user a probability of a profile being fake.</a:t>
            </a:r>
            <a:endParaRPr lang="en-US" sz="2300" dirty="0">
              <a:solidFill>
                <a:schemeClr val="bg1"/>
              </a:solidFill>
              <a:latin typeface="Garamond" pitchFamily="18" charset="0"/>
              <a:cs typeface="Times New Roman" pitchFamily="18" charset="0"/>
            </a:endParaRPr>
          </a:p>
        </p:txBody>
      </p:sp>
      <p:pic>
        <p:nvPicPr>
          <p:cNvPr id="32" name="Picture 31" descr="application1.jpg"/>
          <p:cNvPicPr>
            <a:picLocks noChangeAspect="1"/>
          </p:cNvPicPr>
          <p:nvPr/>
        </p:nvPicPr>
        <p:blipFill>
          <a:blip r:embed="rId11" cstate="print"/>
          <a:stretch>
            <a:fillRect/>
          </a:stretch>
        </p:blipFill>
        <p:spPr>
          <a:xfrm>
            <a:off x="14846190" y="5327265"/>
            <a:ext cx="8686800" cy="6477000"/>
          </a:xfrm>
          <a:prstGeom prst="rect">
            <a:avLst/>
          </a:prstGeom>
        </p:spPr>
      </p:pic>
      <p:pic>
        <p:nvPicPr>
          <p:cNvPr id="33" name="Picture 32" descr="application2.jpg"/>
          <p:cNvPicPr>
            <a:picLocks noChangeAspect="1"/>
          </p:cNvPicPr>
          <p:nvPr/>
        </p:nvPicPr>
        <p:blipFill>
          <a:blip r:embed="rId12" cstate="print"/>
          <a:stretch>
            <a:fillRect/>
          </a:stretch>
        </p:blipFill>
        <p:spPr>
          <a:xfrm>
            <a:off x="14807785" y="13469125"/>
            <a:ext cx="8696325" cy="6419850"/>
          </a:xfrm>
          <a:prstGeom prst="rect">
            <a:avLst/>
          </a:prstGeom>
        </p:spPr>
      </p:pic>
      <p:sp>
        <p:nvSpPr>
          <p:cNvPr id="35" name="TextBox 34"/>
          <p:cNvSpPr txBox="1"/>
          <p:nvPr/>
        </p:nvSpPr>
        <p:spPr>
          <a:xfrm>
            <a:off x="14807785" y="11971330"/>
            <a:ext cx="8756340" cy="1384995"/>
          </a:xfrm>
          <a:prstGeom prst="rect">
            <a:avLst/>
          </a:prstGeom>
          <a:noFill/>
        </p:spPr>
        <p:txBody>
          <a:bodyPr wrap="square" rtlCol="0">
            <a:spAutoFit/>
          </a:bodyPr>
          <a:lstStyle/>
          <a:p>
            <a:r>
              <a:rPr lang="en-US" sz="2800" b="1" dirty="0" smtClean="0">
                <a:solidFill>
                  <a:schemeClr val="bg1"/>
                </a:solidFill>
                <a:latin typeface="Garamond" pitchFamily="18" charset="0"/>
                <a:cs typeface="Times New Roman" pitchFamily="18" charset="0"/>
              </a:rPr>
              <a:t>This is the first page of the Fakefinder application.  On this page the user selects which friend that they would like to review from a drop down box</a:t>
            </a:r>
            <a:endParaRPr lang="en-US" sz="2800" b="1" dirty="0">
              <a:solidFill>
                <a:schemeClr val="bg1"/>
              </a:solidFill>
              <a:latin typeface="Garamond" pitchFamily="18" charset="0"/>
              <a:cs typeface="Times New Roman" pitchFamily="18" charset="0"/>
            </a:endParaRPr>
          </a:p>
        </p:txBody>
      </p:sp>
      <p:sp>
        <p:nvSpPr>
          <p:cNvPr id="38" name="TextBox 37"/>
          <p:cNvSpPr txBox="1"/>
          <p:nvPr/>
        </p:nvSpPr>
        <p:spPr>
          <a:xfrm>
            <a:off x="14846190" y="19844355"/>
            <a:ext cx="8794745" cy="1815882"/>
          </a:xfrm>
          <a:prstGeom prst="rect">
            <a:avLst/>
          </a:prstGeom>
          <a:noFill/>
        </p:spPr>
        <p:txBody>
          <a:bodyPr wrap="square" rtlCol="0">
            <a:spAutoFit/>
          </a:bodyPr>
          <a:lstStyle/>
          <a:p>
            <a:r>
              <a:rPr lang="en-US" sz="2800" b="1" dirty="0" smtClean="0">
                <a:solidFill>
                  <a:schemeClr val="bg1"/>
                </a:solidFill>
                <a:latin typeface="Garamond" pitchFamily="18" charset="0"/>
                <a:cs typeface="Times New Roman" pitchFamily="18" charset="0"/>
              </a:rPr>
              <a:t>This is a screenshot of the information that will be displayed to the user.  A lower score means there is a higher probability that the person you are reviewing is fake.</a:t>
            </a:r>
            <a:endParaRPr lang="en-US" sz="2800" b="1" dirty="0">
              <a:solidFill>
                <a:schemeClr val="bg1"/>
              </a:solidFill>
              <a:latin typeface="Garamond" pitchFamily="18" charset="0"/>
              <a:cs typeface="Times New Roman" pitchFamily="18" charset="0"/>
            </a:endParaRPr>
          </a:p>
        </p:txBody>
      </p:sp>
      <p:sp>
        <p:nvSpPr>
          <p:cNvPr id="39" name="TextBox 38"/>
          <p:cNvSpPr txBox="1"/>
          <p:nvPr/>
        </p:nvSpPr>
        <p:spPr>
          <a:xfrm>
            <a:off x="25100325" y="14698084"/>
            <a:ext cx="7028115" cy="6124754"/>
          </a:xfrm>
          <a:prstGeom prst="rect">
            <a:avLst/>
          </a:prstGeom>
          <a:noFill/>
        </p:spPr>
        <p:txBody>
          <a:bodyPr wrap="square" rtlCol="0">
            <a:spAutoFit/>
          </a:bodyPr>
          <a:lstStyle/>
          <a:p>
            <a:r>
              <a:rPr lang="en-US" sz="2800" b="1" dirty="0" smtClean="0">
                <a:solidFill>
                  <a:schemeClr val="bg1"/>
                </a:solidFill>
                <a:latin typeface="Times New Roman" pitchFamily="18" charset="0"/>
                <a:cs typeface="Times New Roman" pitchFamily="18" charset="0"/>
              </a:rPr>
              <a:t>In conclusion our team was able to create a successful application that can be used by people who aren’t sure if one of their friends are real.  One of our team members had created a fake Facebook profile about two years ago, and we ran this profile on the </a:t>
            </a:r>
            <a:r>
              <a:rPr lang="en-US" sz="2800" b="1" dirty="0" err="1" smtClean="0">
                <a:solidFill>
                  <a:schemeClr val="bg1"/>
                </a:solidFill>
                <a:latin typeface="Times New Roman" pitchFamily="18" charset="0"/>
                <a:cs typeface="Times New Roman" pitchFamily="18" charset="0"/>
              </a:rPr>
              <a:t>FakeFinder</a:t>
            </a:r>
            <a:r>
              <a:rPr lang="en-US" sz="2800" b="1" dirty="0" smtClean="0">
                <a:solidFill>
                  <a:schemeClr val="bg1"/>
                </a:solidFill>
                <a:latin typeface="Times New Roman" pitchFamily="18" charset="0"/>
                <a:cs typeface="Times New Roman" pitchFamily="18" charset="0"/>
              </a:rPr>
              <a:t> application and got a score of 24.  This is a very low score which tells you that there is a high probability that this profile is not real.  This information shows that are application is accurate and if someone used our application on this fake profile it would  allow them to make better decisions when it comes to accepting friend requests.</a:t>
            </a:r>
            <a:endParaRPr lang="en-US" sz="2800" b="1" dirty="0">
              <a:solidFill>
                <a:schemeClr val="bg1"/>
              </a:solidFill>
              <a:latin typeface="Times New Roman" pitchFamily="18" charset="0"/>
              <a:cs typeface="Times New Roman" pitchFamily="18" charset="0"/>
            </a:endParaRPr>
          </a:p>
        </p:txBody>
      </p:sp>
      <p:sp>
        <p:nvSpPr>
          <p:cNvPr id="5" name="TextBox 4"/>
          <p:cNvSpPr txBox="1"/>
          <p:nvPr/>
        </p:nvSpPr>
        <p:spPr>
          <a:xfrm>
            <a:off x="25100325" y="5327265"/>
            <a:ext cx="7028115" cy="7109639"/>
          </a:xfrm>
          <a:prstGeom prst="rect">
            <a:avLst/>
          </a:prstGeom>
          <a:noFill/>
        </p:spPr>
        <p:txBody>
          <a:bodyPr wrap="square" rtlCol="0">
            <a:spAutoFit/>
          </a:bodyPr>
          <a:lstStyle/>
          <a:p>
            <a:r>
              <a:rPr lang="en-US" sz="2400" b="1" dirty="0" smtClean="0">
                <a:solidFill>
                  <a:schemeClr val="bg1"/>
                </a:solidFill>
              </a:rPr>
              <a:t>To help better describe our findings we created a survey at the end of the results page for people to take. This survey was used to determine how well people thought our app works and possibly tell us what we might need to improve. We found that our application was very easy to use and people could easily navigate and interpret the results. We did find that there are a few things that could be improved. We found the people would like us to test on more parameters to ensure the accuracy of the results is greater. We also found that people would like to have the friends names in alphabetical order so they can easily find a friend. Lastly we found that users wanted the application to look more professional with the design. Overall we received a lot of helpful feedback from </a:t>
            </a:r>
            <a:r>
              <a:rPr lang="en-US" sz="2400" b="1" smtClean="0">
                <a:solidFill>
                  <a:schemeClr val="bg1"/>
                </a:solidFill>
              </a:rPr>
              <a:t>the users.</a:t>
            </a:r>
            <a:endParaRPr lang="en-US" dirty="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14002</TotalTime>
  <Words>736</Words>
  <Application>Microsoft Office PowerPoint</Application>
  <PresentationFormat>Custom</PresentationFormat>
  <Paragraphs>48</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Facebook Fakefinder:  Determining If a Facebook Profile is Fake </vt:lpstr>
    </vt:vector>
  </TitlesOfParts>
  <Company>Genigraphics 800.790.4001</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Poster 36 x 60 - D</dc:title>
  <dc:creator>Genigraphics 800.790.4001</dc:creator>
  <dc:description>To order poster prints visit us at www.genigraphics.com</dc:description>
  <cp:lastModifiedBy>Kyle</cp:lastModifiedBy>
  <cp:revision>116</cp:revision>
  <dcterms:created xsi:type="dcterms:W3CDTF">2008-05-03T03:01:56Z</dcterms:created>
  <dcterms:modified xsi:type="dcterms:W3CDTF">2012-04-23T03:04:04Z</dcterms:modified>
</cp:coreProperties>
</file>