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2918400" cy="21945600"/>
  <p:notesSz cx="6858000" cy="9144000"/>
  <p:defaultTextStyle>
    <a:defPPr>
      <a:defRPr lang="en-US"/>
    </a:defPPr>
    <a:lvl1pPr marL="0" algn="l" defTabSz="3135002" rtl="0" eaLnBrk="1" latinLnBrk="0" hangingPunct="1">
      <a:defRPr sz="6200" kern="1200">
        <a:solidFill>
          <a:schemeClr val="tx1"/>
        </a:solidFill>
        <a:latin typeface="+mn-lt"/>
        <a:ea typeface="+mn-ea"/>
        <a:cs typeface="+mn-cs"/>
      </a:defRPr>
    </a:lvl1pPr>
    <a:lvl2pPr marL="1567501" algn="l" defTabSz="3135002" rtl="0" eaLnBrk="1" latinLnBrk="0" hangingPunct="1">
      <a:defRPr sz="6200" kern="1200">
        <a:solidFill>
          <a:schemeClr val="tx1"/>
        </a:solidFill>
        <a:latin typeface="+mn-lt"/>
        <a:ea typeface="+mn-ea"/>
        <a:cs typeface="+mn-cs"/>
      </a:defRPr>
    </a:lvl2pPr>
    <a:lvl3pPr marL="3135002" algn="l" defTabSz="3135002" rtl="0" eaLnBrk="1" latinLnBrk="0" hangingPunct="1">
      <a:defRPr sz="6200" kern="1200">
        <a:solidFill>
          <a:schemeClr val="tx1"/>
        </a:solidFill>
        <a:latin typeface="+mn-lt"/>
        <a:ea typeface="+mn-ea"/>
        <a:cs typeface="+mn-cs"/>
      </a:defRPr>
    </a:lvl3pPr>
    <a:lvl4pPr marL="4702503" algn="l" defTabSz="3135002" rtl="0" eaLnBrk="1" latinLnBrk="0" hangingPunct="1">
      <a:defRPr sz="6200" kern="1200">
        <a:solidFill>
          <a:schemeClr val="tx1"/>
        </a:solidFill>
        <a:latin typeface="+mn-lt"/>
        <a:ea typeface="+mn-ea"/>
        <a:cs typeface="+mn-cs"/>
      </a:defRPr>
    </a:lvl4pPr>
    <a:lvl5pPr marL="6270004" algn="l" defTabSz="3135002" rtl="0" eaLnBrk="1" latinLnBrk="0" hangingPunct="1">
      <a:defRPr sz="6200" kern="1200">
        <a:solidFill>
          <a:schemeClr val="tx1"/>
        </a:solidFill>
        <a:latin typeface="+mn-lt"/>
        <a:ea typeface="+mn-ea"/>
        <a:cs typeface="+mn-cs"/>
      </a:defRPr>
    </a:lvl5pPr>
    <a:lvl6pPr marL="7837505" algn="l" defTabSz="3135002" rtl="0" eaLnBrk="1" latinLnBrk="0" hangingPunct="1">
      <a:defRPr sz="6200" kern="1200">
        <a:solidFill>
          <a:schemeClr val="tx1"/>
        </a:solidFill>
        <a:latin typeface="+mn-lt"/>
        <a:ea typeface="+mn-ea"/>
        <a:cs typeface="+mn-cs"/>
      </a:defRPr>
    </a:lvl6pPr>
    <a:lvl7pPr marL="9405006" algn="l" defTabSz="3135002" rtl="0" eaLnBrk="1" latinLnBrk="0" hangingPunct="1">
      <a:defRPr sz="6200" kern="1200">
        <a:solidFill>
          <a:schemeClr val="tx1"/>
        </a:solidFill>
        <a:latin typeface="+mn-lt"/>
        <a:ea typeface="+mn-ea"/>
        <a:cs typeface="+mn-cs"/>
      </a:defRPr>
    </a:lvl7pPr>
    <a:lvl8pPr marL="10972507" algn="l" defTabSz="3135002" rtl="0" eaLnBrk="1" latinLnBrk="0" hangingPunct="1">
      <a:defRPr sz="6200" kern="1200">
        <a:solidFill>
          <a:schemeClr val="tx1"/>
        </a:solidFill>
        <a:latin typeface="+mn-lt"/>
        <a:ea typeface="+mn-ea"/>
        <a:cs typeface="+mn-cs"/>
      </a:defRPr>
    </a:lvl8pPr>
    <a:lvl9pPr marL="12540008" algn="l" defTabSz="3135002" rtl="0" eaLnBrk="1" latinLnBrk="0" hangingPunct="1">
      <a:defRPr sz="62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78609" autoAdjust="0"/>
  </p:normalViewPr>
  <p:slideViewPr>
    <p:cSldViewPr>
      <p:cViewPr>
        <p:scale>
          <a:sx n="25" d="100"/>
          <a:sy n="25" d="100"/>
        </p:scale>
        <p:origin x="-948" y="-258"/>
      </p:cViewPr>
      <p:guideLst>
        <p:guide orient="horz" pos="6912"/>
        <p:guide pos="103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4460F6-A7B9-4213-B4B4-7F76610067E8}" type="datetimeFigureOut">
              <a:rPr lang="en-US" smtClean="0"/>
              <a:t>4/23/2012</a:t>
            </a:fld>
            <a:endParaRPr lang="en-US"/>
          </a:p>
        </p:txBody>
      </p:sp>
      <p:sp>
        <p:nvSpPr>
          <p:cNvPr id="4" name="Slide Image Placeholder 3"/>
          <p:cNvSpPr>
            <a:spLocks noGrp="1" noRot="1" noChangeAspect="1"/>
          </p:cNvSpPr>
          <p:nvPr>
            <p:ph type="sldImg" idx="2"/>
          </p:nvPr>
        </p:nvSpPr>
        <p:spPr>
          <a:xfrm>
            <a:off x="857250" y="685800"/>
            <a:ext cx="51435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D8475A-2655-433A-83FC-9BC86BAB7DB9}" type="slidenum">
              <a:rPr lang="en-US" smtClean="0"/>
              <a:t>‹#›</a:t>
            </a:fld>
            <a:endParaRPr lang="en-US"/>
          </a:p>
        </p:txBody>
      </p:sp>
    </p:spTree>
    <p:extLst>
      <p:ext uri="{BB962C8B-B14F-4D97-AF65-F5344CB8AC3E}">
        <p14:creationId xmlns:p14="http://schemas.microsoft.com/office/powerpoint/2010/main" val="2650021093"/>
      </p:ext>
    </p:extLst>
  </p:cSld>
  <p:clrMap bg1="lt1" tx1="dk1" bg2="lt2" tx2="dk2" accent1="accent1" accent2="accent2" accent3="accent3" accent4="accent4" accent5="accent5" accent6="accent6" hlink="hlink" folHlink="folHlink"/>
  <p:notesStyle>
    <a:lvl1pPr marL="0" algn="l" defTabSz="712500" rtl="0" eaLnBrk="1" latinLnBrk="0" hangingPunct="1">
      <a:defRPr sz="900" kern="1200">
        <a:solidFill>
          <a:schemeClr val="tx1"/>
        </a:solidFill>
        <a:latin typeface="+mn-lt"/>
        <a:ea typeface="+mn-ea"/>
        <a:cs typeface="+mn-cs"/>
      </a:defRPr>
    </a:lvl1pPr>
    <a:lvl2pPr marL="356250" algn="l" defTabSz="712500" rtl="0" eaLnBrk="1" latinLnBrk="0" hangingPunct="1">
      <a:defRPr sz="900" kern="1200">
        <a:solidFill>
          <a:schemeClr val="tx1"/>
        </a:solidFill>
        <a:latin typeface="+mn-lt"/>
        <a:ea typeface="+mn-ea"/>
        <a:cs typeface="+mn-cs"/>
      </a:defRPr>
    </a:lvl2pPr>
    <a:lvl3pPr marL="712500" algn="l" defTabSz="712500" rtl="0" eaLnBrk="1" latinLnBrk="0" hangingPunct="1">
      <a:defRPr sz="900" kern="1200">
        <a:solidFill>
          <a:schemeClr val="tx1"/>
        </a:solidFill>
        <a:latin typeface="+mn-lt"/>
        <a:ea typeface="+mn-ea"/>
        <a:cs typeface="+mn-cs"/>
      </a:defRPr>
    </a:lvl3pPr>
    <a:lvl4pPr marL="1068751" algn="l" defTabSz="712500" rtl="0" eaLnBrk="1" latinLnBrk="0" hangingPunct="1">
      <a:defRPr sz="900" kern="1200">
        <a:solidFill>
          <a:schemeClr val="tx1"/>
        </a:solidFill>
        <a:latin typeface="+mn-lt"/>
        <a:ea typeface="+mn-ea"/>
        <a:cs typeface="+mn-cs"/>
      </a:defRPr>
    </a:lvl4pPr>
    <a:lvl5pPr marL="1425001" algn="l" defTabSz="712500" rtl="0" eaLnBrk="1" latinLnBrk="0" hangingPunct="1">
      <a:defRPr sz="900" kern="1200">
        <a:solidFill>
          <a:schemeClr val="tx1"/>
        </a:solidFill>
        <a:latin typeface="+mn-lt"/>
        <a:ea typeface="+mn-ea"/>
        <a:cs typeface="+mn-cs"/>
      </a:defRPr>
    </a:lvl5pPr>
    <a:lvl6pPr marL="1781251" algn="l" defTabSz="712500" rtl="0" eaLnBrk="1" latinLnBrk="0" hangingPunct="1">
      <a:defRPr sz="900" kern="1200">
        <a:solidFill>
          <a:schemeClr val="tx1"/>
        </a:solidFill>
        <a:latin typeface="+mn-lt"/>
        <a:ea typeface="+mn-ea"/>
        <a:cs typeface="+mn-cs"/>
      </a:defRPr>
    </a:lvl6pPr>
    <a:lvl7pPr marL="2137501" algn="l" defTabSz="712500" rtl="0" eaLnBrk="1" latinLnBrk="0" hangingPunct="1">
      <a:defRPr sz="900" kern="1200">
        <a:solidFill>
          <a:schemeClr val="tx1"/>
        </a:solidFill>
        <a:latin typeface="+mn-lt"/>
        <a:ea typeface="+mn-ea"/>
        <a:cs typeface="+mn-cs"/>
      </a:defRPr>
    </a:lvl7pPr>
    <a:lvl8pPr marL="2493752" algn="l" defTabSz="712500" rtl="0" eaLnBrk="1" latinLnBrk="0" hangingPunct="1">
      <a:defRPr sz="900" kern="1200">
        <a:solidFill>
          <a:schemeClr val="tx1"/>
        </a:solidFill>
        <a:latin typeface="+mn-lt"/>
        <a:ea typeface="+mn-ea"/>
        <a:cs typeface="+mn-cs"/>
      </a:defRPr>
    </a:lvl8pPr>
    <a:lvl9pPr marL="2850002" algn="l" defTabSz="7125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712500" rtl="0" eaLnBrk="1" fontAlgn="auto" latinLnBrk="0" hangingPunct="1">
              <a:lnSpc>
                <a:spcPct val="100000"/>
              </a:lnSpc>
              <a:spcBef>
                <a:spcPts val="0"/>
              </a:spcBef>
              <a:spcAft>
                <a:spcPts val="0"/>
              </a:spcAft>
              <a:buClrTx/>
              <a:buSzTx/>
              <a:buFontTx/>
              <a:buNone/>
              <a:tabLst/>
              <a:defRPr/>
            </a:pPr>
            <a:r>
              <a:rPr lang="en-US" sz="900" dirty="0" smtClean="0"/>
              <a:t>Simple easy communication on basic level (</a:t>
            </a:r>
            <a:r>
              <a:rPr lang="en-US" sz="900" dirty="0" err="1" smtClean="0"/>
              <a:t>facebook</a:t>
            </a:r>
            <a:r>
              <a:rPr lang="en-US" sz="900" dirty="0" smtClean="0"/>
              <a:t>), but when you want tog et more </a:t>
            </a:r>
            <a:r>
              <a:rPr lang="en-US" sz="900" dirty="0" err="1" smtClean="0"/>
              <a:t>ind</a:t>
            </a:r>
            <a:r>
              <a:rPr lang="en-US" sz="900" dirty="0" smtClean="0"/>
              <a:t> </a:t>
            </a:r>
            <a:r>
              <a:rPr lang="en-US" sz="900" dirty="0" err="1" smtClean="0"/>
              <a:t>epth</a:t>
            </a:r>
            <a:r>
              <a:rPr lang="en-US" sz="900" dirty="0" smtClean="0"/>
              <a:t> with collaboration it is lacking in a lot of areas. Google+ improves on a lot of these aspects with </a:t>
            </a:r>
            <a:r>
              <a:rPr lang="en-US" sz="900" dirty="0" err="1" smtClean="0"/>
              <a:t>google</a:t>
            </a:r>
            <a:r>
              <a:rPr lang="en-US" sz="900" dirty="0" smtClean="0"/>
              <a:t> hangout, the chat, better collaboration with </a:t>
            </a:r>
            <a:r>
              <a:rPr lang="en-US" sz="900" dirty="0" err="1" smtClean="0"/>
              <a:t>slideshare</a:t>
            </a:r>
            <a:r>
              <a:rPr lang="en-US" sz="900" dirty="0" smtClean="0"/>
              <a:t>, </a:t>
            </a:r>
            <a:r>
              <a:rPr lang="en-US" sz="900" dirty="0" err="1" smtClean="0"/>
              <a:t>googles</a:t>
            </a:r>
            <a:r>
              <a:rPr lang="en-US" sz="900" dirty="0" smtClean="0"/>
              <a:t> docs, screen share, among may other apps. A lot on the horizon for </a:t>
            </a:r>
            <a:r>
              <a:rPr lang="en-US" sz="900" dirty="0" err="1" smtClean="0"/>
              <a:t>google</a:t>
            </a:r>
            <a:r>
              <a:rPr lang="en-US" sz="900" dirty="0" smtClean="0"/>
              <a:t>+ because hangout is in early stages. Just opened up </a:t>
            </a:r>
            <a:r>
              <a:rPr lang="en-US" sz="900" dirty="0" err="1" smtClean="0"/>
              <a:t>google</a:t>
            </a:r>
            <a:r>
              <a:rPr lang="en-US" sz="900" dirty="0" smtClean="0"/>
              <a:t> apps to third party developers, lots of new apps. Only downside if not a lot of people use </a:t>
            </a:r>
            <a:r>
              <a:rPr lang="en-US" sz="900" dirty="0" err="1" smtClean="0"/>
              <a:t>google</a:t>
            </a:r>
            <a:r>
              <a:rPr lang="en-US" sz="900" dirty="0" smtClean="0"/>
              <a:t>+ right now, but as the use base increase the advantages do. Doesn’t seem like its lacking anywhere where </a:t>
            </a:r>
            <a:r>
              <a:rPr lang="en-US" sz="900" dirty="0" err="1" smtClean="0"/>
              <a:t>facebook</a:t>
            </a:r>
            <a:r>
              <a:rPr lang="en-US" sz="900" dirty="0" smtClean="0"/>
              <a:t> is stronger. Facebook may have the numbers, but the future is looking very bright for </a:t>
            </a:r>
            <a:r>
              <a:rPr lang="en-US" sz="900" dirty="0" err="1" smtClean="0"/>
              <a:t>google</a:t>
            </a:r>
            <a:r>
              <a:rPr lang="en-US" sz="900" dirty="0" smtClean="0"/>
              <a:t>+ plus. Taking </a:t>
            </a:r>
            <a:r>
              <a:rPr lang="en-US" sz="900" dirty="0" err="1" smtClean="0"/>
              <a:t>google</a:t>
            </a:r>
            <a:r>
              <a:rPr lang="en-US" sz="900" dirty="0" smtClean="0"/>
              <a:t>+ in  a different direction </a:t>
            </a:r>
            <a:r>
              <a:rPr lang="en-US" sz="900" dirty="0" err="1" smtClean="0"/>
              <a:t>thatn</a:t>
            </a:r>
            <a:r>
              <a:rPr lang="en-US" sz="900" dirty="0" smtClean="0"/>
              <a:t> </a:t>
            </a:r>
            <a:r>
              <a:rPr lang="en-US" sz="900" dirty="0" err="1" smtClean="0"/>
              <a:t>facebook</a:t>
            </a:r>
            <a:r>
              <a:rPr lang="en-US" sz="900" dirty="0" smtClean="0"/>
              <a:t>.</a:t>
            </a:r>
          </a:p>
          <a:p>
            <a:endParaRPr lang="en-US" dirty="0"/>
          </a:p>
        </p:txBody>
      </p:sp>
      <p:sp>
        <p:nvSpPr>
          <p:cNvPr id="4" name="Slide Number Placeholder 3"/>
          <p:cNvSpPr>
            <a:spLocks noGrp="1"/>
          </p:cNvSpPr>
          <p:nvPr>
            <p:ph type="sldNum" sz="quarter" idx="10"/>
          </p:nvPr>
        </p:nvSpPr>
        <p:spPr/>
        <p:txBody>
          <a:bodyPr/>
          <a:lstStyle/>
          <a:p>
            <a:fld id="{C1D8475A-2655-433A-83FC-9BC86BAB7DB9}" type="slidenum">
              <a:rPr lang="en-US" smtClean="0"/>
              <a:t>1</a:t>
            </a:fld>
            <a:endParaRPr lang="en-US"/>
          </a:p>
        </p:txBody>
      </p:sp>
    </p:spTree>
    <p:extLst>
      <p:ext uri="{BB962C8B-B14F-4D97-AF65-F5344CB8AC3E}">
        <p14:creationId xmlns:p14="http://schemas.microsoft.com/office/powerpoint/2010/main" val="2171246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880" y="6817361"/>
            <a:ext cx="27980640" cy="4704080"/>
          </a:xfrm>
        </p:spPr>
        <p:txBody>
          <a:bodyPr/>
          <a:lstStyle/>
          <a:p>
            <a:r>
              <a:rPr lang="en-US" smtClean="0"/>
              <a:t>Click to edit Master title style</a:t>
            </a:r>
            <a:endParaRPr lang="en-US"/>
          </a:p>
        </p:txBody>
      </p:sp>
      <p:sp>
        <p:nvSpPr>
          <p:cNvPr id="3" name="Subtitle 2"/>
          <p:cNvSpPr>
            <a:spLocks noGrp="1"/>
          </p:cNvSpPr>
          <p:nvPr>
            <p:ph type="subTitle" idx="1"/>
          </p:nvPr>
        </p:nvSpPr>
        <p:spPr>
          <a:xfrm>
            <a:off x="4937760" y="12435840"/>
            <a:ext cx="23042880" cy="5608320"/>
          </a:xfrm>
        </p:spPr>
        <p:txBody>
          <a:bodyPr/>
          <a:lstStyle>
            <a:lvl1pPr marL="0" indent="0" algn="ctr">
              <a:buNone/>
              <a:defRPr>
                <a:solidFill>
                  <a:schemeClr val="tx1">
                    <a:tint val="75000"/>
                  </a:schemeClr>
                </a:solidFill>
              </a:defRPr>
            </a:lvl1pPr>
            <a:lvl2pPr marL="1567501" indent="0" algn="ctr">
              <a:buNone/>
              <a:defRPr>
                <a:solidFill>
                  <a:schemeClr val="tx1">
                    <a:tint val="75000"/>
                  </a:schemeClr>
                </a:solidFill>
              </a:defRPr>
            </a:lvl2pPr>
            <a:lvl3pPr marL="3135002" indent="0" algn="ctr">
              <a:buNone/>
              <a:defRPr>
                <a:solidFill>
                  <a:schemeClr val="tx1">
                    <a:tint val="75000"/>
                  </a:schemeClr>
                </a:solidFill>
              </a:defRPr>
            </a:lvl3pPr>
            <a:lvl4pPr marL="4702503" indent="0" algn="ctr">
              <a:buNone/>
              <a:defRPr>
                <a:solidFill>
                  <a:schemeClr val="tx1">
                    <a:tint val="75000"/>
                  </a:schemeClr>
                </a:solidFill>
              </a:defRPr>
            </a:lvl4pPr>
            <a:lvl5pPr marL="6270004" indent="0" algn="ctr">
              <a:buNone/>
              <a:defRPr>
                <a:solidFill>
                  <a:schemeClr val="tx1">
                    <a:tint val="75000"/>
                  </a:schemeClr>
                </a:solidFill>
              </a:defRPr>
            </a:lvl5pPr>
            <a:lvl6pPr marL="7837505" indent="0" algn="ctr">
              <a:buNone/>
              <a:defRPr>
                <a:solidFill>
                  <a:schemeClr val="tx1">
                    <a:tint val="75000"/>
                  </a:schemeClr>
                </a:solidFill>
              </a:defRPr>
            </a:lvl6pPr>
            <a:lvl7pPr marL="9405006" indent="0" algn="ctr">
              <a:buNone/>
              <a:defRPr>
                <a:solidFill>
                  <a:schemeClr val="tx1">
                    <a:tint val="75000"/>
                  </a:schemeClr>
                </a:solidFill>
              </a:defRPr>
            </a:lvl7pPr>
            <a:lvl8pPr marL="10972507" indent="0" algn="ctr">
              <a:buNone/>
              <a:defRPr>
                <a:solidFill>
                  <a:schemeClr val="tx1">
                    <a:tint val="75000"/>
                  </a:schemeClr>
                </a:solidFill>
              </a:defRPr>
            </a:lvl8pPr>
            <a:lvl9pPr marL="12540008"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D138DFE-2E34-42CA-85F1-3F91EF91BB93}" type="datetimeFigureOut">
              <a:rPr lang="en-US" smtClean="0"/>
              <a:t>4/23/2012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1812D6-B220-413E-B34F-B97C62350C38}" type="slidenum">
              <a:rPr lang="en-US" smtClean="0"/>
              <a:t>‹#›</a:t>
            </a:fld>
            <a:endParaRPr lang="en-US"/>
          </a:p>
        </p:txBody>
      </p:sp>
    </p:spTree>
    <p:extLst>
      <p:ext uri="{BB962C8B-B14F-4D97-AF65-F5344CB8AC3E}">
        <p14:creationId xmlns:p14="http://schemas.microsoft.com/office/powerpoint/2010/main" val="113875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138DFE-2E34-42CA-85F1-3F91EF91BB93}" type="datetimeFigureOut">
              <a:rPr lang="en-US" smtClean="0"/>
              <a:t>4/23/2012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1812D6-B220-413E-B34F-B97C62350C38}" type="slidenum">
              <a:rPr lang="en-US" smtClean="0"/>
              <a:t>‹#›</a:t>
            </a:fld>
            <a:endParaRPr lang="en-US"/>
          </a:p>
        </p:txBody>
      </p:sp>
    </p:spTree>
    <p:extLst>
      <p:ext uri="{BB962C8B-B14F-4D97-AF65-F5344CB8AC3E}">
        <p14:creationId xmlns:p14="http://schemas.microsoft.com/office/powerpoint/2010/main" val="1802245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865840" y="878843"/>
            <a:ext cx="7406640" cy="1872488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645920" y="878843"/>
            <a:ext cx="21671280" cy="1872488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138DFE-2E34-42CA-85F1-3F91EF91BB93}" type="datetimeFigureOut">
              <a:rPr lang="en-US" smtClean="0"/>
              <a:t>4/23/2012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1812D6-B220-413E-B34F-B97C62350C38}" type="slidenum">
              <a:rPr lang="en-US" smtClean="0"/>
              <a:t>‹#›</a:t>
            </a:fld>
            <a:endParaRPr lang="en-US"/>
          </a:p>
        </p:txBody>
      </p:sp>
    </p:spTree>
    <p:extLst>
      <p:ext uri="{BB962C8B-B14F-4D97-AF65-F5344CB8AC3E}">
        <p14:creationId xmlns:p14="http://schemas.microsoft.com/office/powerpoint/2010/main" val="929778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138DFE-2E34-42CA-85F1-3F91EF91BB93}" type="datetimeFigureOut">
              <a:rPr lang="en-US" smtClean="0"/>
              <a:t>4/23/2012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1812D6-B220-413E-B34F-B97C62350C38}" type="slidenum">
              <a:rPr lang="en-US" smtClean="0"/>
              <a:t>‹#›</a:t>
            </a:fld>
            <a:endParaRPr lang="en-US"/>
          </a:p>
        </p:txBody>
      </p:sp>
    </p:spTree>
    <p:extLst>
      <p:ext uri="{BB962C8B-B14F-4D97-AF65-F5344CB8AC3E}">
        <p14:creationId xmlns:p14="http://schemas.microsoft.com/office/powerpoint/2010/main" val="3486315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7" y="14102081"/>
            <a:ext cx="27980640" cy="4358640"/>
          </a:xfrm>
        </p:spPr>
        <p:txBody>
          <a:bodyPr anchor="t"/>
          <a:lstStyle>
            <a:lvl1pPr algn="l">
              <a:defRPr sz="13700" b="1" cap="all"/>
            </a:lvl1pPr>
          </a:lstStyle>
          <a:p>
            <a:r>
              <a:rPr lang="en-US" smtClean="0"/>
              <a:t>Click to edit Master title style</a:t>
            </a:r>
            <a:endParaRPr lang="en-US"/>
          </a:p>
        </p:txBody>
      </p:sp>
      <p:sp>
        <p:nvSpPr>
          <p:cNvPr id="3" name="Text Placeholder 2"/>
          <p:cNvSpPr>
            <a:spLocks noGrp="1"/>
          </p:cNvSpPr>
          <p:nvPr>
            <p:ph type="body" idx="1"/>
          </p:nvPr>
        </p:nvSpPr>
        <p:spPr>
          <a:xfrm>
            <a:off x="2600327" y="9301483"/>
            <a:ext cx="27980640" cy="4800599"/>
          </a:xfrm>
        </p:spPr>
        <p:txBody>
          <a:bodyPr anchor="b"/>
          <a:lstStyle>
            <a:lvl1pPr marL="0" indent="0">
              <a:buNone/>
              <a:defRPr sz="6900">
                <a:solidFill>
                  <a:schemeClr val="tx1">
                    <a:tint val="75000"/>
                  </a:schemeClr>
                </a:solidFill>
              </a:defRPr>
            </a:lvl1pPr>
            <a:lvl2pPr marL="1567501" indent="0">
              <a:buNone/>
              <a:defRPr sz="6200">
                <a:solidFill>
                  <a:schemeClr val="tx1">
                    <a:tint val="75000"/>
                  </a:schemeClr>
                </a:solidFill>
              </a:defRPr>
            </a:lvl2pPr>
            <a:lvl3pPr marL="3135002" indent="0">
              <a:buNone/>
              <a:defRPr sz="5500">
                <a:solidFill>
                  <a:schemeClr val="tx1">
                    <a:tint val="75000"/>
                  </a:schemeClr>
                </a:solidFill>
              </a:defRPr>
            </a:lvl3pPr>
            <a:lvl4pPr marL="4702503" indent="0">
              <a:buNone/>
              <a:defRPr sz="4800">
                <a:solidFill>
                  <a:schemeClr val="tx1">
                    <a:tint val="75000"/>
                  </a:schemeClr>
                </a:solidFill>
              </a:defRPr>
            </a:lvl4pPr>
            <a:lvl5pPr marL="6270004" indent="0">
              <a:buNone/>
              <a:defRPr sz="4800">
                <a:solidFill>
                  <a:schemeClr val="tx1">
                    <a:tint val="75000"/>
                  </a:schemeClr>
                </a:solidFill>
              </a:defRPr>
            </a:lvl5pPr>
            <a:lvl6pPr marL="7837505" indent="0">
              <a:buNone/>
              <a:defRPr sz="4800">
                <a:solidFill>
                  <a:schemeClr val="tx1">
                    <a:tint val="75000"/>
                  </a:schemeClr>
                </a:solidFill>
              </a:defRPr>
            </a:lvl6pPr>
            <a:lvl7pPr marL="9405006" indent="0">
              <a:buNone/>
              <a:defRPr sz="4800">
                <a:solidFill>
                  <a:schemeClr val="tx1">
                    <a:tint val="75000"/>
                  </a:schemeClr>
                </a:solidFill>
              </a:defRPr>
            </a:lvl7pPr>
            <a:lvl8pPr marL="10972507" indent="0">
              <a:buNone/>
              <a:defRPr sz="4800">
                <a:solidFill>
                  <a:schemeClr val="tx1">
                    <a:tint val="75000"/>
                  </a:schemeClr>
                </a:solidFill>
              </a:defRPr>
            </a:lvl8pPr>
            <a:lvl9pPr marL="12540008" indent="0">
              <a:buNone/>
              <a:defRPr sz="48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D138DFE-2E34-42CA-85F1-3F91EF91BB93}" type="datetimeFigureOut">
              <a:rPr lang="en-US" smtClean="0"/>
              <a:t>4/23/2012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1812D6-B220-413E-B34F-B97C62350C38}" type="slidenum">
              <a:rPr lang="en-US" smtClean="0"/>
              <a:t>‹#›</a:t>
            </a:fld>
            <a:endParaRPr lang="en-US"/>
          </a:p>
        </p:txBody>
      </p:sp>
    </p:spTree>
    <p:extLst>
      <p:ext uri="{BB962C8B-B14F-4D97-AF65-F5344CB8AC3E}">
        <p14:creationId xmlns:p14="http://schemas.microsoft.com/office/powerpoint/2010/main" val="37295299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45920" y="5120642"/>
            <a:ext cx="14538960" cy="14483081"/>
          </a:xfrm>
        </p:spPr>
        <p:txBody>
          <a:bodyPr/>
          <a:lstStyle>
            <a:lvl1pPr>
              <a:defRPr sz="9600"/>
            </a:lvl1pPr>
            <a:lvl2pPr>
              <a:defRPr sz="8300"/>
            </a:lvl2pPr>
            <a:lvl3pPr>
              <a:defRPr sz="6900"/>
            </a:lvl3pPr>
            <a:lvl4pPr>
              <a:defRPr sz="6200"/>
            </a:lvl4pPr>
            <a:lvl5pPr>
              <a:defRPr sz="6200"/>
            </a:lvl5pPr>
            <a:lvl6pPr>
              <a:defRPr sz="6200"/>
            </a:lvl6pPr>
            <a:lvl7pPr>
              <a:defRPr sz="6200"/>
            </a:lvl7pPr>
            <a:lvl8pPr>
              <a:defRPr sz="6200"/>
            </a:lvl8pPr>
            <a:lvl9pPr>
              <a:defRPr sz="6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6733520" y="5120642"/>
            <a:ext cx="14538960" cy="14483081"/>
          </a:xfrm>
        </p:spPr>
        <p:txBody>
          <a:bodyPr/>
          <a:lstStyle>
            <a:lvl1pPr>
              <a:defRPr sz="9600"/>
            </a:lvl1pPr>
            <a:lvl2pPr>
              <a:defRPr sz="8300"/>
            </a:lvl2pPr>
            <a:lvl3pPr>
              <a:defRPr sz="6900"/>
            </a:lvl3pPr>
            <a:lvl4pPr>
              <a:defRPr sz="6200"/>
            </a:lvl4pPr>
            <a:lvl5pPr>
              <a:defRPr sz="6200"/>
            </a:lvl5pPr>
            <a:lvl6pPr>
              <a:defRPr sz="6200"/>
            </a:lvl6pPr>
            <a:lvl7pPr>
              <a:defRPr sz="6200"/>
            </a:lvl7pPr>
            <a:lvl8pPr>
              <a:defRPr sz="6200"/>
            </a:lvl8pPr>
            <a:lvl9pPr>
              <a:defRPr sz="6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D138DFE-2E34-42CA-85F1-3F91EF91BB93}" type="datetimeFigureOut">
              <a:rPr lang="en-US" smtClean="0"/>
              <a:t>4/23/2012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1812D6-B220-413E-B34F-B97C62350C38}" type="slidenum">
              <a:rPr lang="en-US" smtClean="0"/>
              <a:t>‹#›</a:t>
            </a:fld>
            <a:endParaRPr lang="en-US"/>
          </a:p>
        </p:txBody>
      </p:sp>
    </p:spTree>
    <p:extLst>
      <p:ext uri="{BB962C8B-B14F-4D97-AF65-F5344CB8AC3E}">
        <p14:creationId xmlns:p14="http://schemas.microsoft.com/office/powerpoint/2010/main" val="1528044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45920" y="4912362"/>
            <a:ext cx="14544677" cy="2047239"/>
          </a:xfrm>
        </p:spPr>
        <p:txBody>
          <a:bodyPr anchor="b"/>
          <a:lstStyle>
            <a:lvl1pPr marL="0" indent="0">
              <a:buNone/>
              <a:defRPr sz="8300" b="1"/>
            </a:lvl1pPr>
            <a:lvl2pPr marL="1567501" indent="0">
              <a:buNone/>
              <a:defRPr sz="6900" b="1"/>
            </a:lvl2pPr>
            <a:lvl3pPr marL="3135002" indent="0">
              <a:buNone/>
              <a:defRPr sz="6200" b="1"/>
            </a:lvl3pPr>
            <a:lvl4pPr marL="4702503" indent="0">
              <a:buNone/>
              <a:defRPr sz="5500" b="1"/>
            </a:lvl4pPr>
            <a:lvl5pPr marL="6270004" indent="0">
              <a:buNone/>
              <a:defRPr sz="5500" b="1"/>
            </a:lvl5pPr>
            <a:lvl6pPr marL="7837505" indent="0">
              <a:buNone/>
              <a:defRPr sz="5500" b="1"/>
            </a:lvl6pPr>
            <a:lvl7pPr marL="9405006" indent="0">
              <a:buNone/>
              <a:defRPr sz="5500" b="1"/>
            </a:lvl7pPr>
            <a:lvl8pPr marL="10972507" indent="0">
              <a:buNone/>
              <a:defRPr sz="5500" b="1"/>
            </a:lvl8pPr>
            <a:lvl9pPr marL="12540008" indent="0">
              <a:buNone/>
              <a:defRPr sz="5500" b="1"/>
            </a:lvl9pPr>
          </a:lstStyle>
          <a:p>
            <a:pPr lvl="0"/>
            <a:r>
              <a:rPr lang="en-US" smtClean="0"/>
              <a:t>Click to edit Master text styles</a:t>
            </a:r>
          </a:p>
        </p:txBody>
      </p:sp>
      <p:sp>
        <p:nvSpPr>
          <p:cNvPr id="4" name="Content Placeholder 3"/>
          <p:cNvSpPr>
            <a:spLocks noGrp="1"/>
          </p:cNvSpPr>
          <p:nvPr>
            <p:ph sz="half" idx="2"/>
          </p:nvPr>
        </p:nvSpPr>
        <p:spPr>
          <a:xfrm>
            <a:off x="1645920" y="6959601"/>
            <a:ext cx="14544677" cy="12644121"/>
          </a:xfrm>
        </p:spPr>
        <p:txBody>
          <a:bodyPr/>
          <a:lstStyle>
            <a:lvl1pPr>
              <a:defRPr sz="8300"/>
            </a:lvl1pPr>
            <a:lvl2pPr>
              <a:defRPr sz="6900"/>
            </a:lvl2pPr>
            <a:lvl3pPr>
              <a:defRPr sz="6200"/>
            </a:lvl3pPr>
            <a:lvl4pPr>
              <a:defRPr sz="5500"/>
            </a:lvl4pPr>
            <a:lvl5pPr>
              <a:defRPr sz="5500"/>
            </a:lvl5pPr>
            <a:lvl6pPr>
              <a:defRPr sz="5500"/>
            </a:lvl6pPr>
            <a:lvl7pPr>
              <a:defRPr sz="5500"/>
            </a:lvl7pPr>
            <a:lvl8pPr>
              <a:defRPr sz="5500"/>
            </a:lvl8pPr>
            <a:lvl9pPr>
              <a:defRPr sz="5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6722092" y="4912362"/>
            <a:ext cx="14550390" cy="2047239"/>
          </a:xfrm>
        </p:spPr>
        <p:txBody>
          <a:bodyPr anchor="b"/>
          <a:lstStyle>
            <a:lvl1pPr marL="0" indent="0">
              <a:buNone/>
              <a:defRPr sz="8300" b="1"/>
            </a:lvl1pPr>
            <a:lvl2pPr marL="1567501" indent="0">
              <a:buNone/>
              <a:defRPr sz="6900" b="1"/>
            </a:lvl2pPr>
            <a:lvl3pPr marL="3135002" indent="0">
              <a:buNone/>
              <a:defRPr sz="6200" b="1"/>
            </a:lvl3pPr>
            <a:lvl4pPr marL="4702503" indent="0">
              <a:buNone/>
              <a:defRPr sz="5500" b="1"/>
            </a:lvl4pPr>
            <a:lvl5pPr marL="6270004" indent="0">
              <a:buNone/>
              <a:defRPr sz="5500" b="1"/>
            </a:lvl5pPr>
            <a:lvl6pPr marL="7837505" indent="0">
              <a:buNone/>
              <a:defRPr sz="5500" b="1"/>
            </a:lvl6pPr>
            <a:lvl7pPr marL="9405006" indent="0">
              <a:buNone/>
              <a:defRPr sz="5500" b="1"/>
            </a:lvl7pPr>
            <a:lvl8pPr marL="10972507" indent="0">
              <a:buNone/>
              <a:defRPr sz="5500" b="1"/>
            </a:lvl8pPr>
            <a:lvl9pPr marL="12540008" indent="0">
              <a:buNone/>
              <a:defRPr sz="5500" b="1"/>
            </a:lvl9pPr>
          </a:lstStyle>
          <a:p>
            <a:pPr lvl="0"/>
            <a:r>
              <a:rPr lang="en-US" smtClean="0"/>
              <a:t>Click to edit Master text styles</a:t>
            </a:r>
          </a:p>
        </p:txBody>
      </p:sp>
      <p:sp>
        <p:nvSpPr>
          <p:cNvPr id="6" name="Content Placeholder 5"/>
          <p:cNvSpPr>
            <a:spLocks noGrp="1"/>
          </p:cNvSpPr>
          <p:nvPr>
            <p:ph sz="quarter" idx="4"/>
          </p:nvPr>
        </p:nvSpPr>
        <p:spPr>
          <a:xfrm>
            <a:off x="16722092" y="6959601"/>
            <a:ext cx="14550390" cy="12644121"/>
          </a:xfrm>
        </p:spPr>
        <p:txBody>
          <a:bodyPr/>
          <a:lstStyle>
            <a:lvl1pPr>
              <a:defRPr sz="8300"/>
            </a:lvl1pPr>
            <a:lvl2pPr>
              <a:defRPr sz="6900"/>
            </a:lvl2pPr>
            <a:lvl3pPr>
              <a:defRPr sz="6200"/>
            </a:lvl3pPr>
            <a:lvl4pPr>
              <a:defRPr sz="5500"/>
            </a:lvl4pPr>
            <a:lvl5pPr>
              <a:defRPr sz="5500"/>
            </a:lvl5pPr>
            <a:lvl6pPr>
              <a:defRPr sz="5500"/>
            </a:lvl6pPr>
            <a:lvl7pPr>
              <a:defRPr sz="5500"/>
            </a:lvl7pPr>
            <a:lvl8pPr>
              <a:defRPr sz="5500"/>
            </a:lvl8pPr>
            <a:lvl9pPr>
              <a:defRPr sz="5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D138DFE-2E34-42CA-85F1-3F91EF91BB93}" type="datetimeFigureOut">
              <a:rPr lang="en-US" smtClean="0"/>
              <a:t>4/23/2012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1812D6-B220-413E-B34F-B97C62350C38}" type="slidenum">
              <a:rPr lang="en-US" smtClean="0"/>
              <a:t>‹#›</a:t>
            </a:fld>
            <a:endParaRPr lang="en-US"/>
          </a:p>
        </p:txBody>
      </p:sp>
    </p:spTree>
    <p:extLst>
      <p:ext uri="{BB962C8B-B14F-4D97-AF65-F5344CB8AC3E}">
        <p14:creationId xmlns:p14="http://schemas.microsoft.com/office/powerpoint/2010/main" val="75097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D138DFE-2E34-42CA-85F1-3F91EF91BB93}" type="datetimeFigureOut">
              <a:rPr lang="en-US" smtClean="0"/>
              <a:t>4/23/2012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1812D6-B220-413E-B34F-B97C62350C38}" type="slidenum">
              <a:rPr lang="en-US" smtClean="0"/>
              <a:t>‹#›</a:t>
            </a:fld>
            <a:endParaRPr lang="en-US"/>
          </a:p>
        </p:txBody>
      </p:sp>
    </p:spTree>
    <p:extLst>
      <p:ext uri="{BB962C8B-B14F-4D97-AF65-F5344CB8AC3E}">
        <p14:creationId xmlns:p14="http://schemas.microsoft.com/office/powerpoint/2010/main" val="1740243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138DFE-2E34-42CA-85F1-3F91EF91BB93}" type="datetimeFigureOut">
              <a:rPr lang="en-US" smtClean="0"/>
              <a:t>4/23/2012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1812D6-B220-413E-B34F-B97C62350C38}" type="slidenum">
              <a:rPr lang="en-US" smtClean="0"/>
              <a:t>‹#›</a:t>
            </a:fld>
            <a:endParaRPr lang="en-US"/>
          </a:p>
        </p:txBody>
      </p:sp>
    </p:spTree>
    <p:extLst>
      <p:ext uri="{BB962C8B-B14F-4D97-AF65-F5344CB8AC3E}">
        <p14:creationId xmlns:p14="http://schemas.microsoft.com/office/powerpoint/2010/main" val="3604483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922" y="873760"/>
            <a:ext cx="10829927" cy="3718560"/>
          </a:xfrm>
        </p:spPr>
        <p:txBody>
          <a:bodyPr anchor="b"/>
          <a:lstStyle>
            <a:lvl1pPr algn="l">
              <a:defRPr sz="6900" b="1"/>
            </a:lvl1pPr>
          </a:lstStyle>
          <a:p>
            <a:r>
              <a:rPr lang="en-US" smtClean="0"/>
              <a:t>Click to edit Master title style</a:t>
            </a:r>
            <a:endParaRPr lang="en-US"/>
          </a:p>
        </p:txBody>
      </p:sp>
      <p:sp>
        <p:nvSpPr>
          <p:cNvPr id="3" name="Content Placeholder 2"/>
          <p:cNvSpPr>
            <a:spLocks noGrp="1"/>
          </p:cNvSpPr>
          <p:nvPr>
            <p:ph idx="1"/>
          </p:nvPr>
        </p:nvSpPr>
        <p:spPr>
          <a:xfrm>
            <a:off x="12870180" y="873762"/>
            <a:ext cx="18402300" cy="18729961"/>
          </a:xfrm>
        </p:spPr>
        <p:txBody>
          <a:bodyPr/>
          <a:lstStyle>
            <a:lvl1pPr>
              <a:defRPr sz="11000"/>
            </a:lvl1pPr>
            <a:lvl2pPr>
              <a:defRPr sz="9600"/>
            </a:lvl2pPr>
            <a:lvl3pPr>
              <a:defRPr sz="8300"/>
            </a:lvl3pPr>
            <a:lvl4pPr>
              <a:defRPr sz="6900"/>
            </a:lvl4pPr>
            <a:lvl5pPr>
              <a:defRPr sz="6900"/>
            </a:lvl5pPr>
            <a:lvl6pPr>
              <a:defRPr sz="6900"/>
            </a:lvl6pPr>
            <a:lvl7pPr>
              <a:defRPr sz="6900"/>
            </a:lvl7pPr>
            <a:lvl8pPr>
              <a:defRPr sz="6900"/>
            </a:lvl8pPr>
            <a:lvl9pPr>
              <a:defRPr sz="6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45922" y="4592322"/>
            <a:ext cx="10829927" cy="15011401"/>
          </a:xfrm>
        </p:spPr>
        <p:txBody>
          <a:bodyPr/>
          <a:lstStyle>
            <a:lvl1pPr marL="0" indent="0">
              <a:buNone/>
              <a:defRPr sz="4800"/>
            </a:lvl1pPr>
            <a:lvl2pPr marL="1567501" indent="0">
              <a:buNone/>
              <a:defRPr sz="4100"/>
            </a:lvl2pPr>
            <a:lvl3pPr marL="3135002" indent="0">
              <a:buNone/>
              <a:defRPr sz="3400"/>
            </a:lvl3pPr>
            <a:lvl4pPr marL="4702503" indent="0">
              <a:buNone/>
              <a:defRPr sz="3100"/>
            </a:lvl4pPr>
            <a:lvl5pPr marL="6270004" indent="0">
              <a:buNone/>
              <a:defRPr sz="3100"/>
            </a:lvl5pPr>
            <a:lvl6pPr marL="7837505" indent="0">
              <a:buNone/>
              <a:defRPr sz="3100"/>
            </a:lvl6pPr>
            <a:lvl7pPr marL="9405006" indent="0">
              <a:buNone/>
              <a:defRPr sz="3100"/>
            </a:lvl7pPr>
            <a:lvl8pPr marL="10972507" indent="0">
              <a:buNone/>
              <a:defRPr sz="3100"/>
            </a:lvl8pPr>
            <a:lvl9pPr marL="12540008" indent="0">
              <a:buNone/>
              <a:defRPr sz="3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138DFE-2E34-42CA-85F1-3F91EF91BB93}" type="datetimeFigureOut">
              <a:rPr lang="en-US" smtClean="0"/>
              <a:t>4/23/2012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1812D6-B220-413E-B34F-B97C62350C38}" type="slidenum">
              <a:rPr lang="en-US" smtClean="0"/>
              <a:t>‹#›</a:t>
            </a:fld>
            <a:endParaRPr lang="en-US"/>
          </a:p>
        </p:txBody>
      </p:sp>
    </p:spTree>
    <p:extLst>
      <p:ext uri="{BB962C8B-B14F-4D97-AF65-F5344CB8AC3E}">
        <p14:creationId xmlns:p14="http://schemas.microsoft.com/office/powerpoint/2010/main" val="1760364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2237" y="15361921"/>
            <a:ext cx="19751040" cy="1813561"/>
          </a:xfrm>
        </p:spPr>
        <p:txBody>
          <a:bodyPr anchor="b"/>
          <a:lstStyle>
            <a:lvl1pPr algn="l">
              <a:defRPr sz="6900" b="1"/>
            </a:lvl1pPr>
          </a:lstStyle>
          <a:p>
            <a:r>
              <a:rPr lang="en-US" smtClean="0"/>
              <a:t>Click to edit Master title style</a:t>
            </a:r>
            <a:endParaRPr lang="en-US"/>
          </a:p>
        </p:txBody>
      </p:sp>
      <p:sp>
        <p:nvSpPr>
          <p:cNvPr id="3" name="Picture Placeholder 2"/>
          <p:cNvSpPr>
            <a:spLocks noGrp="1"/>
          </p:cNvSpPr>
          <p:nvPr>
            <p:ph type="pic" idx="1"/>
          </p:nvPr>
        </p:nvSpPr>
        <p:spPr>
          <a:xfrm>
            <a:off x="6452237" y="1960880"/>
            <a:ext cx="19751040" cy="13167360"/>
          </a:xfrm>
        </p:spPr>
        <p:txBody>
          <a:bodyPr/>
          <a:lstStyle>
            <a:lvl1pPr marL="0" indent="0">
              <a:buNone/>
              <a:defRPr sz="11000"/>
            </a:lvl1pPr>
            <a:lvl2pPr marL="1567501" indent="0">
              <a:buNone/>
              <a:defRPr sz="9600"/>
            </a:lvl2pPr>
            <a:lvl3pPr marL="3135002" indent="0">
              <a:buNone/>
              <a:defRPr sz="8300"/>
            </a:lvl3pPr>
            <a:lvl4pPr marL="4702503" indent="0">
              <a:buNone/>
              <a:defRPr sz="6900"/>
            </a:lvl4pPr>
            <a:lvl5pPr marL="6270004" indent="0">
              <a:buNone/>
              <a:defRPr sz="6900"/>
            </a:lvl5pPr>
            <a:lvl6pPr marL="7837505" indent="0">
              <a:buNone/>
              <a:defRPr sz="6900"/>
            </a:lvl6pPr>
            <a:lvl7pPr marL="9405006" indent="0">
              <a:buNone/>
              <a:defRPr sz="6900"/>
            </a:lvl7pPr>
            <a:lvl8pPr marL="10972507" indent="0">
              <a:buNone/>
              <a:defRPr sz="6900"/>
            </a:lvl8pPr>
            <a:lvl9pPr marL="12540008" indent="0">
              <a:buNone/>
              <a:defRPr sz="6900"/>
            </a:lvl9pPr>
          </a:lstStyle>
          <a:p>
            <a:endParaRPr lang="en-US"/>
          </a:p>
        </p:txBody>
      </p:sp>
      <p:sp>
        <p:nvSpPr>
          <p:cNvPr id="4" name="Text Placeholder 3"/>
          <p:cNvSpPr>
            <a:spLocks noGrp="1"/>
          </p:cNvSpPr>
          <p:nvPr>
            <p:ph type="body" sz="half" idx="2"/>
          </p:nvPr>
        </p:nvSpPr>
        <p:spPr>
          <a:xfrm>
            <a:off x="6452237" y="17175482"/>
            <a:ext cx="19751040" cy="2575559"/>
          </a:xfrm>
        </p:spPr>
        <p:txBody>
          <a:bodyPr/>
          <a:lstStyle>
            <a:lvl1pPr marL="0" indent="0">
              <a:buNone/>
              <a:defRPr sz="4800"/>
            </a:lvl1pPr>
            <a:lvl2pPr marL="1567501" indent="0">
              <a:buNone/>
              <a:defRPr sz="4100"/>
            </a:lvl2pPr>
            <a:lvl3pPr marL="3135002" indent="0">
              <a:buNone/>
              <a:defRPr sz="3400"/>
            </a:lvl3pPr>
            <a:lvl4pPr marL="4702503" indent="0">
              <a:buNone/>
              <a:defRPr sz="3100"/>
            </a:lvl4pPr>
            <a:lvl5pPr marL="6270004" indent="0">
              <a:buNone/>
              <a:defRPr sz="3100"/>
            </a:lvl5pPr>
            <a:lvl6pPr marL="7837505" indent="0">
              <a:buNone/>
              <a:defRPr sz="3100"/>
            </a:lvl6pPr>
            <a:lvl7pPr marL="9405006" indent="0">
              <a:buNone/>
              <a:defRPr sz="3100"/>
            </a:lvl7pPr>
            <a:lvl8pPr marL="10972507" indent="0">
              <a:buNone/>
              <a:defRPr sz="3100"/>
            </a:lvl8pPr>
            <a:lvl9pPr marL="12540008" indent="0">
              <a:buNone/>
              <a:defRPr sz="3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138DFE-2E34-42CA-85F1-3F91EF91BB93}" type="datetimeFigureOut">
              <a:rPr lang="en-US" smtClean="0"/>
              <a:t>4/23/2012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1812D6-B220-413E-B34F-B97C62350C38}" type="slidenum">
              <a:rPr lang="en-US" smtClean="0"/>
              <a:t>‹#›</a:t>
            </a:fld>
            <a:endParaRPr lang="en-US"/>
          </a:p>
        </p:txBody>
      </p:sp>
    </p:spTree>
    <p:extLst>
      <p:ext uri="{BB962C8B-B14F-4D97-AF65-F5344CB8AC3E}">
        <p14:creationId xmlns:p14="http://schemas.microsoft.com/office/powerpoint/2010/main" val="24680545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45920" y="878841"/>
            <a:ext cx="29626560" cy="3657600"/>
          </a:xfrm>
          <a:prstGeom prst="rect">
            <a:avLst/>
          </a:prstGeom>
        </p:spPr>
        <p:txBody>
          <a:bodyPr vert="horz" lIns="313500" tIns="156750" rIns="313500" bIns="15675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1645920" y="5120642"/>
            <a:ext cx="29626560" cy="14483081"/>
          </a:xfrm>
          <a:prstGeom prst="rect">
            <a:avLst/>
          </a:prstGeom>
        </p:spPr>
        <p:txBody>
          <a:bodyPr vert="horz" lIns="313500" tIns="156750" rIns="313500" bIns="15675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1645920" y="20340321"/>
            <a:ext cx="7680960" cy="1168400"/>
          </a:xfrm>
          <a:prstGeom prst="rect">
            <a:avLst/>
          </a:prstGeom>
        </p:spPr>
        <p:txBody>
          <a:bodyPr vert="horz" lIns="313500" tIns="156750" rIns="313500" bIns="156750" rtlCol="0" anchor="ctr"/>
          <a:lstStyle>
            <a:lvl1pPr algn="l">
              <a:defRPr sz="4100">
                <a:solidFill>
                  <a:schemeClr val="tx1">
                    <a:tint val="75000"/>
                  </a:schemeClr>
                </a:solidFill>
              </a:defRPr>
            </a:lvl1pPr>
          </a:lstStyle>
          <a:p>
            <a:fld id="{AD138DFE-2E34-42CA-85F1-3F91EF91BB93}" type="datetimeFigureOut">
              <a:rPr lang="en-US" smtClean="0"/>
              <a:t>4/23/2012</a:t>
            </a:fld>
            <a:endParaRPr lang="en-US"/>
          </a:p>
        </p:txBody>
      </p:sp>
      <p:sp>
        <p:nvSpPr>
          <p:cNvPr id="5" name="Footer Placeholder 4"/>
          <p:cNvSpPr>
            <a:spLocks noGrp="1"/>
          </p:cNvSpPr>
          <p:nvPr>
            <p:ph type="ftr" sz="quarter" idx="3"/>
          </p:nvPr>
        </p:nvSpPr>
        <p:spPr>
          <a:xfrm>
            <a:off x="11247120" y="20340321"/>
            <a:ext cx="10424160" cy="1168400"/>
          </a:xfrm>
          <a:prstGeom prst="rect">
            <a:avLst/>
          </a:prstGeom>
        </p:spPr>
        <p:txBody>
          <a:bodyPr vert="horz" lIns="313500" tIns="156750" rIns="313500" bIns="156750" rtlCol="0" anchor="ctr"/>
          <a:lstStyle>
            <a:lvl1pPr algn="ctr">
              <a:defRPr sz="41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3591520" y="20340321"/>
            <a:ext cx="7680960" cy="1168400"/>
          </a:xfrm>
          <a:prstGeom prst="rect">
            <a:avLst/>
          </a:prstGeom>
        </p:spPr>
        <p:txBody>
          <a:bodyPr vert="horz" lIns="313500" tIns="156750" rIns="313500" bIns="156750" rtlCol="0" anchor="ctr"/>
          <a:lstStyle>
            <a:lvl1pPr algn="r">
              <a:defRPr sz="4100">
                <a:solidFill>
                  <a:schemeClr val="tx1">
                    <a:tint val="75000"/>
                  </a:schemeClr>
                </a:solidFill>
              </a:defRPr>
            </a:lvl1pPr>
          </a:lstStyle>
          <a:p>
            <a:fld id="{261812D6-B220-413E-B34F-B97C62350C38}" type="slidenum">
              <a:rPr lang="en-US" smtClean="0"/>
              <a:t>‹#›</a:t>
            </a:fld>
            <a:endParaRPr lang="en-US"/>
          </a:p>
        </p:txBody>
      </p:sp>
    </p:spTree>
    <p:extLst>
      <p:ext uri="{BB962C8B-B14F-4D97-AF65-F5344CB8AC3E}">
        <p14:creationId xmlns:p14="http://schemas.microsoft.com/office/powerpoint/2010/main" val="18879999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135002" rtl="0" eaLnBrk="1" latinLnBrk="0" hangingPunct="1">
        <a:spcBef>
          <a:spcPct val="0"/>
        </a:spcBef>
        <a:buNone/>
        <a:defRPr sz="15100" kern="1200">
          <a:solidFill>
            <a:schemeClr val="tx1"/>
          </a:solidFill>
          <a:latin typeface="+mj-lt"/>
          <a:ea typeface="+mj-ea"/>
          <a:cs typeface="+mj-cs"/>
        </a:defRPr>
      </a:lvl1pPr>
    </p:titleStyle>
    <p:bodyStyle>
      <a:lvl1pPr marL="1175626" indent="-1175626" algn="l" defTabSz="3135002" rtl="0" eaLnBrk="1" latinLnBrk="0" hangingPunct="1">
        <a:spcBef>
          <a:spcPct val="20000"/>
        </a:spcBef>
        <a:buFont typeface="Arial" pitchFamily="34" charset="0"/>
        <a:buChar char="•"/>
        <a:defRPr sz="11000" kern="1200">
          <a:solidFill>
            <a:schemeClr val="tx1"/>
          </a:solidFill>
          <a:latin typeface="+mn-lt"/>
          <a:ea typeface="+mn-ea"/>
          <a:cs typeface="+mn-cs"/>
        </a:defRPr>
      </a:lvl1pPr>
      <a:lvl2pPr marL="2547189" indent="-979688" algn="l" defTabSz="3135002" rtl="0" eaLnBrk="1" latinLnBrk="0" hangingPunct="1">
        <a:spcBef>
          <a:spcPct val="20000"/>
        </a:spcBef>
        <a:buFont typeface="Arial" pitchFamily="34" charset="0"/>
        <a:buChar char="–"/>
        <a:defRPr sz="9600" kern="1200">
          <a:solidFill>
            <a:schemeClr val="tx1"/>
          </a:solidFill>
          <a:latin typeface="+mn-lt"/>
          <a:ea typeface="+mn-ea"/>
          <a:cs typeface="+mn-cs"/>
        </a:defRPr>
      </a:lvl2pPr>
      <a:lvl3pPr marL="3918753" indent="-783751" algn="l" defTabSz="3135002" rtl="0" eaLnBrk="1" latinLnBrk="0" hangingPunct="1">
        <a:spcBef>
          <a:spcPct val="20000"/>
        </a:spcBef>
        <a:buFont typeface="Arial" pitchFamily="34" charset="0"/>
        <a:buChar char="•"/>
        <a:defRPr sz="8300" kern="1200">
          <a:solidFill>
            <a:schemeClr val="tx1"/>
          </a:solidFill>
          <a:latin typeface="+mn-lt"/>
          <a:ea typeface="+mn-ea"/>
          <a:cs typeface="+mn-cs"/>
        </a:defRPr>
      </a:lvl3pPr>
      <a:lvl4pPr marL="5486254" indent="-783751" algn="l" defTabSz="3135002" rtl="0" eaLnBrk="1" latinLnBrk="0" hangingPunct="1">
        <a:spcBef>
          <a:spcPct val="20000"/>
        </a:spcBef>
        <a:buFont typeface="Arial" pitchFamily="34" charset="0"/>
        <a:buChar char="–"/>
        <a:defRPr sz="6900" kern="1200">
          <a:solidFill>
            <a:schemeClr val="tx1"/>
          </a:solidFill>
          <a:latin typeface="+mn-lt"/>
          <a:ea typeface="+mn-ea"/>
          <a:cs typeface="+mn-cs"/>
        </a:defRPr>
      </a:lvl4pPr>
      <a:lvl5pPr marL="7053755" indent="-783751" algn="l" defTabSz="3135002" rtl="0" eaLnBrk="1" latinLnBrk="0" hangingPunct="1">
        <a:spcBef>
          <a:spcPct val="20000"/>
        </a:spcBef>
        <a:buFont typeface="Arial" pitchFamily="34" charset="0"/>
        <a:buChar char="»"/>
        <a:defRPr sz="6900" kern="1200">
          <a:solidFill>
            <a:schemeClr val="tx1"/>
          </a:solidFill>
          <a:latin typeface="+mn-lt"/>
          <a:ea typeface="+mn-ea"/>
          <a:cs typeface="+mn-cs"/>
        </a:defRPr>
      </a:lvl5pPr>
      <a:lvl6pPr marL="8621256" indent="-783751" algn="l" defTabSz="3135002" rtl="0" eaLnBrk="1" latinLnBrk="0" hangingPunct="1">
        <a:spcBef>
          <a:spcPct val="20000"/>
        </a:spcBef>
        <a:buFont typeface="Arial" pitchFamily="34" charset="0"/>
        <a:buChar char="•"/>
        <a:defRPr sz="6900" kern="1200">
          <a:solidFill>
            <a:schemeClr val="tx1"/>
          </a:solidFill>
          <a:latin typeface="+mn-lt"/>
          <a:ea typeface="+mn-ea"/>
          <a:cs typeface="+mn-cs"/>
        </a:defRPr>
      </a:lvl6pPr>
      <a:lvl7pPr marL="10188757" indent="-783751" algn="l" defTabSz="3135002" rtl="0" eaLnBrk="1" latinLnBrk="0" hangingPunct="1">
        <a:spcBef>
          <a:spcPct val="20000"/>
        </a:spcBef>
        <a:buFont typeface="Arial" pitchFamily="34" charset="0"/>
        <a:buChar char="•"/>
        <a:defRPr sz="6900" kern="1200">
          <a:solidFill>
            <a:schemeClr val="tx1"/>
          </a:solidFill>
          <a:latin typeface="+mn-lt"/>
          <a:ea typeface="+mn-ea"/>
          <a:cs typeface="+mn-cs"/>
        </a:defRPr>
      </a:lvl7pPr>
      <a:lvl8pPr marL="11756258" indent="-783751" algn="l" defTabSz="3135002" rtl="0" eaLnBrk="1" latinLnBrk="0" hangingPunct="1">
        <a:spcBef>
          <a:spcPct val="20000"/>
        </a:spcBef>
        <a:buFont typeface="Arial" pitchFamily="34" charset="0"/>
        <a:buChar char="•"/>
        <a:defRPr sz="6900" kern="1200">
          <a:solidFill>
            <a:schemeClr val="tx1"/>
          </a:solidFill>
          <a:latin typeface="+mn-lt"/>
          <a:ea typeface="+mn-ea"/>
          <a:cs typeface="+mn-cs"/>
        </a:defRPr>
      </a:lvl8pPr>
      <a:lvl9pPr marL="13323759" indent="-783751" algn="l" defTabSz="3135002" rtl="0" eaLnBrk="1" latinLnBrk="0" hangingPunct="1">
        <a:spcBef>
          <a:spcPct val="20000"/>
        </a:spcBef>
        <a:buFont typeface="Arial" pitchFamily="34" charset="0"/>
        <a:buChar char="•"/>
        <a:defRPr sz="6900" kern="1200">
          <a:solidFill>
            <a:schemeClr val="tx1"/>
          </a:solidFill>
          <a:latin typeface="+mn-lt"/>
          <a:ea typeface="+mn-ea"/>
          <a:cs typeface="+mn-cs"/>
        </a:defRPr>
      </a:lvl9pPr>
    </p:bodyStyle>
    <p:otherStyle>
      <a:defPPr>
        <a:defRPr lang="en-US"/>
      </a:defPPr>
      <a:lvl1pPr marL="0" algn="l" defTabSz="3135002" rtl="0" eaLnBrk="1" latinLnBrk="0" hangingPunct="1">
        <a:defRPr sz="6200" kern="1200">
          <a:solidFill>
            <a:schemeClr val="tx1"/>
          </a:solidFill>
          <a:latin typeface="+mn-lt"/>
          <a:ea typeface="+mn-ea"/>
          <a:cs typeface="+mn-cs"/>
        </a:defRPr>
      </a:lvl1pPr>
      <a:lvl2pPr marL="1567501" algn="l" defTabSz="3135002" rtl="0" eaLnBrk="1" latinLnBrk="0" hangingPunct="1">
        <a:defRPr sz="6200" kern="1200">
          <a:solidFill>
            <a:schemeClr val="tx1"/>
          </a:solidFill>
          <a:latin typeface="+mn-lt"/>
          <a:ea typeface="+mn-ea"/>
          <a:cs typeface="+mn-cs"/>
        </a:defRPr>
      </a:lvl2pPr>
      <a:lvl3pPr marL="3135002" algn="l" defTabSz="3135002" rtl="0" eaLnBrk="1" latinLnBrk="0" hangingPunct="1">
        <a:defRPr sz="6200" kern="1200">
          <a:solidFill>
            <a:schemeClr val="tx1"/>
          </a:solidFill>
          <a:latin typeface="+mn-lt"/>
          <a:ea typeface="+mn-ea"/>
          <a:cs typeface="+mn-cs"/>
        </a:defRPr>
      </a:lvl3pPr>
      <a:lvl4pPr marL="4702503" algn="l" defTabSz="3135002" rtl="0" eaLnBrk="1" latinLnBrk="0" hangingPunct="1">
        <a:defRPr sz="6200" kern="1200">
          <a:solidFill>
            <a:schemeClr val="tx1"/>
          </a:solidFill>
          <a:latin typeface="+mn-lt"/>
          <a:ea typeface="+mn-ea"/>
          <a:cs typeface="+mn-cs"/>
        </a:defRPr>
      </a:lvl4pPr>
      <a:lvl5pPr marL="6270004" algn="l" defTabSz="3135002" rtl="0" eaLnBrk="1" latinLnBrk="0" hangingPunct="1">
        <a:defRPr sz="6200" kern="1200">
          <a:solidFill>
            <a:schemeClr val="tx1"/>
          </a:solidFill>
          <a:latin typeface="+mn-lt"/>
          <a:ea typeface="+mn-ea"/>
          <a:cs typeface="+mn-cs"/>
        </a:defRPr>
      </a:lvl5pPr>
      <a:lvl6pPr marL="7837505" algn="l" defTabSz="3135002" rtl="0" eaLnBrk="1" latinLnBrk="0" hangingPunct="1">
        <a:defRPr sz="6200" kern="1200">
          <a:solidFill>
            <a:schemeClr val="tx1"/>
          </a:solidFill>
          <a:latin typeface="+mn-lt"/>
          <a:ea typeface="+mn-ea"/>
          <a:cs typeface="+mn-cs"/>
        </a:defRPr>
      </a:lvl6pPr>
      <a:lvl7pPr marL="9405006" algn="l" defTabSz="3135002" rtl="0" eaLnBrk="1" latinLnBrk="0" hangingPunct="1">
        <a:defRPr sz="6200" kern="1200">
          <a:solidFill>
            <a:schemeClr val="tx1"/>
          </a:solidFill>
          <a:latin typeface="+mn-lt"/>
          <a:ea typeface="+mn-ea"/>
          <a:cs typeface="+mn-cs"/>
        </a:defRPr>
      </a:lvl7pPr>
      <a:lvl8pPr marL="10972507" algn="l" defTabSz="3135002" rtl="0" eaLnBrk="1" latinLnBrk="0" hangingPunct="1">
        <a:defRPr sz="6200" kern="1200">
          <a:solidFill>
            <a:schemeClr val="tx1"/>
          </a:solidFill>
          <a:latin typeface="+mn-lt"/>
          <a:ea typeface="+mn-ea"/>
          <a:cs typeface="+mn-cs"/>
        </a:defRPr>
      </a:lvl8pPr>
      <a:lvl9pPr marL="12540008" algn="l" defTabSz="3135002" rtl="0" eaLnBrk="1" latinLnBrk="0" hangingPunct="1">
        <a:defRPr sz="6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32918400" cy="3768436"/>
          </a:xfrm>
          <a:solidFill>
            <a:schemeClr val="tx2">
              <a:lumMod val="50000"/>
            </a:schemeClr>
          </a:solidFill>
        </p:spPr>
        <p:txBody>
          <a:bodyPr>
            <a:normAutofit fontScale="90000"/>
          </a:bodyPr>
          <a:lstStyle/>
          <a:p>
            <a:r>
              <a:rPr lang="en-US" sz="7500" b="1" dirty="0">
                <a:solidFill>
                  <a:schemeClr val="bg1"/>
                </a:solidFill>
              </a:rPr>
              <a:t>Understanding the capabilities and applications of Google+ in contrast with Facebook</a:t>
            </a:r>
            <a:r>
              <a:rPr lang="en-US" sz="6900" b="1" dirty="0">
                <a:solidFill>
                  <a:schemeClr val="bg1"/>
                </a:solidFill>
              </a:rPr>
              <a:t/>
            </a:r>
            <a:br>
              <a:rPr lang="en-US" sz="6900" b="1" dirty="0">
                <a:solidFill>
                  <a:schemeClr val="bg1"/>
                </a:solidFill>
              </a:rPr>
            </a:br>
            <a:r>
              <a:rPr lang="en-US" sz="6900" dirty="0"/>
              <a:t/>
            </a:r>
            <a:br>
              <a:rPr lang="en-US" sz="6900" dirty="0"/>
            </a:br>
            <a:r>
              <a:rPr lang="en-US" sz="5100" dirty="0">
                <a:solidFill>
                  <a:schemeClr val="bg1"/>
                </a:solidFill>
              </a:rPr>
              <a:t>Undergraduates: Ricky Curtis, Jeff </a:t>
            </a:r>
            <a:r>
              <a:rPr lang="en-US" sz="5100" dirty="0" err="1">
                <a:solidFill>
                  <a:schemeClr val="bg1"/>
                </a:solidFill>
              </a:rPr>
              <a:t>Pascus</a:t>
            </a:r>
            <a:r>
              <a:rPr lang="en-US" sz="5100" dirty="0">
                <a:solidFill>
                  <a:schemeClr val="bg1"/>
                </a:solidFill>
              </a:rPr>
              <a:t>, Alex </a:t>
            </a:r>
            <a:r>
              <a:rPr lang="en-US" sz="5100" dirty="0" err="1">
                <a:solidFill>
                  <a:schemeClr val="bg1"/>
                </a:solidFill>
              </a:rPr>
              <a:t>Sawa</a:t>
            </a:r>
            <a:r>
              <a:rPr lang="en-US" sz="5100" dirty="0">
                <a:solidFill>
                  <a:schemeClr val="bg1"/>
                </a:solidFill>
              </a:rPr>
              <a:t/>
            </a:r>
            <a:br>
              <a:rPr lang="en-US" sz="5100" dirty="0">
                <a:solidFill>
                  <a:schemeClr val="bg1"/>
                </a:solidFill>
              </a:rPr>
            </a:br>
            <a:r>
              <a:rPr lang="en-US" sz="5100" dirty="0">
                <a:solidFill>
                  <a:schemeClr val="bg1"/>
                </a:solidFill>
              </a:rPr>
              <a:t>Mentor: </a:t>
            </a:r>
            <a:r>
              <a:rPr lang="en-US" sz="5100" dirty="0" err="1">
                <a:solidFill>
                  <a:schemeClr val="bg1"/>
                </a:solidFill>
              </a:rPr>
              <a:t>Minqi</a:t>
            </a:r>
            <a:r>
              <a:rPr lang="en-US" sz="5100" dirty="0">
                <a:solidFill>
                  <a:schemeClr val="bg1"/>
                </a:solidFill>
              </a:rPr>
              <a:t> </a:t>
            </a:r>
            <a:r>
              <a:rPr lang="en-US" sz="5100" dirty="0" err="1">
                <a:solidFill>
                  <a:schemeClr val="bg1"/>
                </a:solidFill>
              </a:rPr>
              <a:t>Luo</a:t>
            </a:r>
            <a:endParaRPr lang="en-US" sz="5100" dirty="0">
              <a:solidFill>
                <a:schemeClr val="bg1"/>
              </a:solidFill>
            </a:endParaRPr>
          </a:p>
        </p:txBody>
      </p:sp>
      <p:grpSp>
        <p:nvGrpSpPr>
          <p:cNvPr id="3" name="Group 2"/>
          <p:cNvGrpSpPr/>
          <p:nvPr/>
        </p:nvGrpSpPr>
        <p:grpSpPr>
          <a:xfrm>
            <a:off x="495993" y="4267200"/>
            <a:ext cx="31926414" cy="18506063"/>
            <a:chOff x="610986" y="4267200"/>
            <a:chExt cx="31926414" cy="18506063"/>
          </a:xfrm>
        </p:grpSpPr>
        <p:sp>
          <p:nvSpPr>
            <p:cNvPr id="6" name="Rectangle 5"/>
            <p:cNvSpPr/>
            <p:nvPr/>
          </p:nvSpPr>
          <p:spPr>
            <a:xfrm>
              <a:off x="623455" y="4562025"/>
              <a:ext cx="7419109" cy="16818310"/>
            </a:xfrm>
            <a:prstGeom prst="rect">
              <a:avLst/>
            </a:prstGeom>
            <a:ln w="25400"/>
          </p:spPr>
          <p:style>
            <a:lnRef idx="1">
              <a:schemeClr val="accent1"/>
            </a:lnRef>
            <a:fillRef idx="2">
              <a:schemeClr val="accent1"/>
            </a:fillRef>
            <a:effectRef idx="1">
              <a:schemeClr val="accent1"/>
            </a:effectRef>
            <a:fontRef idx="minor">
              <a:schemeClr val="dk1"/>
            </a:fontRef>
          </p:style>
          <p:txBody>
            <a:bodyPr lIns="71250" tIns="35625" rIns="71250" bIns="35625" rtlCol="0" anchor="t"/>
            <a:lstStyle/>
            <a:p>
              <a:pPr algn="ctr"/>
              <a:endParaRPr lang="en-US" sz="3100" b="1" dirty="0">
                <a:latin typeface="+mj-lt"/>
              </a:endParaRPr>
            </a:p>
          </p:txBody>
        </p:sp>
        <p:sp>
          <p:nvSpPr>
            <p:cNvPr id="7" name="Rectangle 6"/>
            <p:cNvSpPr/>
            <p:nvPr/>
          </p:nvSpPr>
          <p:spPr>
            <a:xfrm>
              <a:off x="8603673" y="4311535"/>
              <a:ext cx="7481455" cy="11385665"/>
            </a:xfrm>
            <a:prstGeom prst="rect">
              <a:avLst/>
            </a:prstGeom>
          </p:spPr>
          <p:style>
            <a:lnRef idx="1">
              <a:schemeClr val="accent1"/>
            </a:lnRef>
            <a:fillRef idx="2">
              <a:schemeClr val="accent1"/>
            </a:fillRef>
            <a:effectRef idx="1">
              <a:schemeClr val="accent1"/>
            </a:effectRef>
            <a:fontRef idx="minor">
              <a:schemeClr val="dk1"/>
            </a:fontRef>
          </p:style>
          <p:txBody>
            <a:bodyPr lIns="71250" tIns="35625" rIns="71250" bIns="35625" rtlCol="0" anchor="t"/>
            <a:lstStyle/>
            <a:p>
              <a:pPr lvl="0" algn="ctr"/>
              <a:r>
                <a:rPr lang="en-US" sz="3100" b="1" dirty="0">
                  <a:solidFill>
                    <a:prstClr val="black"/>
                  </a:solidFill>
                </a:rPr>
                <a:t>Project Overview</a:t>
              </a:r>
            </a:p>
          </p:txBody>
        </p:sp>
        <p:sp>
          <p:nvSpPr>
            <p:cNvPr id="8" name="Rectangle 7"/>
            <p:cNvSpPr/>
            <p:nvPr/>
          </p:nvSpPr>
          <p:spPr>
            <a:xfrm>
              <a:off x="24384000" y="4311535"/>
              <a:ext cx="8153400" cy="17068800"/>
            </a:xfrm>
            <a:prstGeom prst="rect">
              <a:avLst/>
            </a:prstGeom>
          </p:spPr>
          <p:style>
            <a:lnRef idx="1">
              <a:schemeClr val="accent1"/>
            </a:lnRef>
            <a:fillRef idx="2">
              <a:schemeClr val="accent1"/>
            </a:fillRef>
            <a:effectRef idx="1">
              <a:schemeClr val="accent1"/>
            </a:effectRef>
            <a:fontRef idx="minor">
              <a:schemeClr val="dk1"/>
            </a:fontRef>
          </p:style>
          <p:txBody>
            <a:bodyPr lIns="71250" tIns="35625" rIns="71250" bIns="35625" rtlCol="0" anchor="ctr"/>
            <a:lstStyle/>
            <a:p>
              <a:pPr algn="ctr"/>
              <a:endParaRPr lang="en-US"/>
            </a:p>
          </p:txBody>
        </p:sp>
        <p:sp>
          <p:nvSpPr>
            <p:cNvPr id="9" name="Rectangle 8"/>
            <p:cNvSpPr/>
            <p:nvPr/>
          </p:nvSpPr>
          <p:spPr>
            <a:xfrm>
              <a:off x="16512713" y="4330586"/>
              <a:ext cx="7419109" cy="11408836"/>
            </a:xfrm>
            <a:prstGeom prst="rect">
              <a:avLst/>
            </a:prstGeom>
          </p:spPr>
          <p:style>
            <a:lnRef idx="1">
              <a:schemeClr val="accent1"/>
            </a:lnRef>
            <a:fillRef idx="2">
              <a:schemeClr val="accent1"/>
            </a:fillRef>
            <a:effectRef idx="1">
              <a:schemeClr val="accent1"/>
            </a:effectRef>
            <a:fontRef idx="minor">
              <a:schemeClr val="dk1"/>
            </a:fontRef>
          </p:style>
          <p:txBody>
            <a:bodyPr lIns="71250" tIns="35625" rIns="71250" bIns="35625" rtlCol="0" anchor="ctr"/>
            <a:lstStyle/>
            <a:p>
              <a:pPr algn="ctr"/>
              <a:endParaRPr lang="en-US"/>
            </a:p>
          </p:txBody>
        </p:sp>
        <p:cxnSp>
          <p:nvCxnSpPr>
            <p:cNvPr id="11" name="Straight Connector 10"/>
            <p:cNvCxnSpPr/>
            <p:nvPr/>
          </p:nvCxnSpPr>
          <p:spPr>
            <a:xfrm>
              <a:off x="623455" y="4876800"/>
              <a:ext cx="7406640"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8616142" y="4876800"/>
              <a:ext cx="7406640"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6534015" y="4876800"/>
              <a:ext cx="7406640"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24763615" y="4876800"/>
              <a:ext cx="7406640"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623455" y="4287151"/>
              <a:ext cx="7419109" cy="589649"/>
            </a:xfrm>
            <a:prstGeom prst="rect">
              <a:avLst/>
            </a:prstGeom>
          </p:spPr>
          <p:style>
            <a:lnRef idx="1">
              <a:schemeClr val="accent5"/>
            </a:lnRef>
            <a:fillRef idx="2">
              <a:schemeClr val="accent5"/>
            </a:fillRef>
            <a:effectRef idx="1">
              <a:schemeClr val="accent5"/>
            </a:effectRef>
            <a:fontRef idx="minor">
              <a:schemeClr val="dk1"/>
            </a:fontRef>
          </p:style>
          <p:txBody>
            <a:bodyPr lIns="71250" tIns="35625" rIns="71250" bIns="35625" rtlCol="0" anchor="ctr"/>
            <a:lstStyle/>
            <a:p>
              <a:pPr algn="ctr"/>
              <a:r>
                <a:rPr lang="en-US" sz="4700" b="1" dirty="0">
                  <a:solidFill>
                    <a:schemeClr val="tx1"/>
                  </a:solidFill>
                </a:rPr>
                <a:t>Abstract</a:t>
              </a:r>
            </a:p>
          </p:txBody>
        </p:sp>
        <p:sp>
          <p:nvSpPr>
            <p:cNvPr id="16" name="Rectangle 15"/>
            <p:cNvSpPr/>
            <p:nvPr/>
          </p:nvSpPr>
          <p:spPr>
            <a:xfrm>
              <a:off x="623455" y="14417889"/>
              <a:ext cx="7419109" cy="589649"/>
            </a:xfrm>
            <a:prstGeom prst="rect">
              <a:avLst/>
            </a:prstGeom>
          </p:spPr>
          <p:style>
            <a:lnRef idx="1">
              <a:schemeClr val="accent5"/>
            </a:lnRef>
            <a:fillRef idx="2">
              <a:schemeClr val="accent5"/>
            </a:fillRef>
            <a:effectRef idx="1">
              <a:schemeClr val="accent5"/>
            </a:effectRef>
            <a:fontRef idx="minor">
              <a:schemeClr val="dk1"/>
            </a:fontRef>
          </p:style>
          <p:txBody>
            <a:bodyPr lIns="71250" tIns="35625" rIns="71250" bIns="35625" rtlCol="0" anchor="ctr"/>
            <a:lstStyle/>
            <a:p>
              <a:pPr algn="ctr"/>
              <a:r>
                <a:rPr lang="en-US" sz="4700" b="1" dirty="0">
                  <a:solidFill>
                    <a:schemeClr val="tx1"/>
                  </a:solidFill>
                </a:rPr>
                <a:t>Objectives</a:t>
              </a:r>
            </a:p>
          </p:txBody>
        </p:sp>
        <p:sp>
          <p:nvSpPr>
            <p:cNvPr id="17" name="TextBox 16"/>
            <p:cNvSpPr txBox="1"/>
            <p:nvPr/>
          </p:nvSpPr>
          <p:spPr>
            <a:xfrm>
              <a:off x="623455" y="5107452"/>
              <a:ext cx="7419109" cy="5027148"/>
            </a:xfrm>
            <a:prstGeom prst="rect">
              <a:avLst/>
            </a:prstGeom>
            <a:noFill/>
          </p:spPr>
          <p:txBody>
            <a:bodyPr wrap="square" lIns="71250" tIns="35625" rIns="71250" bIns="35625" rtlCol="0">
              <a:spAutoFit/>
            </a:bodyPr>
            <a:lstStyle/>
            <a:p>
              <a:r>
                <a:rPr lang="en-US" sz="3600" dirty="0" smtClean="0"/>
                <a:t>The purpose of our research is to first examine </a:t>
              </a:r>
              <a:r>
                <a:rPr lang="en-US" sz="3600" dirty="0"/>
                <a:t>how people currently use social </a:t>
              </a:r>
              <a:r>
                <a:rPr lang="en-US" sz="3600" dirty="0" smtClean="0"/>
                <a:t>networks in relation to what </a:t>
              </a:r>
              <a:r>
                <a:rPr lang="en-US" sz="3600" dirty="0"/>
                <a:t>people actually want from their social network. Then we analyze how Google+ &amp; Facebook currently meets these needs, or is capable of satisfying </a:t>
              </a:r>
              <a:r>
                <a:rPr lang="en-US" sz="3600" dirty="0" smtClean="0"/>
                <a:t>the end </a:t>
              </a:r>
              <a:r>
                <a:rPr lang="en-US" sz="3600" dirty="0"/>
                <a:t>user’s wants</a:t>
              </a:r>
              <a:r>
                <a:rPr lang="en-US" sz="3600" dirty="0" smtClean="0"/>
                <a:t>. </a:t>
              </a:r>
            </a:p>
            <a:p>
              <a:endParaRPr lang="en-US" sz="3400" dirty="0"/>
            </a:p>
          </p:txBody>
        </p:sp>
        <p:sp>
          <p:nvSpPr>
            <p:cNvPr id="18" name="Rectangle 17"/>
            <p:cNvSpPr/>
            <p:nvPr/>
          </p:nvSpPr>
          <p:spPr>
            <a:xfrm>
              <a:off x="8666018" y="4267200"/>
              <a:ext cx="7419109" cy="589649"/>
            </a:xfrm>
            <a:prstGeom prst="rect">
              <a:avLst/>
            </a:prstGeom>
          </p:spPr>
          <p:style>
            <a:lnRef idx="1">
              <a:schemeClr val="accent5"/>
            </a:lnRef>
            <a:fillRef idx="2">
              <a:schemeClr val="accent5"/>
            </a:fillRef>
            <a:effectRef idx="1">
              <a:schemeClr val="accent5"/>
            </a:effectRef>
            <a:fontRef idx="minor">
              <a:schemeClr val="dk1"/>
            </a:fontRef>
          </p:style>
          <p:txBody>
            <a:bodyPr lIns="71250" tIns="35625" rIns="71250" bIns="35625" rtlCol="0" anchor="ctr"/>
            <a:lstStyle/>
            <a:p>
              <a:pPr algn="ctr"/>
              <a:r>
                <a:rPr lang="en-US" sz="4700" b="1" dirty="0">
                  <a:solidFill>
                    <a:schemeClr val="tx1"/>
                  </a:solidFill>
                </a:rPr>
                <a:t>Process &amp; Methodology</a:t>
              </a:r>
            </a:p>
          </p:txBody>
        </p:sp>
        <p:sp>
          <p:nvSpPr>
            <p:cNvPr id="20" name="Rectangle 19"/>
            <p:cNvSpPr/>
            <p:nvPr/>
          </p:nvSpPr>
          <p:spPr>
            <a:xfrm>
              <a:off x="16464450" y="4267200"/>
              <a:ext cx="7419109" cy="589649"/>
            </a:xfrm>
            <a:prstGeom prst="rect">
              <a:avLst/>
            </a:prstGeom>
          </p:spPr>
          <p:style>
            <a:lnRef idx="1">
              <a:schemeClr val="accent5"/>
            </a:lnRef>
            <a:fillRef idx="2">
              <a:schemeClr val="accent5"/>
            </a:fillRef>
            <a:effectRef idx="1">
              <a:schemeClr val="accent5"/>
            </a:effectRef>
            <a:fontRef idx="minor">
              <a:schemeClr val="dk1"/>
            </a:fontRef>
          </p:style>
          <p:txBody>
            <a:bodyPr lIns="71250" tIns="35625" rIns="71250" bIns="35625" rtlCol="0" anchor="ctr"/>
            <a:lstStyle/>
            <a:p>
              <a:pPr algn="ctr"/>
              <a:r>
                <a:rPr lang="en-US" sz="4700" b="1" dirty="0">
                  <a:solidFill>
                    <a:schemeClr val="tx1"/>
                  </a:solidFill>
                </a:rPr>
                <a:t>Results</a:t>
              </a:r>
            </a:p>
          </p:txBody>
        </p:sp>
        <p:sp>
          <p:nvSpPr>
            <p:cNvPr id="24" name="Rectangle 23"/>
            <p:cNvSpPr/>
            <p:nvPr/>
          </p:nvSpPr>
          <p:spPr>
            <a:xfrm>
              <a:off x="8666019" y="16103137"/>
              <a:ext cx="15217541" cy="5277197"/>
            </a:xfrm>
            <a:prstGeom prst="rect">
              <a:avLst/>
            </a:prstGeom>
          </p:spPr>
          <p:style>
            <a:lnRef idx="1">
              <a:schemeClr val="accent1"/>
            </a:lnRef>
            <a:fillRef idx="2">
              <a:schemeClr val="accent1"/>
            </a:fillRef>
            <a:effectRef idx="1">
              <a:schemeClr val="accent1"/>
            </a:effectRef>
            <a:fontRef idx="minor">
              <a:schemeClr val="dk1"/>
            </a:fontRef>
          </p:style>
          <p:txBody>
            <a:bodyPr lIns="71250" tIns="35625" rIns="71250" bIns="35625" rtlCol="0" anchor="ctr"/>
            <a:lstStyle/>
            <a:p>
              <a:pPr algn="ctr"/>
              <a:endParaRPr lang="en-US"/>
            </a:p>
          </p:txBody>
        </p:sp>
        <p:sp>
          <p:nvSpPr>
            <p:cNvPr id="21" name="Rectangle 20"/>
            <p:cNvSpPr/>
            <p:nvPr/>
          </p:nvSpPr>
          <p:spPr>
            <a:xfrm>
              <a:off x="24383999" y="4309085"/>
              <a:ext cx="8153399" cy="589649"/>
            </a:xfrm>
            <a:prstGeom prst="rect">
              <a:avLst/>
            </a:prstGeom>
          </p:spPr>
          <p:style>
            <a:lnRef idx="1">
              <a:schemeClr val="accent5"/>
            </a:lnRef>
            <a:fillRef idx="2">
              <a:schemeClr val="accent5"/>
            </a:fillRef>
            <a:effectRef idx="1">
              <a:schemeClr val="accent5"/>
            </a:effectRef>
            <a:fontRef idx="minor">
              <a:schemeClr val="dk1"/>
            </a:fontRef>
          </p:style>
          <p:txBody>
            <a:bodyPr lIns="71250" tIns="35625" rIns="71250" bIns="35625" rtlCol="0" anchor="ctr"/>
            <a:lstStyle/>
            <a:p>
              <a:pPr algn="ctr"/>
              <a:r>
                <a:rPr lang="en-US" sz="4700" b="1" dirty="0" smtClean="0">
                  <a:solidFill>
                    <a:schemeClr val="tx1"/>
                  </a:solidFill>
                </a:rPr>
                <a:t>Future of Google+</a:t>
              </a:r>
              <a:endParaRPr lang="en-US" sz="4700" b="1" dirty="0">
                <a:solidFill>
                  <a:schemeClr val="tx1"/>
                </a:solidFill>
              </a:endParaRPr>
            </a:p>
          </p:txBody>
        </p:sp>
        <p:sp>
          <p:nvSpPr>
            <p:cNvPr id="22" name="TextBox 21"/>
            <p:cNvSpPr txBox="1"/>
            <p:nvPr/>
          </p:nvSpPr>
          <p:spPr>
            <a:xfrm>
              <a:off x="8603673" y="5105400"/>
              <a:ext cx="7419109" cy="11090347"/>
            </a:xfrm>
            <a:prstGeom prst="rect">
              <a:avLst/>
            </a:prstGeom>
            <a:noFill/>
          </p:spPr>
          <p:txBody>
            <a:bodyPr wrap="square" lIns="71250" tIns="35625" rIns="71250" bIns="35625" rtlCol="0">
              <a:spAutoFit/>
            </a:bodyPr>
            <a:lstStyle/>
            <a:p>
              <a:r>
                <a:rPr lang="en-US" sz="3600" dirty="0"/>
                <a:t>How People  User their social networks?</a:t>
              </a:r>
            </a:p>
            <a:p>
              <a:pPr marL="571500" indent="-571500">
                <a:buFont typeface="Arial" pitchFamily="34" charset="0"/>
                <a:buChar char="•"/>
              </a:pPr>
              <a:r>
                <a:rPr lang="en-US" sz="3600" dirty="0"/>
                <a:t>Background research</a:t>
              </a:r>
            </a:p>
            <a:p>
              <a:pPr marL="571500" indent="-571500">
                <a:buFont typeface="Arial" pitchFamily="34" charset="0"/>
                <a:buChar char="•"/>
              </a:pPr>
              <a:r>
                <a:rPr lang="en-US" sz="3600" dirty="0"/>
                <a:t>Initial surveys</a:t>
              </a:r>
            </a:p>
            <a:p>
              <a:pPr marL="571500" indent="-571500">
                <a:buFont typeface="Arial" pitchFamily="34" charset="0"/>
                <a:buChar char="•"/>
              </a:pPr>
              <a:r>
                <a:rPr lang="en-US" sz="3600" dirty="0"/>
                <a:t>Interviews </a:t>
              </a:r>
            </a:p>
            <a:p>
              <a:endParaRPr lang="en-US" sz="3600" dirty="0" smtClean="0"/>
            </a:p>
            <a:p>
              <a:endParaRPr lang="en-US" sz="3600" dirty="0"/>
            </a:p>
            <a:p>
              <a:endParaRPr lang="en-US" sz="3600" dirty="0"/>
            </a:p>
            <a:p>
              <a:r>
                <a:rPr lang="en-US" sz="3600" i="1" dirty="0"/>
                <a:t>During our primary research the results we were used to help design the interviews/surveys we conducted after. </a:t>
              </a:r>
            </a:p>
            <a:p>
              <a:endParaRPr lang="en-US" sz="3600" dirty="0"/>
            </a:p>
            <a:p>
              <a:endParaRPr lang="en-US" sz="3600" dirty="0"/>
            </a:p>
            <a:p>
              <a:r>
                <a:rPr lang="en-US" sz="3600" dirty="0"/>
                <a:t>How people want to use their social networks?</a:t>
              </a:r>
            </a:p>
            <a:p>
              <a:pPr marL="571500" indent="-571500">
                <a:buFont typeface="Arial" pitchFamily="34" charset="0"/>
                <a:buChar char="•"/>
              </a:pPr>
              <a:r>
                <a:rPr lang="en-US" sz="3600" dirty="0"/>
                <a:t>Focused surveys</a:t>
              </a:r>
            </a:p>
            <a:p>
              <a:pPr marL="571500" indent="-571500">
                <a:buFont typeface="Arial" pitchFamily="34" charset="0"/>
                <a:buChar char="•"/>
              </a:pPr>
              <a:r>
                <a:rPr lang="en-US" sz="3600" dirty="0"/>
                <a:t>Interviews</a:t>
              </a:r>
            </a:p>
            <a:p>
              <a:pPr marL="571500" indent="-571500">
                <a:buFont typeface="Arial" pitchFamily="34" charset="0"/>
                <a:buChar char="•"/>
              </a:pPr>
              <a:r>
                <a:rPr lang="en-US" sz="3600" dirty="0"/>
                <a:t>Focus groups</a:t>
              </a:r>
            </a:p>
            <a:p>
              <a:endParaRPr lang="en-US" sz="3400" dirty="0"/>
            </a:p>
            <a:p>
              <a:endParaRPr lang="en-US" sz="3400" dirty="0"/>
            </a:p>
          </p:txBody>
        </p:sp>
        <p:sp>
          <p:nvSpPr>
            <p:cNvPr id="23" name="Rectangle 22"/>
            <p:cNvSpPr/>
            <p:nvPr/>
          </p:nvSpPr>
          <p:spPr>
            <a:xfrm>
              <a:off x="8666019" y="16154400"/>
              <a:ext cx="15217541" cy="589649"/>
            </a:xfrm>
            <a:prstGeom prst="rect">
              <a:avLst/>
            </a:prstGeom>
          </p:spPr>
          <p:style>
            <a:lnRef idx="1">
              <a:schemeClr val="accent5"/>
            </a:lnRef>
            <a:fillRef idx="2">
              <a:schemeClr val="accent5"/>
            </a:fillRef>
            <a:effectRef idx="1">
              <a:schemeClr val="accent5"/>
            </a:effectRef>
            <a:fontRef idx="minor">
              <a:schemeClr val="dk1"/>
            </a:fontRef>
          </p:style>
          <p:txBody>
            <a:bodyPr lIns="71250" tIns="35625" rIns="71250" bIns="35625" rtlCol="0" anchor="ctr"/>
            <a:lstStyle/>
            <a:p>
              <a:pPr algn="ctr"/>
              <a:r>
                <a:rPr lang="en-US" sz="4700" b="1" dirty="0">
                  <a:solidFill>
                    <a:schemeClr val="tx1"/>
                  </a:solidFill>
                </a:rPr>
                <a:t>Conclusions</a:t>
              </a: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484139" y="5087109"/>
              <a:ext cx="7421603" cy="4285491"/>
            </a:xfrm>
            <a:prstGeom prst="rect">
              <a:avLst/>
            </a:prstGeom>
            <a:ln w="9525">
              <a:solidFill>
                <a:schemeClr val="tx1"/>
              </a:solidFill>
              <a:miter lim="800000"/>
              <a:headEnd/>
              <a:tailEnd/>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sp>
          <p:nvSpPr>
            <p:cNvPr id="28" name="TextBox 27"/>
            <p:cNvSpPr txBox="1"/>
            <p:nvPr/>
          </p:nvSpPr>
          <p:spPr>
            <a:xfrm>
              <a:off x="24384000" y="4953000"/>
              <a:ext cx="8153399" cy="17820263"/>
            </a:xfrm>
            <a:prstGeom prst="rect">
              <a:avLst/>
            </a:prstGeom>
            <a:noFill/>
          </p:spPr>
          <p:txBody>
            <a:bodyPr wrap="square" rtlCol="0">
              <a:spAutoFit/>
            </a:bodyPr>
            <a:lstStyle/>
            <a:p>
              <a:r>
                <a:rPr lang="en-US" sz="3600" b="1" dirty="0"/>
                <a:t>Education</a:t>
              </a:r>
            </a:p>
            <a:p>
              <a:r>
                <a:rPr lang="en-US" sz="3600" dirty="0"/>
                <a:t>Google’s strategy of integrating their other tools with Google+ makes  education through a social network a realistic possibility.  Google  just released new apps which can be used during Hangouts. These apps can help give teachers the tools they need in order to facilitate an educational atmosphere online.</a:t>
              </a:r>
            </a:p>
            <a:p>
              <a:r>
                <a:rPr lang="en-US" sz="3600" b="1" dirty="0" smtClean="0"/>
                <a:t>Professional Collaboration</a:t>
              </a:r>
              <a:endParaRPr lang="en-US" sz="3600" b="1" dirty="0"/>
            </a:p>
            <a:p>
              <a:r>
                <a:rPr lang="en-US" sz="3600" dirty="0"/>
                <a:t>Business meetings and processes are being dealt with online  more and more frequently.  There are other programs that seek to facilitate this online  collaboration but Google is at the front of the pack and is free/easily accessible to everyone. Google also has the assets to meet a wide variety or needs. As more apps are created to facilitate collaboration the possibilities  for professional  uses are endless.</a:t>
              </a:r>
            </a:p>
            <a:p>
              <a:r>
                <a:rPr lang="en-US" sz="3600" b="1" dirty="0"/>
                <a:t>Social</a:t>
              </a:r>
            </a:p>
            <a:p>
              <a:r>
                <a:rPr lang="en-US" sz="3600" dirty="0"/>
                <a:t>Users who currently use Google+ spend a lot less time aimlessly browsing through profiles  and pictures than Facebook users. Google+ has the abilities to do everything that Facebook does , however users are already familiar and well connected in Facebook  so a switch  which would also involve losing some friends is a difficulty Google must overcome.</a:t>
              </a:r>
            </a:p>
            <a:p>
              <a:endParaRPr lang="en-US" sz="3600" dirty="0"/>
            </a:p>
            <a:p>
              <a:endParaRPr lang="en-US" sz="3600" dirty="0"/>
            </a:p>
          </p:txBody>
        </p:sp>
        <p:pic>
          <p:nvPicPr>
            <p:cNvPr id="29" name="Picture 2" descr="http://a57.foxnews.com/img.foxnews.com/static/managed/img/Scitech/660/371/facebook%20vs.%20google.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83525" y="10322274"/>
              <a:ext cx="6286500" cy="3533776"/>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30" name="TextBox 29"/>
            <p:cNvSpPr txBox="1"/>
            <p:nvPr/>
          </p:nvSpPr>
          <p:spPr>
            <a:xfrm>
              <a:off x="610986" y="15287474"/>
              <a:ext cx="7419109" cy="5057926"/>
            </a:xfrm>
            <a:prstGeom prst="rect">
              <a:avLst/>
            </a:prstGeom>
            <a:noFill/>
          </p:spPr>
          <p:txBody>
            <a:bodyPr wrap="square" lIns="71250" tIns="35625" rIns="71250" bIns="35625" rtlCol="0">
              <a:spAutoFit/>
            </a:bodyPr>
            <a:lstStyle/>
            <a:p>
              <a:r>
                <a:rPr lang="en-US" sz="3600" dirty="0" smtClean="0"/>
                <a:t>Our ultimate goal is to evaluate the effectiveness of each social network in collaborative, professional and academic applications. Through this analysis we will be able to determine which of the two will become more dominant in the near future as well as where their applications will be most valuable. </a:t>
              </a:r>
              <a:endParaRPr lang="en-US" sz="3400" dirty="0"/>
            </a:p>
          </p:txBody>
        </p:sp>
        <p:sp>
          <p:nvSpPr>
            <p:cNvPr id="32" name="TextBox 31"/>
            <p:cNvSpPr txBox="1"/>
            <p:nvPr/>
          </p:nvSpPr>
          <p:spPr>
            <a:xfrm>
              <a:off x="8603672" y="16679672"/>
              <a:ext cx="15336983" cy="4503928"/>
            </a:xfrm>
            <a:prstGeom prst="rect">
              <a:avLst/>
            </a:prstGeom>
            <a:noFill/>
          </p:spPr>
          <p:txBody>
            <a:bodyPr wrap="square" lIns="71250" tIns="35625" rIns="71250" bIns="35625" rtlCol="0">
              <a:spAutoFit/>
            </a:bodyPr>
            <a:lstStyle/>
            <a:p>
              <a:r>
                <a:rPr lang="en-US" sz="3600" dirty="0" smtClean="0"/>
                <a:t>Through our  research, we’ve come to the conclusion that Google+ is a more effective collaboration tool and has a much higher potential than Facebook. Although Facebook has many more users, Google+ is setting a new precedent for the way groups can collaborate via social networks as well educational applications. As Google+ continues </a:t>
              </a:r>
              <a:r>
                <a:rPr lang="en-US" sz="3600" dirty="0"/>
                <a:t> </a:t>
              </a:r>
              <a:r>
                <a:rPr lang="en-US" sz="3600" dirty="0" smtClean="0"/>
                <a:t>establishing itself in the social network market, more  users  will realize the value of their innovative approach to social networking consequently securing </a:t>
              </a:r>
              <a:r>
                <a:rPr lang="en-US" sz="3600" dirty="0" err="1" smtClean="0"/>
                <a:t>Google+’s</a:t>
              </a:r>
              <a:r>
                <a:rPr lang="en-US" sz="3600" dirty="0" smtClean="0"/>
                <a:t> position as a leader in social networking. </a:t>
              </a:r>
              <a:endParaRPr lang="en-US" sz="3400" dirty="0"/>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6577256" y="10616747"/>
              <a:ext cx="7349544" cy="47756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157390739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1600</TotalTime>
  <Words>604</Words>
  <Application>Microsoft Office PowerPoint</Application>
  <PresentationFormat>Custom</PresentationFormat>
  <Paragraphs>33</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Understanding the capabilities and applications of Google+ in contrast with Facebook  Undergraduates: Ricky Curtis, Jeff Pascus, Alex Sawa Mentor: Minqi Luo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the capabilities and applications of Google+ in contrast with Facebook  Undergraduates: Ricky Curtis, Jeff Pascus, Alex Sawa Mentor: Minqi Luo</dc:title>
  <dc:creator>alex</dc:creator>
  <cp:lastModifiedBy>alex</cp:lastModifiedBy>
  <cp:revision>30</cp:revision>
  <dcterms:created xsi:type="dcterms:W3CDTF">2012-04-11T00:08:11Z</dcterms:created>
  <dcterms:modified xsi:type="dcterms:W3CDTF">2012-04-23T16:41:10Z</dcterms:modified>
</cp:coreProperties>
</file>