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8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B6A85-A3F1-4C1F-B122-3F7AA4E394AB}" type="datetimeFigureOut">
              <a:rPr lang="en-US" smtClean="0"/>
              <a:t>5/4/2010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73B39-7FED-4FFB-8561-9574C203430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CC33F4-2A78-4C88-9394-63F7FA1A77D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CC33F4-2A78-4C88-9394-63F7FA1A77DD}"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CC33F4-2A78-4C88-9394-63F7FA1A77DD}" type="slidenum">
              <a:rPr lang="en-US" smtClean="0">
                <a:solidFill>
                  <a:prstClr val="black"/>
                </a:solidFill>
              </a:rPr>
              <a:pPr/>
              <a:t>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0153D8-3B2A-4C04-8E43-0E4F4C8EAC5C}" type="datetimeFigureOut">
              <a:rPr lang="en-US" smtClean="0">
                <a:solidFill>
                  <a:srgbClr val="E3DED1">
                    <a:shade val="50000"/>
                  </a:srgbClr>
                </a:solidFill>
              </a:rPr>
              <a:pPr/>
              <a:t>5/4/2010</a:t>
            </a:fld>
            <a:endParaRPr lang="en-US">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9E475BD-71FE-4E36-8EDF-A8109CB6B3DC}" type="slidenum">
              <a:rPr lang="en-US" smtClean="0">
                <a:solidFill>
                  <a:srgbClr val="E3DED1">
                    <a:shade val="50000"/>
                  </a:srgbClr>
                </a:solidFill>
              </a:rPr>
              <a:pPr/>
              <a:t>‹#›</a:t>
            </a:fld>
            <a:endParaRPr lang="en-US">
              <a:solidFill>
                <a:srgbClr val="E3DED1">
                  <a:shade val="50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00400"/>
            <a:ext cx="8229600" cy="1828800"/>
          </a:xfrm>
        </p:spPr>
        <p:txBody>
          <a:bodyPr>
            <a:normAutofit/>
          </a:bodyPr>
          <a:lstStyle/>
          <a:p>
            <a:pPr algn="ctr"/>
            <a:r>
              <a:rPr lang="en-US" dirty="0" smtClean="0"/>
              <a:t>Face To Face vs. Mediated Interaction</a:t>
            </a:r>
            <a:endParaRPr lang="en-US" dirty="0"/>
          </a:p>
        </p:txBody>
      </p:sp>
      <p:sp>
        <p:nvSpPr>
          <p:cNvPr id="3" name="Subtitle 2"/>
          <p:cNvSpPr>
            <a:spLocks noGrp="1"/>
          </p:cNvSpPr>
          <p:nvPr>
            <p:ph type="subTitle" idx="1"/>
          </p:nvPr>
        </p:nvSpPr>
        <p:spPr>
          <a:xfrm>
            <a:off x="685800" y="1600200"/>
            <a:ext cx="7924800" cy="1524000"/>
          </a:xfrm>
        </p:spPr>
        <p:txBody>
          <a:bodyPr/>
          <a:lstStyle/>
          <a:p>
            <a:r>
              <a:rPr lang="en-US" dirty="0" smtClean="0"/>
              <a:t>Joseph Miller Michael Osborn Jaclyn </a:t>
            </a:r>
            <a:r>
              <a:rPr lang="en-US" dirty="0" err="1" smtClean="0"/>
              <a:t>Duket</a:t>
            </a:r>
            <a:r>
              <a:rPr lang="en-US" dirty="0" smtClean="0"/>
              <a:t> </a:t>
            </a:r>
            <a:r>
              <a:rPr lang="en-US" dirty="0" err="1" smtClean="0"/>
              <a:t>Ohn’Jay</a:t>
            </a:r>
            <a:r>
              <a:rPr lang="en-US" dirty="0" smtClean="0"/>
              <a:t> Walker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Undergraduate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Our thoughts about research in Human Computer Interaction-Design…</a:t>
            </a:r>
          </a:p>
          <a:p>
            <a:endParaRPr lang="en-US" dirty="0" smtClean="0"/>
          </a:p>
          <a:p>
            <a:r>
              <a:rPr lang="en-US" dirty="0" smtClean="0"/>
              <a:t>Very engaging and large field full of online interactions as well as user based studies that can be carried out</a:t>
            </a:r>
          </a:p>
          <a:p>
            <a:endParaRPr lang="en-US" dirty="0" smtClean="0"/>
          </a:p>
          <a:p>
            <a:r>
              <a:rPr lang="en-US" dirty="0" smtClean="0"/>
              <a:t>Multitudes of different media platforms makes it pertinent to keep up with market and technology based communication</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Continual Studies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future, students could go into a more in depth study of the </a:t>
            </a:r>
            <a:r>
              <a:rPr lang="en-US" dirty="0" err="1" smtClean="0"/>
              <a:t>comfortability</a:t>
            </a:r>
            <a:r>
              <a:rPr lang="en-US" dirty="0" smtClean="0"/>
              <a:t> factors online and what other things draw individuals to different types of communication rather than face to face</a:t>
            </a:r>
          </a:p>
          <a:p>
            <a:endParaRPr lang="en-US" dirty="0" smtClean="0"/>
          </a:p>
          <a:p>
            <a:r>
              <a:rPr lang="en-US" dirty="0" smtClean="0"/>
              <a:t>A study should be conducted in a way that shows how effective these new forms of mobile media and the ability to communicate online are in the younger society of children who are growing up around more computers then there were in the past.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147</Words>
  <Application>Microsoft Office PowerPoint</Application>
  <PresentationFormat>On-screen Show (4:3)</PresentationFormat>
  <Paragraphs>17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Aspect</vt:lpstr>
      <vt:lpstr>Face To Face vs. Mediated Interaction</vt:lpstr>
      <vt:lpstr>Undergraduate Research</vt:lpstr>
      <vt:lpstr>Continual Studies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 To Face vs. Mediated Interaction</dc:title>
  <dc:creator>Geoffrey Fox</dc:creator>
  <cp:lastModifiedBy>Geoffrey Fox</cp:lastModifiedBy>
  <cp:revision>1</cp:revision>
  <dcterms:created xsi:type="dcterms:W3CDTF">2010-05-04T12:24:50Z</dcterms:created>
  <dcterms:modified xsi:type="dcterms:W3CDTF">2010-05-04T12:26:24Z</dcterms:modified>
</cp:coreProperties>
</file>