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1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8" r:id="rId23"/>
    <p:sldId id="279" r:id="rId24"/>
    <p:sldId id="28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94311023622047"/>
          <c:y val="0.0500546966434978"/>
          <c:w val="0.632453412073491"/>
          <c:h val="0.9499453033565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Large Emphasis</c:v>
                </c:pt>
                <c:pt idx="1">
                  <c:v>Medium Emphasis</c:v>
                </c:pt>
                <c:pt idx="2">
                  <c:v>Small Emphasis</c:v>
                </c:pt>
                <c:pt idx="3">
                  <c:v>No Emphasis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64.8</c:v>
                </c:pt>
                <c:pt idx="1">
                  <c:v>18.1</c:v>
                </c:pt>
                <c:pt idx="2">
                  <c:v>14.8</c:v>
                </c:pt>
                <c:pt idx="3">
                  <c:v>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A6740-4490-E347-9F5E-CD749ED436D2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2FC73-FBC9-884F-B96B-989AF501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5073C-B263-3B4E-BA48-A432F85F5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Emp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FC73-FBC9-884F-B96B-989AF501FB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5073C-B263-3B4E-BA48-A432F85F5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first, a lot of research was done to find the correct definitions and stats, and sort them out from opinions and unwanted information as our research is relatively broad.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5073C-B263-3B4E-BA48-A432F85F5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from all of my research,</a:t>
            </a:r>
            <a:r>
              <a:rPr lang="en-US" baseline="0" dirty="0" smtClean="0"/>
              <a:t> the reasons e-commerce should be used are…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5073C-B263-3B4E-BA48-A432F85F5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2C520C-F3C8-E24C-8F34-CBD8A50FFC90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EC82792-5535-384F-9784-F45180B21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I399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Entrepreneurs Use IT to help with New Business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9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New Business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6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 how entrepreneurs can utilize IT, specifically e-commerce in new business development and the effects of e-commerce on the small business</a:t>
            </a:r>
          </a:p>
          <a:p>
            <a:endParaRPr lang="en-US" dirty="0"/>
          </a:p>
          <a:p>
            <a:r>
              <a:rPr lang="en-US" dirty="0" smtClean="0"/>
              <a:t>Hypothesis:</a:t>
            </a:r>
          </a:p>
          <a:p>
            <a:pPr lvl="1"/>
            <a:r>
              <a:rPr lang="en-US" dirty="0" smtClean="0"/>
              <a:t>Use of an e-commerce platform is extremely beneficial in new development  </a:t>
            </a:r>
          </a:p>
        </p:txBody>
      </p:sp>
    </p:spTree>
    <p:extLst>
      <p:ext uri="{BB962C8B-B14F-4D97-AF65-F5344CB8AC3E}">
        <p14:creationId xmlns:p14="http://schemas.microsoft.com/office/powerpoint/2010/main" val="184028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Scholarly reviews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Survey</a:t>
            </a:r>
          </a:p>
          <a:p>
            <a:r>
              <a:rPr lang="en-US" dirty="0" smtClean="0"/>
              <a:t>Case Study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3" y="2218581"/>
            <a:ext cx="3222171" cy="3133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26000"/>
            <a:ext cx="1788739" cy="15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508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Scholarly Research: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76714"/>
            <a:ext cx="82296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basics. Definitions, history, ideals, opinions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Importance of e-commerce to new business dev.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Small and new businesses that sell online, 64% said the internet increased revenues or sales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Like many other areas in IT, e-commerce is rapidly developing and ever-changing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New start-ups for quicker, simplified buying/selling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B2B, B2C, C2C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10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Survey</a:t>
            </a:r>
          </a:p>
          <a:p>
            <a:r>
              <a:rPr lang="en-US" dirty="0" smtClean="0"/>
              <a:t>Brief online survey of peers, co-workers, and team members in order to discover opinions and use level of e-commerce</a:t>
            </a:r>
          </a:p>
          <a:p>
            <a:r>
              <a:rPr lang="en-US" dirty="0" smtClean="0"/>
              <a:t>Every participant had bought something online at some point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Content Placeholder 7" descr="surveyinfocha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5084" r="3106" b="15730"/>
          <a:stretch/>
        </p:blipFill>
        <p:spPr>
          <a:xfrm>
            <a:off x="3915550" y="4157462"/>
            <a:ext cx="3606524" cy="27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26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Case Study</a:t>
            </a:r>
          </a:p>
          <a:p>
            <a:r>
              <a:rPr lang="en-US" sz="2800" dirty="0" smtClean="0"/>
              <a:t>Analyzed and Review Oracle E-Commerce Survey, as well as a study on rural and small business’ utilizing e-commerce</a:t>
            </a:r>
          </a:p>
          <a:p>
            <a:r>
              <a:rPr lang="en-US" sz="2800" dirty="0" smtClean="0"/>
              <a:t>From Oracle: 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“most</a:t>
            </a:r>
            <a:r>
              <a:rPr lang="en-US" sz="2400" dirty="0"/>
              <a:t>-effective B2B e-commerce initiatives will be those that enable organizations to successfully use the right </a:t>
            </a:r>
            <a:r>
              <a:rPr lang="en-US" sz="2400" dirty="0" smtClean="0"/>
              <a:t>technologies… to </a:t>
            </a:r>
            <a:r>
              <a:rPr lang="en-US" sz="2400" dirty="0"/>
              <a:t>engage customers and enhance their decision-making </a:t>
            </a:r>
            <a:r>
              <a:rPr lang="en-US" sz="2400" dirty="0" smtClean="0"/>
              <a:t>abilities”</a:t>
            </a:r>
          </a:p>
          <a:p>
            <a:pPr lvl="1"/>
            <a:r>
              <a:rPr lang="en-US" sz="2400" dirty="0" smtClean="0"/>
              <a:t>E-commerce is powerful, if you implement it in a way that is satisfying for the customer</a:t>
            </a:r>
          </a:p>
          <a:p>
            <a:pPr lvl="1"/>
            <a:r>
              <a:rPr lang="en-US" sz="2400" dirty="0" smtClean="0"/>
              <a:t>Finally, SEO will become a key factor in driving users to utilize your online selling 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Case Study</a:t>
            </a:r>
          </a:p>
          <a:p>
            <a:r>
              <a:rPr lang="en-US" sz="2800" dirty="0" smtClean="0"/>
              <a:t>From </a:t>
            </a:r>
            <a:r>
              <a:rPr lang="en-US" sz="2800" u="sng" dirty="0" smtClean="0"/>
              <a:t>Case Studies of E-Commerce Activity in Rural and Small Town Businesses:</a:t>
            </a:r>
          </a:p>
          <a:p>
            <a:pPr lvl="1"/>
            <a:r>
              <a:rPr lang="en-US" sz="2400" dirty="0" smtClean="0"/>
              <a:t>Study of 25 of new rural/small businesses </a:t>
            </a:r>
            <a:endParaRPr lang="en-US" sz="2400" u="sng" dirty="0" smtClean="0"/>
          </a:p>
          <a:p>
            <a:pPr lvl="1"/>
            <a:r>
              <a:rPr lang="en-US" sz="2400" dirty="0" smtClean="0"/>
              <a:t>Location is not relevant to E-Commerce</a:t>
            </a:r>
          </a:p>
          <a:p>
            <a:pPr lvl="1"/>
            <a:r>
              <a:rPr lang="en-US" sz="2400" dirty="0" smtClean="0"/>
              <a:t>E-Commerce can vary from simple HTML to professionally developed websites with similar success rates</a:t>
            </a:r>
          </a:p>
          <a:p>
            <a:pPr lvl="1"/>
            <a:r>
              <a:rPr lang="en-US" sz="2400" dirty="0" smtClean="0"/>
              <a:t>“Effective learning tool can be the experiences of other business owners”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87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805"/>
            <a:ext cx="8229600" cy="1294396"/>
          </a:xfrm>
        </p:spPr>
        <p:txBody>
          <a:bodyPr/>
          <a:lstStyle/>
          <a:p>
            <a:r>
              <a:rPr lang="en-US" sz="4800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Why E-Commerce Should be Used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Powerful</a:t>
            </a:r>
          </a:p>
          <a:p>
            <a:pPr lvl="1"/>
            <a:r>
              <a:rPr lang="en-US" dirty="0" smtClean="0"/>
              <a:t>Increase potential customers, Introduce your newly developed business</a:t>
            </a:r>
          </a:p>
          <a:p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A cheap way to get your new product or new service out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As e-commerce continues to develop, having an online outlet will be extremely important</a:t>
            </a:r>
          </a:p>
          <a:p>
            <a:endParaRPr lang="en-US" dirty="0"/>
          </a:p>
        </p:txBody>
      </p:sp>
      <p:pic>
        <p:nvPicPr>
          <p:cNvPr id="4" name="Picture 3" descr="Screen shot 2012-10-10 at 8.2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50857"/>
            <a:ext cx="1219200" cy="800100"/>
          </a:xfrm>
          <a:prstGeom prst="rect">
            <a:avLst/>
          </a:prstGeom>
        </p:spPr>
      </p:pic>
      <p:pic>
        <p:nvPicPr>
          <p:cNvPr id="5" name="Picture 4" descr="Screen shot 2012-10-10 at 7.43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5950857"/>
            <a:ext cx="1257300" cy="673100"/>
          </a:xfrm>
          <a:prstGeom prst="rect">
            <a:avLst/>
          </a:prstGeom>
        </p:spPr>
      </p:pic>
      <p:pic>
        <p:nvPicPr>
          <p:cNvPr id="6" name="Picture 5" descr="Screen shot 2012-10-10 at 8.20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5950857"/>
            <a:ext cx="1346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E-Commerce Is Utilized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My advice to an entrepreneur looking to utilize E-Commerce</a:t>
            </a:r>
          </a:p>
          <a:p>
            <a:pPr lvl="1"/>
            <a:r>
              <a:rPr lang="en-US" dirty="0" smtClean="0"/>
              <a:t>Do your research</a:t>
            </a:r>
          </a:p>
          <a:p>
            <a:pPr lvl="2"/>
            <a:r>
              <a:rPr lang="en-US" dirty="0" smtClean="0"/>
              <a:t>Depending on what is being sold, a different type of e-commerce utility will be appropriate</a:t>
            </a:r>
          </a:p>
          <a:p>
            <a:pPr lvl="2"/>
            <a:r>
              <a:rPr lang="en-US" dirty="0" smtClean="0"/>
              <a:t>New vs. Old (Simple shopping cart solution or new, 3</a:t>
            </a:r>
            <a:r>
              <a:rPr lang="en-US" baseline="30000" dirty="0" smtClean="0"/>
              <a:t>rd</a:t>
            </a:r>
            <a:r>
              <a:rPr lang="en-US" dirty="0" smtClean="0"/>
              <a:t> party buy/sell like Ribbon, Chirpify)</a:t>
            </a:r>
          </a:p>
          <a:p>
            <a:pPr lvl="1"/>
            <a:r>
              <a:rPr lang="en-US" dirty="0" smtClean="0"/>
              <a:t>What kind of business?</a:t>
            </a:r>
          </a:p>
          <a:p>
            <a:pPr lvl="2"/>
            <a:r>
              <a:rPr lang="en-US" dirty="0" smtClean="0"/>
              <a:t>If you sell something very complex and unique, your e-commerce platform should express that</a:t>
            </a:r>
          </a:p>
          <a:p>
            <a:pPr lvl="2"/>
            <a:r>
              <a:rPr lang="en-US" dirty="0" smtClean="0"/>
              <a:t>Simple merchandise sales online should reflect a simple shopping experience in real life (Shopping Cart, One-Click orders)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7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E-Marketing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New </a:t>
            </a:r>
            <a:r>
              <a:rPr lang="en-US" dirty="0"/>
              <a:t>B</a:t>
            </a:r>
            <a:r>
              <a:rPr lang="en-US" dirty="0" smtClean="0"/>
              <a:t>usiness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5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Mobile Technology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New Business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4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how Entrepreneurs use Digital Marketing to help with new business development.  </a:t>
            </a:r>
          </a:p>
          <a:p>
            <a:pPr lvl="1"/>
            <a:r>
              <a:rPr lang="en-US" dirty="0" smtClean="0"/>
              <a:t>Digital marketing is an important aspect to consider in order to develop a new business.  </a:t>
            </a:r>
          </a:p>
          <a:p>
            <a:pPr lvl="1"/>
            <a:r>
              <a:rPr lang="en-US" dirty="0" smtClean="0"/>
              <a:t>Also, Digital Marketing is extremely effective in new business development.  </a:t>
            </a:r>
          </a:p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Digital Marketing is the cheapest and most effective way for a new business to advertise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6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Scholarly Reviews</a:t>
            </a:r>
          </a:p>
          <a:p>
            <a:r>
              <a:rPr lang="en-US" dirty="0" smtClean="0"/>
              <a:t>Survey</a:t>
            </a:r>
          </a:p>
          <a:p>
            <a:r>
              <a:rPr lang="en-US" dirty="0" smtClean="0"/>
              <a:t>Interviews</a:t>
            </a:r>
          </a:p>
        </p:txBody>
      </p:sp>
      <p:pic>
        <p:nvPicPr>
          <p:cNvPr id="8" name="Content Placeholder 4" descr="bigstockphoto_Books_393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73" r="-50473"/>
          <a:stretch>
            <a:fillRect/>
          </a:stretch>
        </p:blipFill>
        <p:spPr>
          <a:xfrm>
            <a:off x="4672991" y="1294271"/>
            <a:ext cx="4335419" cy="49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6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Scholarly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gives marketers an opportunity to listen to the customers and encourages customers to get involved with their brands.</a:t>
            </a:r>
          </a:p>
          <a:p>
            <a:pPr lvl="1"/>
            <a:r>
              <a:rPr lang="en-US" dirty="0" smtClean="0"/>
              <a:t>90% of marketers use Facebook.</a:t>
            </a:r>
          </a:p>
          <a:p>
            <a:pPr lvl="1"/>
            <a:r>
              <a:rPr lang="en-US" dirty="0" smtClean="0"/>
              <a:t>70% of marketers use mobile apps. </a:t>
            </a:r>
          </a:p>
          <a:p>
            <a:pPr lvl="1"/>
            <a:r>
              <a:rPr lang="en-US" dirty="0" smtClean="0"/>
              <a:t>89% of marketers use Twitter.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Social media has helped businesses to develop a strong customer base</a:t>
            </a:r>
            <a:r>
              <a:rPr lang="en-US" dirty="0"/>
              <a:t> </a:t>
            </a:r>
            <a:r>
              <a:rPr lang="en-US" dirty="0" smtClean="0"/>
              <a:t>and engage with their customers.  </a:t>
            </a:r>
          </a:p>
        </p:txBody>
      </p:sp>
    </p:spTree>
    <p:extLst>
      <p:ext uri="{BB962C8B-B14F-4D97-AF65-F5344CB8AC3E}">
        <p14:creationId xmlns:p14="http://schemas.microsoft.com/office/powerpoint/2010/main" val="245984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94"/>
            <a:ext cx="8229600" cy="628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0" dirty="0" smtClean="0"/>
              <a:t>Survey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Which forms of online content marketing do you currently use?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90% uses social media.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75% uses Blogging</a:t>
            </a: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71% uses videos. 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According to a digital content marketing article, there is increasing number of new businesses using digital tools to market.  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arke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5" y="1417638"/>
            <a:ext cx="4308956" cy="49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4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</a:t>
            </a:r>
            <a:br>
              <a:rPr lang="en-US" dirty="0" smtClean="0"/>
            </a:br>
            <a:r>
              <a:rPr lang="en-US" sz="3600" dirty="0" smtClean="0"/>
              <a:t>Why digital marketing should be used?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Powerful:</a:t>
            </a:r>
          </a:p>
          <a:p>
            <a:pPr lvl="1"/>
            <a:r>
              <a:rPr lang="en-US" dirty="0" smtClean="0"/>
              <a:t>It is encouraging new businesses to develop a customer base. </a:t>
            </a:r>
          </a:p>
          <a:p>
            <a:pPr lvl="1"/>
            <a:r>
              <a:rPr lang="en-US" dirty="0" smtClean="0"/>
              <a:t>To understand what the customer wants and is thinking. </a:t>
            </a:r>
          </a:p>
          <a:p>
            <a:r>
              <a:rPr lang="en-US" dirty="0" smtClean="0"/>
              <a:t>Efficient:</a:t>
            </a:r>
          </a:p>
          <a:p>
            <a:pPr lvl="1"/>
            <a:r>
              <a:rPr lang="en-US" dirty="0" smtClean="0"/>
              <a:t>Using social media is the cheapest way to target customers.</a:t>
            </a:r>
          </a:p>
          <a:p>
            <a:pPr lvl="1"/>
            <a:r>
              <a:rPr lang="en-US" dirty="0" smtClean="0"/>
              <a:t>Easy to create and manage  </a:t>
            </a:r>
          </a:p>
          <a:p>
            <a:r>
              <a:rPr lang="en-US" dirty="0" smtClean="0"/>
              <a:t> Future: </a:t>
            </a:r>
          </a:p>
          <a:p>
            <a:pPr lvl="1"/>
            <a:r>
              <a:rPr lang="en-US" dirty="0" smtClean="0"/>
              <a:t>Social media allow new businesses to engage with their customers. This will continue and grow.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9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6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 how entrepreneurs can utilize IT, specifically mobile technology in new business development and its effect on the small businesses</a:t>
            </a:r>
          </a:p>
          <a:p>
            <a:endParaRPr lang="en-US" dirty="0"/>
          </a:p>
          <a:p>
            <a:r>
              <a:rPr lang="en-US" dirty="0" smtClean="0"/>
              <a:t>Hypothesis:</a:t>
            </a:r>
          </a:p>
          <a:p>
            <a:pPr lvl="1"/>
            <a:r>
              <a:rPr lang="en-US" dirty="0" smtClean="0"/>
              <a:t>The use of Mobile Technology in new business development strongly increases productivity, client relations/communication, marketing and sales and product development.</a:t>
            </a:r>
          </a:p>
        </p:txBody>
      </p:sp>
    </p:spTree>
    <p:extLst>
      <p:ext uri="{BB962C8B-B14F-4D97-AF65-F5344CB8AC3E}">
        <p14:creationId xmlns:p14="http://schemas.microsoft.com/office/powerpoint/2010/main" val="1601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Scholarly reviews</a:t>
            </a:r>
          </a:p>
          <a:p>
            <a:r>
              <a:rPr lang="en-US" dirty="0" smtClean="0"/>
              <a:t>Professional Surveys</a:t>
            </a:r>
          </a:p>
          <a:p>
            <a:r>
              <a:rPr lang="en-US" dirty="0" smtClean="0"/>
              <a:t>Personal Surveys</a:t>
            </a:r>
          </a:p>
          <a:p>
            <a:r>
              <a:rPr lang="en-US" dirty="0" smtClean="0"/>
              <a:t>Interviews</a:t>
            </a:r>
          </a:p>
        </p:txBody>
      </p:sp>
      <p:pic>
        <p:nvPicPr>
          <p:cNvPr id="6" name="Picture 5" descr="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2" y="4418754"/>
            <a:ext cx="2439245" cy="2439245"/>
          </a:xfrm>
          <a:prstGeom prst="rect">
            <a:avLst/>
          </a:prstGeom>
        </p:spPr>
      </p:pic>
      <p:pic>
        <p:nvPicPr>
          <p:cNvPr id="7" name="Picture 6" descr="surv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74" y="1600200"/>
            <a:ext cx="3083626" cy="20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508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Scholarly Research: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76714"/>
            <a:ext cx="8229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Mobile Technology helps businesses with…</a:t>
            </a: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/>
              <a:t>Productivity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allows businesses to access work documents on the go, integrate system with mobile devices and use company resources from anywhere</a:t>
            </a: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/>
              <a:t>Client Relations/Communication </a:t>
            </a:r>
            <a:r>
              <a:rPr lang="en-US" sz="2400" dirty="0" smtClean="0">
                <a:sym typeface="Wingdings"/>
              </a:rPr>
              <a:t> allows real time communication with office and interactive order processing</a:t>
            </a: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/>
              <a:t>Marketing and Sales </a:t>
            </a:r>
            <a:r>
              <a:rPr lang="en-US" sz="2400" dirty="0" smtClean="0">
                <a:sym typeface="Wingdings"/>
              </a:rPr>
              <a:t> Mobile apps, advertisements</a:t>
            </a: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/>
              <a:t>Product Development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Allow clients to feel they have more impact on product/service</a:t>
            </a:r>
            <a:endParaRPr lang="en-US" sz="2400" u="sng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77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2800" dirty="0" smtClean="0"/>
              <a:t> </a:t>
            </a:r>
            <a:r>
              <a:rPr lang="en-US" sz="3300" dirty="0" smtClean="0"/>
              <a:t>Professional Survey of Small/New Business Owners</a:t>
            </a:r>
          </a:p>
          <a:p>
            <a:r>
              <a:rPr lang="en-US" sz="3300" dirty="0" smtClean="0"/>
              <a:t>Significant potential:</a:t>
            </a:r>
          </a:p>
          <a:p>
            <a:pPr lvl="1"/>
            <a:r>
              <a:rPr lang="en-US" sz="3300" dirty="0" smtClean="0"/>
              <a:t>68% Communication, 31% CRM, 21% Order Processing, 40% GPS, 35% Marketing, 23% Project Management</a:t>
            </a:r>
          </a:p>
          <a:p>
            <a:r>
              <a:rPr lang="en-US" sz="3300" dirty="0" smtClean="0"/>
              <a:t>Biggest Barriers:</a:t>
            </a:r>
          </a:p>
          <a:p>
            <a:pPr lvl="1"/>
            <a:r>
              <a:rPr lang="en-US" sz="3300" dirty="0" smtClean="0"/>
              <a:t>33% Few Relevant Uses for Business, 25% Cost, 14% Making time to learn, 11% lack of technical expertise, 7% Security Concerns</a:t>
            </a:r>
          </a:p>
          <a:p>
            <a:r>
              <a:rPr lang="en-US" sz="3300" dirty="0" smtClean="0"/>
              <a:t>Who can benefit:</a:t>
            </a:r>
          </a:p>
          <a:p>
            <a:pPr lvl="1"/>
            <a:r>
              <a:rPr lang="en-US" sz="3300" dirty="0" smtClean="0"/>
              <a:t>83% Individuals/Entrepreneurs</a:t>
            </a:r>
          </a:p>
          <a:p>
            <a:pPr lvl="1"/>
            <a:r>
              <a:rPr lang="en-US" sz="3300" dirty="0" smtClean="0"/>
              <a:t>83% Small Businesses</a:t>
            </a:r>
          </a:p>
          <a:p>
            <a:pPr lvl="1"/>
            <a:r>
              <a:rPr lang="en-US" sz="3300" dirty="0" smtClean="0"/>
              <a:t>76% Mid-Sized Companies</a:t>
            </a:r>
          </a:p>
          <a:p>
            <a:pPr lvl="1"/>
            <a:r>
              <a:rPr lang="en-US" sz="3300" dirty="0" smtClean="0"/>
              <a:t>74% Large Companies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Inspired-Entrepreneurshi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50" y="4207078"/>
            <a:ext cx="2558780" cy="19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8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265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Personal Surveys</a:t>
            </a:r>
          </a:p>
          <a:p>
            <a:pPr lvl="1"/>
            <a:r>
              <a:rPr lang="en-US" dirty="0" smtClean="0"/>
              <a:t>Conducted survey of peers and classmates</a:t>
            </a:r>
            <a:endParaRPr lang="en-US" sz="2400" dirty="0"/>
          </a:p>
          <a:p>
            <a:r>
              <a:rPr lang="en-US" sz="2400" dirty="0" smtClean="0"/>
              <a:t>If you were starting a new business, how big of an emphasis would you put on utilizing mobile technology?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03554380"/>
              </p:ext>
            </p:extLst>
          </p:nvPr>
        </p:nvGraphicFramePr>
        <p:xfrm>
          <a:off x="2820365" y="3651425"/>
          <a:ext cx="6096000" cy="306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750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86"/>
            <a:ext cx="8229600" cy="143691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Why Mobile Tech Should be Used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Productivity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Profitability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Connectivity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productiv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60" y="1744209"/>
            <a:ext cx="2939846" cy="2449872"/>
          </a:xfrm>
          <a:prstGeom prst="rect">
            <a:avLst/>
          </a:prstGeom>
        </p:spPr>
      </p:pic>
      <p:pic>
        <p:nvPicPr>
          <p:cNvPr id="8" name="Picture 7" descr="banner_mobile_ap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60" y="4273693"/>
            <a:ext cx="2777786" cy="206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How Mobile Technology Is Utilized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My advice to an entrepreneur looking to utilize Mobile Technology:</a:t>
            </a:r>
          </a:p>
          <a:p>
            <a:pPr lvl="1"/>
            <a:r>
              <a:rPr lang="en-US" dirty="0" smtClean="0"/>
              <a:t>Define Goals</a:t>
            </a:r>
          </a:p>
          <a:p>
            <a:pPr lvl="2"/>
            <a:r>
              <a:rPr lang="en-US" dirty="0" smtClean="0"/>
              <a:t>Different Mobile Technologies can be utilized to accomplish different business goals</a:t>
            </a:r>
          </a:p>
          <a:p>
            <a:pPr lvl="2"/>
            <a:r>
              <a:rPr lang="en-US" dirty="0" smtClean="0"/>
              <a:t>Mobile advertisements </a:t>
            </a:r>
            <a:r>
              <a:rPr lang="en-US" dirty="0" smtClean="0">
                <a:sym typeface="Wingdings"/>
              </a:rPr>
              <a:t> Marketing vs. Mobile CRM  Productivity</a:t>
            </a:r>
          </a:p>
          <a:p>
            <a:pPr lvl="1"/>
            <a:r>
              <a:rPr lang="en-US" dirty="0" smtClean="0">
                <a:sym typeface="Wingdings"/>
              </a:rPr>
              <a:t>Weigh Pros vs. Cons</a:t>
            </a:r>
          </a:p>
          <a:p>
            <a:pPr lvl="2"/>
            <a:r>
              <a:rPr lang="en-US" dirty="0" smtClean="0">
                <a:sym typeface="Wingdings"/>
              </a:rPr>
              <a:t>Example: Increased Productivity/Profitability vs. Time/People needed to implement and maintain</a:t>
            </a:r>
            <a:endParaRPr lang="en-US" dirty="0" smtClean="0"/>
          </a:p>
          <a:p>
            <a:pPr lvl="1"/>
            <a:r>
              <a:rPr lang="en-US" dirty="0" smtClean="0"/>
              <a:t>Develop a Strategy</a:t>
            </a:r>
          </a:p>
          <a:p>
            <a:pPr lvl="2"/>
            <a:r>
              <a:rPr lang="en-US" dirty="0" smtClean="0"/>
              <a:t>Once you have defined goals of the business, you can then develop a mobile strategy based on what technologies you will be implementing</a:t>
            </a:r>
          </a:p>
        </p:txBody>
      </p:sp>
    </p:spTree>
    <p:extLst>
      <p:ext uri="{BB962C8B-B14F-4D97-AF65-F5344CB8AC3E}">
        <p14:creationId xmlns:p14="http://schemas.microsoft.com/office/powerpoint/2010/main" val="1005596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148</TotalTime>
  <Words>1135</Words>
  <Application>Microsoft Macintosh PowerPoint</Application>
  <PresentationFormat>On-screen Show (4:3)</PresentationFormat>
  <Paragraphs>150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Breeze</vt:lpstr>
      <vt:lpstr>I399</vt:lpstr>
      <vt:lpstr>PowerPoint Presentation</vt:lpstr>
      <vt:lpstr>Objective</vt:lpstr>
      <vt:lpstr>Methods</vt:lpstr>
      <vt:lpstr>Important Findings</vt:lpstr>
      <vt:lpstr>Important Findings</vt:lpstr>
      <vt:lpstr>Important Findings</vt:lpstr>
      <vt:lpstr>Conclusion Why Mobile Tech Should be Used</vt:lpstr>
      <vt:lpstr>Conclusion How Mobile Technology Is Utilized</vt:lpstr>
      <vt:lpstr>PowerPoint Presentation</vt:lpstr>
      <vt:lpstr>Objective</vt:lpstr>
      <vt:lpstr>Methods</vt:lpstr>
      <vt:lpstr>Important Findings</vt:lpstr>
      <vt:lpstr>Important Findings</vt:lpstr>
      <vt:lpstr>Important Findings</vt:lpstr>
      <vt:lpstr>Important Findings</vt:lpstr>
      <vt:lpstr>Conclusion Why E-Commerce Should be Used</vt:lpstr>
      <vt:lpstr>Conclusion How E-Commerce Is Utilized</vt:lpstr>
      <vt:lpstr>E-Marketing </vt:lpstr>
      <vt:lpstr>Objective  </vt:lpstr>
      <vt:lpstr>Methods</vt:lpstr>
      <vt:lpstr>Scholarly reviews</vt:lpstr>
      <vt:lpstr>Survey </vt:lpstr>
      <vt:lpstr>Conclusion  Why digital marketing should be used?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Schwaber</dc:creator>
  <cp:lastModifiedBy>Saqar  Alhajri</cp:lastModifiedBy>
  <cp:revision>14</cp:revision>
  <dcterms:created xsi:type="dcterms:W3CDTF">2012-11-27T00:02:31Z</dcterms:created>
  <dcterms:modified xsi:type="dcterms:W3CDTF">2012-11-28T15:40:50Z</dcterms:modified>
</cp:coreProperties>
</file>