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4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5CCFA7-E3D0-594F-8F3C-1E144DFCA4FD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721563-7BAD-C842-960C-8C2AF1348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roups.google.com/group/i399---mobileubiquitouscomput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I399 Mobile Computing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Peyman</a:t>
            </a:r>
            <a:r>
              <a:rPr lang="en-US" dirty="0" smtClean="0"/>
              <a:t>, Adrian, John, Brad</a:t>
            </a:r>
          </a:p>
          <a:p>
            <a:endParaRPr lang="en-US" dirty="0" smtClean="0"/>
          </a:p>
          <a:p>
            <a:r>
              <a:rPr lang="en-US" dirty="0" smtClean="0"/>
              <a:t>Mentors:</a:t>
            </a:r>
          </a:p>
          <a:p>
            <a:r>
              <a:rPr lang="en-US" dirty="0" err="1" smtClean="0"/>
              <a:t>Beenish</a:t>
            </a:r>
            <a:r>
              <a:rPr lang="en-US" dirty="0" smtClean="0"/>
              <a:t>, </a:t>
            </a:r>
            <a:r>
              <a:rPr lang="en-US" dirty="0" err="1" smtClean="0"/>
              <a:t>Santosh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 –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mobile/ubiquitous computing?</a:t>
            </a:r>
          </a:p>
          <a:p>
            <a:r>
              <a:rPr lang="en-US" dirty="0" smtClean="0"/>
              <a:t>What hardware and software concepts does it encompass? – Networking, wireless protocols, security, programming frameworks, mobile OS/apps, design aspects etc</a:t>
            </a:r>
          </a:p>
          <a:p>
            <a:r>
              <a:rPr lang="en-US" dirty="0" smtClean="0"/>
              <a:t>Mark </a:t>
            </a:r>
            <a:r>
              <a:rPr lang="en-US" dirty="0" err="1" smtClean="0"/>
              <a:t>Weiser’s</a:t>
            </a:r>
            <a:r>
              <a:rPr lang="en-US" dirty="0" smtClean="0"/>
              <a:t> </a:t>
            </a:r>
            <a:r>
              <a:rPr lang="en-US" dirty="0" smtClean="0"/>
              <a:t>ideas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 – Potential areas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Programming under resource constraints</a:t>
            </a:r>
          </a:p>
          <a:p>
            <a:pPr lvl="1"/>
            <a:r>
              <a:rPr lang="en-US" dirty="0" smtClean="0"/>
              <a:t>Gaming, graphics, OS, memory management</a:t>
            </a:r>
          </a:p>
          <a:p>
            <a:r>
              <a:rPr lang="en-US" dirty="0" smtClean="0"/>
              <a:t>Networking</a:t>
            </a:r>
          </a:p>
          <a:p>
            <a:pPr lvl="1"/>
            <a:r>
              <a:rPr lang="en-US" dirty="0" smtClean="0"/>
              <a:t>Wireless protocols, </a:t>
            </a:r>
            <a:r>
              <a:rPr lang="en-US" dirty="0" err="1" smtClean="0"/>
              <a:t>bluetooth</a:t>
            </a:r>
            <a:r>
              <a:rPr lang="en-US" dirty="0" smtClean="0"/>
              <a:t>, bandwidth management</a:t>
            </a:r>
          </a:p>
          <a:p>
            <a:r>
              <a:rPr lang="en-US" dirty="0" smtClean="0"/>
              <a:t>Mobile apps</a:t>
            </a:r>
          </a:p>
          <a:p>
            <a:pPr lvl="1"/>
            <a:r>
              <a:rPr lang="en-US" dirty="0" smtClean="0"/>
              <a:t>What’s not?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– Choice of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HCI aspects of mobile computing</a:t>
            </a:r>
          </a:p>
          <a:p>
            <a:r>
              <a:rPr lang="en-US" dirty="0" smtClean="0"/>
              <a:t>Mobile apps</a:t>
            </a:r>
          </a:p>
          <a:p>
            <a:r>
              <a:rPr lang="en-US" dirty="0" err="1" smtClean="0"/>
              <a:t>iPhone</a:t>
            </a:r>
            <a:r>
              <a:rPr lang="en-US" dirty="0" smtClean="0"/>
              <a:t>, Android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– </a:t>
            </a:r>
            <a:r>
              <a:rPr lang="en-US" dirty="0"/>
              <a:t>P</a:t>
            </a:r>
            <a:r>
              <a:rPr lang="en-US" dirty="0" smtClean="0"/>
              <a:t>roject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Candidate idea:</a:t>
            </a:r>
          </a:p>
          <a:p>
            <a:pPr lvl="1"/>
            <a:r>
              <a:rPr lang="en-US" dirty="0" smtClean="0"/>
              <a:t>IU bus locator on a hand held device</a:t>
            </a:r>
          </a:p>
          <a:p>
            <a:pPr lvl="1"/>
            <a:r>
              <a:rPr lang="en-US" dirty="0" smtClean="0"/>
              <a:t>Query bus’ current locations using GPS information</a:t>
            </a:r>
          </a:p>
          <a:p>
            <a:pPr lvl="1"/>
            <a:r>
              <a:rPr lang="en-US" dirty="0" smtClean="0"/>
              <a:t>Using Google maps API</a:t>
            </a:r>
          </a:p>
          <a:p>
            <a:pPr lvl="1"/>
            <a:r>
              <a:rPr lang="en-US" dirty="0" smtClean="0"/>
              <a:t>GPS data could be simulated</a:t>
            </a:r>
          </a:p>
          <a:p>
            <a:r>
              <a:rPr lang="en-US" dirty="0" smtClean="0"/>
              <a:t>Focus on app design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User requirements analysis</a:t>
            </a:r>
          </a:p>
          <a:p>
            <a:pPr lvl="1"/>
            <a:r>
              <a:rPr lang="en-US" dirty="0" smtClean="0"/>
              <a:t>Survey questionnaire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Starting last week</a:t>
            </a:r>
          </a:p>
          <a:p>
            <a:r>
              <a:rPr lang="en-US" dirty="0" smtClean="0"/>
              <a:t>4 weeks for prototyping</a:t>
            </a:r>
          </a:p>
          <a:p>
            <a:pPr lvl="1"/>
            <a:r>
              <a:rPr lang="en-US" dirty="0" smtClean="0"/>
              <a:t>Requirements analysis, prototype model, evaluation, finalization</a:t>
            </a:r>
          </a:p>
          <a:p>
            <a:r>
              <a:rPr lang="en-US" dirty="0" smtClean="0"/>
              <a:t>5 weeks for implementation</a:t>
            </a:r>
          </a:p>
          <a:p>
            <a:pPr lvl="1"/>
            <a:r>
              <a:rPr lang="en-US" dirty="0" smtClean="0"/>
              <a:t>SDK, API</a:t>
            </a:r>
          </a:p>
          <a:p>
            <a:r>
              <a:rPr lang="en-US" dirty="0" smtClean="0"/>
              <a:t>1 week for </a:t>
            </a:r>
            <a:r>
              <a:rPr lang="en-US" dirty="0" smtClean="0"/>
              <a:t>poster</a:t>
            </a:r>
          </a:p>
          <a:p>
            <a:r>
              <a:rPr lang="en-US" dirty="0" smtClean="0"/>
              <a:t>P</a:t>
            </a:r>
            <a:r>
              <a:rPr lang="en-US" dirty="0" smtClean="0"/>
              <a:t>ipelines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online presence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http://groups.google.com/group/i399---mobileubiquitouscomputing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179</TotalTime>
  <Words>196</Words>
  <Application>Microsoft Macintosh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I399 Mobile Computing Group</vt:lpstr>
      <vt:lpstr>Step 1 – Concepts</vt:lpstr>
      <vt:lpstr>Step 2 – Potential areas of interest</vt:lpstr>
      <vt:lpstr>Step 3 – Choice of area</vt:lpstr>
      <vt:lpstr>Step 4 – Project idea</vt:lpstr>
      <vt:lpstr>Current status</vt:lpstr>
      <vt:lpstr>Future plans</vt:lpstr>
      <vt:lpstr>Our online presence</vt:lpstr>
    </vt:vector>
  </TitlesOfParts>
  <Company>Indiana University Bloomington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I399 Mobile Computing Group</dc:title>
  <dc:creator>Santosh Manicka</dc:creator>
  <cp:lastModifiedBy>Santosh Manicka</cp:lastModifiedBy>
  <cp:revision>22</cp:revision>
  <dcterms:created xsi:type="dcterms:W3CDTF">2010-02-22T16:54:02Z</dcterms:created>
  <dcterms:modified xsi:type="dcterms:W3CDTF">2010-02-22T17:28:15Z</dcterms:modified>
</cp:coreProperties>
</file>