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75" autoAdjust="0"/>
    <p:restoredTop sz="94622" autoAdjust="0"/>
  </p:normalViewPr>
  <p:slideViewPr>
    <p:cSldViewPr>
      <p:cViewPr varScale="1">
        <p:scale>
          <a:sx n="90" d="100"/>
          <a:sy n="90" d="100"/>
        </p:scale>
        <p:origin x="-442" y="-8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40" d="100"/>
          <a:sy n="40" d="100"/>
        </p:scale>
        <p:origin x="-1570" y="-67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FDF7A0C-B411-432D-94AC-340A7709CFBF}" type="datetimeFigureOut">
              <a:rPr lang="en-US" smtClean="0"/>
              <a:pPr/>
              <a:t>2/1/2010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F528F8A-8D50-482E-9357-6B615110BA2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E998CFA-9E75-45FB-8935-946BE073FC00}" type="datetimeFigureOut">
              <a:rPr lang="en-US" smtClean="0"/>
              <a:pPr/>
              <a:t>2/1/2010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6CB1FE7-8361-46B6-8807-0D0FEB56D0A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CB1FE7-8361-46B6-8807-0D0FEB56D0A1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CB1FE7-8361-46B6-8807-0D0FEB56D0A1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CB1FE7-8361-46B6-8807-0D0FEB56D0A1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CB1FE7-8361-46B6-8807-0D0FEB56D0A1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CB1FE7-8361-46B6-8807-0D0FEB56D0A1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CB1FE7-8361-46B6-8807-0D0FEB56D0A1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CB1FE7-8361-46B6-8807-0D0FEB56D0A1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CB1FE7-8361-46B6-8807-0D0FEB56D0A1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CB1FE7-8361-46B6-8807-0D0FEB56D0A1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CB1FE7-8361-46B6-8807-0D0FEB56D0A1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CB1FE7-8361-46B6-8807-0D0FEB56D0A1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b="1" smtClean="0">
                <a:solidFill>
                  <a:schemeClr val="tx1"/>
                </a:solidFill>
              </a:rPr>
              <a:t>I399</a:t>
            </a:r>
            <a:r>
              <a:rPr lang="en-US" b="1" smtClean="0"/>
              <a:t>     </a:t>
            </a:r>
            <a:fld id="{3DFAF699-94D7-49F0-A77E-49E1648DADD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043A531-A4EC-4A55-B52C-7921243F2107}" type="datetimeFigureOut">
              <a:rPr lang="en-US" smtClean="0"/>
              <a:pPr/>
              <a:t>2/1/2010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AF699-94D7-49F0-A77E-49E1648DADD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043A531-A4EC-4A55-B52C-7921243F2107}" type="datetimeFigureOut">
              <a:rPr lang="en-US" smtClean="0"/>
              <a:pPr/>
              <a:t>2/1/2010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AF699-94D7-49F0-A77E-49E1648DADD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>
            <a:lvl1pPr>
              <a:defRPr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19200"/>
            <a:ext cx="9144000" cy="5257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5"/>
          <p:cNvSpPr txBox="1">
            <a:spLocks/>
          </p:cNvSpPr>
          <p:nvPr userDrawn="1"/>
        </p:nvSpPr>
        <p:spPr>
          <a:xfrm>
            <a:off x="7010400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 Rounded MT Bold" pitchFamily="34" charset="0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Rounded MT Bold" pitchFamily="34" charset="0"/>
                <a:ea typeface="+mn-ea"/>
                <a:cs typeface="+mn-cs"/>
              </a:rPr>
              <a:t>I399</a:t>
            </a:r>
            <a:r>
              <a:rPr kumimoji="0" lang="en-US" sz="1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Arial Rounded MT Bold" pitchFamily="34" charset="0"/>
                <a:ea typeface="+mn-ea"/>
                <a:cs typeface="+mn-cs"/>
              </a:rPr>
              <a:t>     </a:t>
            </a:r>
            <a:fld id="{3DFAF699-94D7-49F0-A77E-49E1648DADD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Arial Rounded MT Bold" pitchFamily="34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 Rounded MT Bold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043A531-A4EC-4A55-B52C-7921243F2107}" type="datetimeFigureOut">
              <a:rPr lang="en-US" smtClean="0"/>
              <a:pPr/>
              <a:t>2/1/2010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AF699-94D7-49F0-A77E-49E1648DADD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043A531-A4EC-4A55-B52C-7921243F2107}" type="datetimeFigureOut">
              <a:rPr lang="en-US" smtClean="0"/>
              <a:pPr/>
              <a:t>2/1/2010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AF699-94D7-49F0-A77E-49E1648DADD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043A531-A4EC-4A55-B52C-7921243F2107}" type="datetimeFigureOut">
              <a:rPr lang="en-US" smtClean="0"/>
              <a:pPr/>
              <a:t>2/1/2010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AF699-94D7-49F0-A77E-49E1648DADD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043A531-A4EC-4A55-B52C-7921243F2107}" type="datetimeFigureOut">
              <a:rPr lang="en-US" smtClean="0"/>
              <a:pPr/>
              <a:t>2/1/2010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AF699-94D7-49F0-A77E-49E1648DADD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043A531-A4EC-4A55-B52C-7921243F2107}" type="datetimeFigureOut">
              <a:rPr lang="en-US" smtClean="0"/>
              <a:pPr/>
              <a:t>2/1/2010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AF699-94D7-49F0-A77E-49E1648DADD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043A531-A4EC-4A55-B52C-7921243F2107}" type="datetimeFigureOut">
              <a:rPr lang="en-US" smtClean="0"/>
              <a:pPr/>
              <a:t>2/1/2010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AF699-94D7-49F0-A77E-49E1648DADD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043A531-A4EC-4A55-B52C-7921243F2107}" type="datetimeFigureOut">
              <a:rPr lang="en-US" smtClean="0"/>
              <a:pPr/>
              <a:t>2/1/2010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AF699-94D7-49F0-A77E-49E1648DADD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  <a:alpha val="59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10400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 Rounded MT Bold" pitchFamily="34" charset="0"/>
              </a:defRPr>
            </a:lvl1pPr>
          </a:lstStyle>
          <a:p>
            <a:r>
              <a:rPr lang="en-US" b="1" dirty="0" smtClean="0">
                <a:solidFill>
                  <a:schemeClr val="tx1"/>
                </a:solidFill>
              </a:rPr>
              <a:t>I399</a:t>
            </a:r>
            <a:r>
              <a:rPr lang="en-US" b="1" dirty="0" smtClean="0"/>
              <a:t>     </a:t>
            </a:r>
            <a:fld id="{3DFAF699-94D7-49F0-A77E-49E1648DADD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gcf@indiana.edu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infomall.org/I399" TargetMode="Externa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mailto:bscastle@indiana.edu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shilim@indiana.edu" TargetMode="External"/><Relationship Id="rId5" Type="http://schemas.openxmlformats.org/officeDocument/2006/relationships/hyperlink" Target="mailto:lamberta@indiana.edu" TargetMode="External"/><Relationship Id="rId4" Type="http://schemas.openxmlformats.org/officeDocument/2006/relationships/hyperlink" Target="mailto:jbobowsk@indiana.edu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mailto:bchaudry@indiana.edu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ayjuarez@indiana.edu" TargetMode="External"/><Relationship Id="rId5" Type="http://schemas.openxmlformats.org/officeDocument/2006/relationships/hyperlink" Target="mailto:jpcabrer@indiana.edu" TargetMode="External"/><Relationship Id="rId4" Type="http://schemas.openxmlformats.org/officeDocument/2006/relationships/hyperlink" Target="mailto:bbbecker@indiana.edu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mailto:zhguo@indiana.edu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maroche@indiana.edu" TargetMode="External"/><Relationship Id="rId5" Type="http://schemas.openxmlformats.org/officeDocument/2006/relationships/hyperlink" Target="mailto:aheleine@indiana.edu" TargetMode="External"/><Relationship Id="rId4" Type="http://schemas.openxmlformats.org/officeDocument/2006/relationships/hyperlink" Target="mailto:jjhughes@indiana.edu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mailto:echintha@cs.indiana.edu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nswan@indiana.edu" TargetMode="External"/><Relationship Id="rId5" Type="http://schemas.openxmlformats.org/officeDocument/2006/relationships/hyperlink" Target="mailto:ekiser@indiana.edu" TargetMode="External"/><Relationship Id="rId4" Type="http://schemas.openxmlformats.org/officeDocument/2006/relationships/hyperlink" Target="mailto:mjkeel@indiana.edu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mailto:gargv@umail.iu.edu" TargetMode="External"/><Relationship Id="rId7" Type="http://schemas.openxmlformats.org/officeDocument/2006/relationships/hyperlink" Target="mailto:km40@indiana.edu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vjoshua@indiana.edu" TargetMode="External"/><Relationship Id="rId5" Type="http://schemas.openxmlformats.org/officeDocument/2006/relationships/hyperlink" Target="mailto:agraft@indiana.edu" TargetMode="External"/><Relationship Id="rId4" Type="http://schemas.openxmlformats.org/officeDocument/2006/relationships/hyperlink" Target="mailto:wtclark@umail.iu.edu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mailto:wnryan@indiana.edu" TargetMode="External"/><Relationship Id="rId7" Type="http://schemas.openxmlformats.org/officeDocument/2006/relationships/hyperlink" Target="mailto:otwalker@indiana.edu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mposborn@indiana.edu" TargetMode="External"/><Relationship Id="rId5" Type="http://schemas.openxmlformats.org/officeDocument/2006/relationships/hyperlink" Target="mailto:millejoe@indiana.edu" TargetMode="External"/><Relationship Id="rId4" Type="http://schemas.openxmlformats.org/officeDocument/2006/relationships/hyperlink" Target="mailto:jduket@indiana.edu" TargetMode="Externa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mailto:aleroger@indiana.edu" TargetMode="External"/><Relationship Id="rId3" Type="http://schemas.openxmlformats.org/officeDocument/2006/relationships/hyperlink" Target="mailto:caine@indiana.edu" TargetMode="External"/><Relationship Id="rId7" Type="http://schemas.openxmlformats.org/officeDocument/2006/relationships/hyperlink" Target="mailto:thortemi@indiana.edu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kh3@indiana.edu" TargetMode="External"/><Relationship Id="rId5" Type="http://schemas.openxmlformats.org/officeDocument/2006/relationships/hyperlink" Target="mailto:ajbuono@indiana.edu" TargetMode="External"/><Relationship Id="rId4" Type="http://schemas.openxmlformats.org/officeDocument/2006/relationships/hyperlink" Target="mailto:fuxin@umail.iu.edu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mailto:zhou@indiana.edu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patrickd@indiana.edu" TargetMode="External"/><Relationship Id="rId5" Type="http://schemas.openxmlformats.org/officeDocument/2006/relationships/hyperlink" Target="mailto:skmaccau@indiana.edu" TargetMode="External"/><Relationship Id="rId4" Type="http://schemas.openxmlformats.org/officeDocument/2006/relationships/hyperlink" Target="mailto:jtkinser@indiana.edu" TargetMode="Externa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hyperlink" Target="mailto:dalghani@iusb.edu" TargetMode="External"/><Relationship Id="rId3" Type="http://schemas.openxmlformats.org/officeDocument/2006/relationships/hyperlink" Target="mailto:gao4@cs.indiana.edu" TargetMode="External"/><Relationship Id="rId7" Type="http://schemas.openxmlformats.org/officeDocument/2006/relationships/hyperlink" Target="mailto:zyadda@indiana.edu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zhangxin@indiana.edu" TargetMode="External"/><Relationship Id="rId5" Type="http://schemas.openxmlformats.org/officeDocument/2006/relationships/hyperlink" Target="mailto:xqiu@indiana.edu" TargetMode="External"/><Relationship Id="rId10" Type="http://schemas.openxmlformats.org/officeDocument/2006/relationships/hyperlink" Target="mailto:drsandri@indiana.edu" TargetMode="External"/><Relationship Id="rId4" Type="http://schemas.openxmlformats.org/officeDocument/2006/relationships/hyperlink" Target="mailto:csethil@gmail.com" TargetMode="External"/><Relationship Id="rId9" Type="http://schemas.openxmlformats.org/officeDocument/2006/relationships/hyperlink" Target="mailto:jachorsl@indiana.edu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2286000"/>
          </a:xfrm>
        </p:spPr>
        <p:txBody>
          <a:bodyPr/>
          <a:lstStyle/>
          <a:p>
            <a:r>
              <a:rPr lang="en-US" b="1" dirty="0" smtClean="0"/>
              <a:t>Research Methods for Informatics and Computing </a:t>
            </a:r>
            <a:br>
              <a:rPr lang="en-US" b="1" dirty="0" smtClean="0"/>
            </a:br>
            <a:r>
              <a:rPr lang="en-US" b="1" dirty="0" smtClean="0"/>
              <a:t>C: Projects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971800"/>
            <a:ext cx="9144000" cy="3581400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en-US" sz="2800" dirty="0" smtClean="0"/>
              <a:t>Geoffrey Fox</a:t>
            </a:r>
          </a:p>
          <a:p>
            <a:pPr lvl="0" algn="ctr">
              <a:buNone/>
              <a:defRPr/>
            </a:pPr>
            <a:r>
              <a:rPr lang="en-US" sz="2400" dirty="0">
                <a:hlinkClick r:id="rId3"/>
              </a:rPr>
              <a:t>gcf@indiana.edu</a:t>
            </a:r>
            <a:r>
              <a:rPr lang="en-US" sz="2400" dirty="0"/>
              <a:t>            </a:t>
            </a:r>
          </a:p>
          <a:p>
            <a:pPr lvl="0" algn="ctr">
              <a:buNone/>
              <a:defRPr/>
            </a:pPr>
            <a:r>
              <a:rPr lang="en-US" sz="2400" dirty="0"/>
              <a:t> </a:t>
            </a:r>
            <a:r>
              <a:rPr lang="en-US" sz="2400" dirty="0">
                <a:hlinkClick r:id="rId4"/>
              </a:rPr>
              <a:t>http://</a:t>
            </a:r>
            <a:r>
              <a:rPr lang="en-US" sz="2400" dirty="0" smtClean="0">
                <a:hlinkClick r:id="rId4"/>
              </a:rPr>
              <a:t>www.infomall.org/I399</a:t>
            </a:r>
            <a:r>
              <a:rPr lang="en-US" sz="2400" dirty="0" smtClean="0"/>
              <a:t>   </a:t>
            </a:r>
            <a:endParaRPr lang="en-US" sz="2400" dirty="0"/>
          </a:p>
          <a:p>
            <a:pPr marL="0" indent="0" algn="ctr">
              <a:buNone/>
              <a:defRPr/>
            </a:pPr>
            <a:endParaRPr lang="en-US" sz="2400" dirty="0"/>
          </a:p>
          <a:p>
            <a:pPr lvl="0" algn="ctr"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Associate Dean for Research and Graduate Studies,  School of Informatics and Computing</a:t>
            </a:r>
          </a:p>
          <a:p>
            <a:pPr algn="ctr"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Indiana University Bloomington</a:t>
            </a:r>
          </a:p>
          <a:p>
            <a:pPr algn="ctr"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Director, Digital Science Center, Pervasive Technology Institute</a:t>
            </a:r>
          </a:p>
          <a:p>
            <a:pPr lvl="0" algn="ctr">
              <a:buNone/>
            </a:pP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Artificial Intelligence and Data mining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Mentors</a:t>
            </a:r>
            <a:endParaRPr lang="en-US" dirty="0" smtClean="0"/>
          </a:p>
          <a:p>
            <a:r>
              <a:rPr lang="en-US" dirty="0" smtClean="0"/>
              <a:t>“Brent Castle”  &lt;</a:t>
            </a:r>
            <a:r>
              <a:rPr lang="en-US" u="sng" dirty="0" smtClean="0">
                <a:hlinkClick r:id="rId3"/>
              </a:rPr>
              <a:t>bscastle@indiana.edu</a:t>
            </a:r>
            <a:r>
              <a:rPr lang="en-US" dirty="0" smtClean="0"/>
              <a:t>&gt;</a:t>
            </a:r>
          </a:p>
          <a:p>
            <a:r>
              <a:rPr lang="en-US" dirty="0" err="1" smtClean="0"/>
              <a:t>Huijun</a:t>
            </a:r>
            <a:r>
              <a:rPr lang="en-US" dirty="0" smtClean="0"/>
              <a:t> Wang &lt;huiwang@umail.iu.edu&gt;</a:t>
            </a:r>
          </a:p>
          <a:p>
            <a:r>
              <a:rPr lang="en-US" b="1" dirty="0" smtClean="0"/>
              <a:t>3 Students</a:t>
            </a:r>
            <a:endParaRPr lang="en-US" dirty="0" smtClean="0"/>
          </a:p>
          <a:p>
            <a:r>
              <a:rPr lang="en-US" dirty="0" err="1" smtClean="0"/>
              <a:t>Bobroski</a:t>
            </a:r>
            <a:r>
              <a:rPr lang="en-US" dirty="0" smtClean="0"/>
              <a:t> Jimmy &lt;</a:t>
            </a:r>
            <a:r>
              <a:rPr lang="en-US" u="sng" dirty="0" smtClean="0">
                <a:hlinkClick r:id="rId4"/>
              </a:rPr>
              <a:t>jbobowsk@indiana.edu</a:t>
            </a:r>
            <a:r>
              <a:rPr lang="en-US" dirty="0" smtClean="0"/>
              <a:t>&gt;</a:t>
            </a:r>
            <a:endParaRPr lang="en-US" dirty="0" smtClean="0"/>
          </a:p>
          <a:p>
            <a:r>
              <a:rPr lang="en-US" dirty="0" smtClean="0"/>
              <a:t>Lambert Amanda &lt;</a:t>
            </a:r>
            <a:r>
              <a:rPr lang="en-US" u="sng" dirty="0" smtClean="0">
                <a:hlinkClick r:id="rId5"/>
              </a:rPr>
              <a:t>lamberta@indiana.edu</a:t>
            </a:r>
            <a:r>
              <a:rPr lang="en-US" dirty="0" smtClean="0"/>
              <a:t>&gt;</a:t>
            </a:r>
            <a:endParaRPr lang="en-US" dirty="0" smtClean="0"/>
          </a:p>
          <a:p>
            <a:r>
              <a:rPr lang="en-US" dirty="0" smtClean="0"/>
              <a:t>Lim Shi </a:t>
            </a:r>
            <a:r>
              <a:rPr lang="en-US" dirty="0" err="1" smtClean="0"/>
              <a:t>Hui</a:t>
            </a:r>
            <a:r>
              <a:rPr lang="en-US" dirty="0" smtClean="0"/>
              <a:t> &lt;</a:t>
            </a:r>
            <a:r>
              <a:rPr lang="en-US" u="sng" dirty="0" smtClean="0">
                <a:hlinkClick r:id="rId6"/>
              </a:rPr>
              <a:t>shilim@indiana.edu</a:t>
            </a:r>
            <a:r>
              <a:rPr lang="en-US" dirty="0" smtClean="0"/>
              <a:t>&gt;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Mobile/Ubiquitous </a:t>
            </a:r>
            <a:r>
              <a:rPr lang="en-US" dirty="0" smtClean="0"/>
              <a:t>Computing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Mentors </a:t>
            </a:r>
            <a:r>
              <a:rPr lang="en-US" dirty="0" smtClean="0"/>
              <a:t> </a:t>
            </a:r>
            <a:endParaRPr lang="en-US" dirty="0" smtClean="0"/>
          </a:p>
          <a:p>
            <a:r>
              <a:rPr lang="en-US" dirty="0" err="1" smtClean="0"/>
              <a:t>Beenish</a:t>
            </a:r>
            <a:r>
              <a:rPr lang="en-US" dirty="0" smtClean="0"/>
              <a:t>  </a:t>
            </a:r>
            <a:r>
              <a:rPr lang="en-US" dirty="0" err="1" smtClean="0"/>
              <a:t>Chaudry</a:t>
            </a:r>
            <a:r>
              <a:rPr lang="en-US" dirty="0" smtClean="0"/>
              <a:t> &lt;</a:t>
            </a:r>
            <a:r>
              <a:rPr lang="en-US" u="sng" dirty="0" smtClean="0">
                <a:hlinkClick r:id="rId3"/>
              </a:rPr>
              <a:t>bchaudry@indiana.edu</a:t>
            </a:r>
            <a:r>
              <a:rPr lang="en-US" dirty="0" smtClean="0"/>
              <a:t>&gt;</a:t>
            </a:r>
          </a:p>
          <a:p>
            <a:r>
              <a:rPr lang="en-US" dirty="0" err="1" smtClean="0"/>
              <a:t>Santosh</a:t>
            </a:r>
            <a:r>
              <a:rPr lang="en-US" dirty="0" smtClean="0"/>
              <a:t> </a:t>
            </a:r>
            <a:r>
              <a:rPr lang="en-US" dirty="0" err="1" smtClean="0"/>
              <a:t>Manicka</a:t>
            </a:r>
            <a:r>
              <a:rPr lang="en-US" dirty="0" smtClean="0"/>
              <a:t> &lt;smanicka@umail.iu.edu&gt;</a:t>
            </a:r>
          </a:p>
          <a:p>
            <a:r>
              <a:rPr lang="en-US" b="1" dirty="0" smtClean="0"/>
              <a:t>3 Students</a:t>
            </a:r>
            <a:endParaRPr lang="en-US" dirty="0" smtClean="0"/>
          </a:p>
          <a:p>
            <a:r>
              <a:rPr lang="en-US" dirty="0" smtClean="0"/>
              <a:t>Becker Brad &lt;</a:t>
            </a:r>
            <a:r>
              <a:rPr lang="en-US" u="sng" dirty="0" smtClean="0">
                <a:hlinkClick r:id="rId4"/>
              </a:rPr>
              <a:t>bbbecker@indiana.edu</a:t>
            </a:r>
            <a:r>
              <a:rPr lang="en-US" dirty="0" smtClean="0"/>
              <a:t>&gt;</a:t>
            </a:r>
            <a:endParaRPr lang="en-US" dirty="0" smtClean="0"/>
          </a:p>
          <a:p>
            <a:r>
              <a:rPr lang="en-US" dirty="0" smtClean="0"/>
              <a:t>Cabrera John &lt;</a:t>
            </a:r>
            <a:r>
              <a:rPr lang="en-US" u="sng" dirty="0" smtClean="0">
                <a:hlinkClick r:id="rId5"/>
              </a:rPr>
              <a:t>jpcabrer@indiana.edu</a:t>
            </a:r>
            <a:r>
              <a:rPr lang="en-US" dirty="0" smtClean="0"/>
              <a:t>&gt;</a:t>
            </a:r>
            <a:endParaRPr lang="en-US" dirty="0" smtClean="0"/>
          </a:p>
          <a:p>
            <a:r>
              <a:rPr lang="en-US" dirty="0" err="1" smtClean="0"/>
              <a:t>Juareez</a:t>
            </a:r>
            <a:r>
              <a:rPr lang="en-US" dirty="0" smtClean="0"/>
              <a:t> Adrian </a:t>
            </a:r>
            <a:r>
              <a:rPr lang="en-US" dirty="0" smtClean="0"/>
              <a:t>&lt;</a:t>
            </a:r>
            <a:r>
              <a:rPr lang="en-US" u="sng" dirty="0" smtClean="0">
                <a:hlinkClick r:id="rId6"/>
              </a:rPr>
              <a:t>ayjuarez@indiana.edu</a:t>
            </a:r>
            <a:r>
              <a:rPr lang="en-US" u="sng" dirty="0" smtClean="0"/>
              <a:t>&gt;</a:t>
            </a:r>
            <a:endParaRPr lang="en-US" dirty="0" smtClean="0"/>
          </a:p>
          <a:p>
            <a:r>
              <a:rPr lang="en-US" dirty="0" err="1" smtClean="0"/>
              <a:t>Peyman</a:t>
            </a:r>
            <a:r>
              <a:rPr lang="en-US" dirty="0" smtClean="0"/>
              <a:t> </a:t>
            </a:r>
            <a:r>
              <a:rPr lang="en-US" dirty="0" err="1" smtClean="0"/>
              <a:t>Hosseinzadeh</a:t>
            </a:r>
            <a:r>
              <a:rPr lang="en-US" dirty="0" smtClean="0"/>
              <a:t> </a:t>
            </a:r>
            <a:r>
              <a:rPr lang="en-US" dirty="0" smtClean="0"/>
              <a:t>&lt;phossein@umail.iu.edu&gt;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Projects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dirty="0" smtClean="0">
                <a:ea typeface="Calibri"/>
                <a:cs typeface="Times New Roman"/>
              </a:rPr>
              <a:t>Explore </a:t>
            </a:r>
            <a:r>
              <a:rPr lang="en-US" dirty="0" smtClean="0">
                <a:ea typeface="Calibri"/>
                <a:cs typeface="Times New Roman"/>
              </a:rPr>
              <a:t>Google wave for Research Collaboration </a:t>
            </a:r>
            <a:r>
              <a:rPr lang="en-US" dirty="0" smtClean="0">
                <a:ea typeface="Calibri"/>
                <a:cs typeface="Times New Roman"/>
              </a:rPr>
              <a:t>(two)</a:t>
            </a:r>
            <a:endParaRPr lang="en-US" dirty="0" smtClean="0">
              <a:ea typeface="Calibri"/>
              <a:cs typeface="Times New Roman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dirty="0" smtClean="0">
                <a:ea typeface="Calibri"/>
                <a:cs typeface="Times New Roman"/>
              </a:rPr>
              <a:t>Design </a:t>
            </a:r>
            <a:r>
              <a:rPr lang="en-US" dirty="0" smtClean="0">
                <a:ea typeface="Calibri"/>
                <a:cs typeface="Times New Roman"/>
              </a:rPr>
              <a:t>and implement the SOIC Undergraduate Research Resource including list of summer opportunities and everything our students do. Improve SOIC research descriptions by interviewing faculty/preparing movies etc. </a:t>
            </a: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dirty="0" smtClean="0">
                <a:ea typeface="Calibri"/>
                <a:cs typeface="Times New Roman"/>
              </a:rPr>
              <a:t>HCI-D </a:t>
            </a:r>
            <a:endParaRPr lang="en-US" dirty="0" smtClean="0">
              <a:ea typeface="Calibri"/>
              <a:cs typeface="Times New Roman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dirty="0" smtClean="0">
                <a:ea typeface="Calibri"/>
                <a:cs typeface="Times New Roman"/>
              </a:rPr>
              <a:t>Health </a:t>
            </a:r>
            <a:r>
              <a:rPr lang="en-US" dirty="0" smtClean="0">
                <a:ea typeface="Calibri"/>
                <a:cs typeface="Times New Roman"/>
              </a:rPr>
              <a:t>Informatics </a:t>
            </a: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dirty="0" smtClean="0">
                <a:ea typeface="Calibri"/>
                <a:cs typeface="Times New Roman"/>
              </a:rPr>
              <a:t>Security</a:t>
            </a:r>
            <a:endParaRPr lang="en-US" dirty="0" smtClean="0">
              <a:ea typeface="Calibri"/>
              <a:cs typeface="Times New Roman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dirty="0" smtClean="0">
                <a:ea typeface="Calibri"/>
                <a:cs typeface="Times New Roman"/>
              </a:rPr>
              <a:t>Cyberinfrastructure/HPC  and Bioinformatics </a:t>
            </a:r>
            <a:endParaRPr lang="en-US" dirty="0" smtClean="0">
              <a:ea typeface="Calibri"/>
              <a:cs typeface="Times New Roman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dirty="0" smtClean="0">
                <a:ea typeface="Calibri"/>
                <a:cs typeface="Times New Roman"/>
              </a:rPr>
              <a:t>Artificial </a:t>
            </a:r>
            <a:r>
              <a:rPr lang="en-US" dirty="0" smtClean="0">
                <a:ea typeface="Calibri"/>
                <a:cs typeface="Times New Roman"/>
              </a:rPr>
              <a:t>Intelligence and Data mining </a:t>
            </a: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dirty="0" smtClean="0">
                <a:ea typeface="Calibri"/>
                <a:cs typeface="Times New Roman"/>
              </a:rPr>
              <a:t>Mobile/Ubiquitous </a:t>
            </a:r>
            <a:r>
              <a:rPr lang="en-US" dirty="0" smtClean="0">
                <a:ea typeface="Calibri"/>
                <a:cs typeface="Times New Roman"/>
              </a:rPr>
              <a:t>Computing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457200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Explore Google wave for Research Collaboration I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447800"/>
            <a:ext cx="9144000" cy="5257800"/>
          </a:xfrm>
        </p:spPr>
        <p:txBody>
          <a:bodyPr>
            <a:normAutofit/>
          </a:bodyPr>
          <a:lstStyle/>
          <a:p>
            <a:r>
              <a:rPr lang="en-US" b="1" dirty="0" smtClean="0"/>
              <a:t>Mentors</a:t>
            </a:r>
            <a:endParaRPr lang="en-US" dirty="0" smtClean="0"/>
          </a:p>
          <a:p>
            <a:r>
              <a:rPr lang="en-US" dirty="0" err="1" smtClean="0"/>
              <a:t>Zhenhua</a:t>
            </a:r>
            <a:r>
              <a:rPr lang="en-US" dirty="0" smtClean="0"/>
              <a:t> </a:t>
            </a:r>
            <a:r>
              <a:rPr lang="en-US" dirty="0" err="1" smtClean="0"/>
              <a:t>Guo</a:t>
            </a:r>
            <a:r>
              <a:rPr lang="en-US" dirty="0" smtClean="0"/>
              <a:t> &lt;</a:t>
            </a:r>
            <a:r>
              <a:rPr lang="en-US" u="sng" dirty="0" smtClean="0">
                <a:hlinkClick r:id="rId3"/>
              </a:rPr>
              <a:t>zhguo@indiana.edu</a:t>
            </a:r>
            <a:r>
              <a:rPr lang="en-US" dirty="0" smtClean="0"/>
              <a:t>&gt;</a:t>
            </a:r>
          </a:p>
          <a:p>
            <a:r>
              <a:rPr lang="en-US" dirty="0" smtClean="0"/>
              <a:t>"Dong, Xiao" &lt;xdong@indiana.edu&gt;</a:t>
            </a:r>
          </a:p>
          <a:p>
            <a:r>
              <a:rPr lang="en-US" b="1" dirty="0" smtClean="0"/>
              <a:t>4 Students</a:t>
            </a:r>
            <a:endParaRPr lang="en-US" dirty="0" smtClean="0"/>
          </a:p>
          <a:p>
            <a:r>
              <a:rPr lang="en-US" dirty="0" smtClean="0"/>
              <a:t>Cummins </a:t>
            </a:r>
            <a:r>
              <a:rPr lang="en-US" dirty="0" err="1" smtClean="0"/>
              <a:t>Kody</a:t>
            </a:r>
            <a:r>
              <a:rPr lang="en-US" dirty="0" smtClean="0"/>
              <a:t> 	&lt;kocummin@umail.iu.edu&gt;	</a:t>
            </a:r>
          </a:p>
          <a:p>
            <a:r>
              <a:rPr lang="en-US" dirty="0" smtClean="0"/>
              <a:t>Hughes </a:t>
            </a:r>
            <a:r>
              <a:rPr lang="en-US" dirty="0" err="1" smtClean="0"/>
              <a:t>Jenn</a:t>
            </a:r>
            <a:r>
              <a:rPr lang="en-US" dirty="0" smtClean="0"/>
              <a:t>  &lt;</a:t>
            </a:r>
            <a:r>
              <a:rPr lang="en-US" u="sng" dirty="0" smtClean="0"/>
              <a:t> </a:t>
            </a:r>
            <a:r>
              <a:rPr lang="en-US" u="sng" dirty="0" smtClean="0">
                <a:hlinkClick r:id="rId4"/>
              </a:rPr>
              <a:t>jjhughes@indiana.edu</a:t>
            </a:r>
            <a:r>
              <a:rPr lang="en-US" dirty="0" smtClean="0"/>
              <a:t>&gt;		</a:t>
            </a:r>
          </a:p>
          <a:p>
            <a:r>
              <a:rPr lang="en-US" dirty="0" err="1" smtClean="0"/>
              <a:t>Heleine</a:t>
            </a:r>
            <a:r>
              <a:rPr lang="en-US" dirty="0" smtClean="0"/>
              <a:t> Adam  &lt;</a:t>
            </a:r>
            <a:r>
              <a:rPr lang="en-US" u="sng" dirty="0" smtClean="0"/>
              <a:t> </a:t>
            </a:r>
            <a:r>
              <a:rPr lang="en-US" u="sng" dirty="0" smtClean="0">
                <a:hlinkClick r:id="rId5"/>
              </a:rPr>
              <a:t>aheleine@indiana.edu</a:t>
            </a:r>
            <a:r>
              <a:rPr lang="en-US" dirty="0" smtClean="0"/>
              <a:t>&gt;</a:t>
            </a:r>
            <a:endParaRPr lang="en-US" dirty="0" smtClean="0"/>
          </a:p>
          <a:p>
            <a:r>
              <a:rPr lang="en-US" dirty="0" smtClean="0"/>
              <a:t>Roche Michael &lt;</a:t>
            </a:r>
            <a:r>
              <a:rPr lang="en-US" u="sng" dirty="0" smtClean="0"/>
              <a:t> </a:t>
            </a:r>
            <a:r>
              <a:rPr lang="en-US" u="sng" dirty="0" smtClean="0">
                <a:hlinkClick r:id="rId6"/>
              </a:rPr>
              <a:t>maroche@indiana.edu</a:t>
            </a:r>
            <a:r>
              <a:rPr lang="en-US" dirty="0" smtClean="0"/>
              <a:t>&gt;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Explore Google wave for Research Collaboration II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Mentors</a:t>
            </a:r>
            <a:endParaRPr lang="en-US" dirty="0" smtClean="0"/>
          </a:p>
          <a:p>
            <a:r>
              <a:rPr lang="en-US" dirty="0" err="1" smtClean="0"/>
              <a:t>Eran</a:t>
            </a:r>
            <a:r>
              <a:rPr lang="en-US" dirty="0" smtClean="0"/>
              <a:t> </a:t>
            </a:r>
            <a:r>
              <a:rPr lang="en-US" dirty="0" err="1" smtClean="0"/>
              <a:t>Chinthaka</a:t>
            </a:r>
            <a:r>
              <a:rPr lang="en-US" dirty="0" smtClean="0"/>
              <a:t> &lt;</a:t>
            </a:r>
            <a:r>
              <a:rPr lang="en-US" u="sng" dirty="0" smtClean="0">
                <a:hlinkClick r:id="rId3"/>
              </a:rPr>
              <a:t>echintha@cs.indiana.edu</a:t>
            </a:r>
            <a:r>
              <a:rPr lang="en-US" dirty="0" smtClean="0"/>
              <a:t>&gt;</a:t>
            </a:r>
          </a:p>
          <a:p>
            <a:r>
              <a:rPr lang="en-US" dirty="0" err="1" smtClean="0"/>
              <a:t>rui</a:t>
            </a:r>
            <a:r>
              <a:rPr lang="en-US" dirty="0" smtClean="0"/>
              <a:t> </a:t>
            </a:r>
            <a:r>
              <a:rPr lang="en-US" dirty="0" err="1" smtClean="0"/>
              <a:t>wang</a:t>
            </a:r>
            <a:r>
              <a:rPr lang="en-US" dirty="0" smtClean="0"/>
              <a:t> &lt;wang63@indiana.edu&gt;</a:t>
            </a:r>
          </a:p>
          <a:p>
            <a:r>
              <a:rPr lang="en-US" b="1" dirty="0" smtClean="0"/>
              <a:t>3 Students</a:t>
            </a:r>
            <a:endParaRPr lang="en-US" dirty="0" smtClean="0"/>
          </a:p>
          <a:p>
            <a:r>
              <a:rPr lang="en-US" dirty="0" smtClean="0"/>
              <a:t>Keel Michael &lt;</a:t>
            </a:r>
            <a:r>
              <a:rPr lang="en-US" u="sng" dirty="0" smtClean="0">
                <a:hlinkClick r:id="rId4"/>
              </a:rPr>
              <a:t>mjkeel@indiana.edu</a:t>
            </a:r>
            <a:r>
              <a:rPr lang="en-US" dirty="0" smtClean="0"/>
              <a:t>&gt;		</a:t>
            </a:r>
          </a:p>
          <a:p>
            <a:r>
              <a:rPr lang="en-US" dirty="0" smtClean="0"/>
              <a:t>Kiser Erik &lt; </a:t>
            </a:r>
            <a:r>
              <a:rPr lang="en-US" u="sng" dirty="0" smtClean="0">
                <a:hlinkClick r:id="rId5"/>
              </a:rPr>
              <a:t>ekiser@indiana.edu</a:t>
            </a:r>
            <a:r>
              <a:rPr lang="en-US" dirty="0" smtClean="0"/>
              <a:t>&gt;		</a:t>
            </a:r>
          </a:p>
          <a:p>
            <a:r>
              <a:rPr lang="en-US" dirty="0" smtClean="0"/>
              <a:t>Swan Nicholas &lt;</a:t>
            </a:r>
            <a:r>
              <a:rPr lang="en-US" u="sng" dirty="0" smtClean="0">
                <a:hlinkClick r:id="rId6"/>
              </a:rPr>
              <a:t>nswan@indiana.edu</a:t>
            </a:r>
            <a:r>
              <a:rPr lang="en-US" dirty="0" smtClean="0"/>
              <a:t>&gt;	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Design and implement the SOIC Undergraduate Research Resource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b="1" dirty="0" smtClean="0"/>
              <a:t>I</a:t>
            </a:r>
            <a:r>
              <a:rPr lang="en-US" b="1" dirty="0" smtClean="0"/>
              <a:t>ncluding </a:t>
            </a:r>
            <a:r>
              <a:rPr lang="en-US" b="1" dirty="0" smtClean="0"/>
              <a:t>list of summer opportunities and everything our students do. Improve SOIC research descriptions by interviewing faculty/preparing movies etc. </a:t>
            </a:r>
            <a:endParaRPr lang="en-US" dirty="0" smtClean="0"/>
          </a:p>
          <a:p>
            <a:r>
              <a:rPr lang="en-US" b="1" dirty="0" smtClean="0"/>
              <a:t>Mentors</a:t>
            </a:r>
            <a:endParaRPr lang="en-US" dirty="0" smtClean="0"/>
          </a:p>
          <a:p>
            <a:r>
              <a:rPr lang="en-US" dirty="0" err="1" smtClean="0"/>
              <a:t>Vaibhav</a:t>
            </a:r>
            <a:r>
              <a:rPr lang="en-US" dirty="0" smtClean="0"/>
              <a:t> </a:t>
            </a:r>
            <a:r>
              <a:rPr lang="en-US" dirty="0" err="1" smtClean="0"/>
              <a:t>Garg</a:t>
            </a:r>
            <a:r>
              <a:rPr lang="en-US" dirty="0" smtClean="0"/>
              <a:t> &lt;</a:t>
            </a:r>
            <a:r>
              <a:rPr lang="en-US" u="sng" dirty="0" smtClean="0">
                <a:hlinkClick r:id="rId3"/>
              </a:rPr>
              <a:t>gargv@umail.iu.edu</a:t>
            </a:r>
            <a:r>
              <a:rPr lang="en-US" dirty="0" smtClean="0"/>
              <a:t>&gt;</a:t>
            </a:r>
          </a:p>
          <a:p>
            <a:r>
              <a:rPr lang="en-US" dirty="0" smtClean="0"/>
              <a:t>Wyatt Clark  &lt;</a:t>
            </a:r>
            <a:r>
              <a:rPr lang="en-US" u="sng" dirty="0" smtClean="0">
                <a:hlinkClick r:id="rId4"/>
              </a:rPr>
              <a:t>wtclark@umail.iu.edu</a:t>
            </a:r>
            <a:r>
              <a:rPr lang="en-US" dirty="0" smtClean="0"/>
              <a:t>&gt;</a:t>
            </a:r>
          </a:p>
          <a:p>
            <a:r>
              <a:rPr lang="en-US" b="1" dirty="0" smtClean="0"/>
              <a:t>3 Students</a:t>
            </a:r>
            <a:endParaRPr lang="en-US" dirty="0" smtClean="0"/>
          </a:p>
          <a:p>
            <a:r>
              <a:rPr lang="en-US" dirty="0" smtClean="0"/>
              <a:t>Graft Austin &lt;</a:t>
            </a:r>
            <a:r>
              <a:rPr lang="en-US" u="sng" dirty="0" smtClean="0">
                <a:hlinkClick r:id="rId5"/>
              </a:rPr>
              <a:t>agraft@indiana.edu</a:t>
            </a:r>
            <a:r>
              <a:rPr lang="en-US" dirty="0" smtClean="0"/>
              <a:t>&gt;		</a:t>
            </a:r>
          </a:p>
          <a:p>
            <a:r>
              <a:rPr lang="en-US" dirty="0" smtClean="0"/>
              <a:t>Joshua </a:t>
            </a:r>
            <a:r>
              <a:rPr lang="en-US" dirty="0" err="1" smtClean="0"/>
              <a:t>Veldez</a:t>
            </a:r>
            <a:r>
              <a:rPr lang="en-US" dirty="0" smtClean="0"/>
              <a:t>  &lt;</a:t>
            </a:r>
            <a:r>
              <a:rPr lang="en-US" u="sng" dirty="0" smtClean="0">
                <a:hlinkClick r:id="rId6"/>
              </a:rPr>
              <a:t>vjoshua@indiana.edu</a:t>
            </a:r>
            <a:r>
              <a:rPr lang="en-US" dirty="0" smtClean="0"/>
              <a:t>&gt;	</a:t>
            </a:r>
          </a:p>
          <a:p>
            <a:r>
              <a:rPr lang="en-US" dirty="0" smtClean="0"/>
              <a:t>Kelsey Miller  &lt;</a:t>
            </a:r>
            <a:r>
              <a:rPr lang="en-US" u="sng" dirty="0" smtClean="0">
                <a:hlinkClick r:id="rId7"/>
              </a:rPr>
              <a:t>km40@indiana.edu</a:t>
            </a:r>
            <a:r>
              <a:rPr lang="en-US" dirty="0" smtClean="0"/>
              <a:t>&gt;		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HCI-D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Mentors</a:t>
            </a:r>
            <a:endParaRPr lang="en-US" dirty="0" smtClean="0"/>
          </a:p>
          <a:p>
            <a:r>
              <a:rPr lang="en-US" dirty="0" smtClean="0"/>
              <a:t>William </a:t>
            </a:r>
            <a:r>
              <a:rPr lang="en-US" dirty="0" err="1" smtClean="0"/>
              <a:t>Hazlewood</a:t>
            </a:r>
            <a:r>
              <a:rPr lang="en-US" dirty="0" smtClean="0"/>
              <a:t> &lt;whazlewo@gmail.com&gt; </a:t>
            </a:r>
          </a:p>
          <a:p>
            <a:r>
              <a:rPr lang="en-US" dirty="0" smtClean="0"/>
              <a:t>Will Ryan &lt; </a:t>
            </a:r>
            <a:r>
              <a:rPr lang="en-US" u="sng" dirty="0" smtClean="0">
                <a:hlinkClick r:id="rId3"/>
              </a:rPr>
              <a:t>wnryan@indiana.edu</a:t>
            </a:r>
            <a:r>
              <a:rPr lang="en-US" dirty="0" smtClean="0"/>
              <a:t>&gt;</a:t>
            </a:r>
          </a:p>
          <a:p>
            <a:r>
              <a:rPr lang="en-US" b="1" dirty="0" smtClean="0"/>
              <a:t>4 Students</a:t>
            </a:r>
            <a:endParaRPr lang="en-US" dirty="0" smtClean="0"/>
          </a:p>
          <a:p>
            <a:r>
              <a:rPr lang="en-US" dirty="0" err="1" smtClean="0"/>
              <a:t>Duket</a:t>
            </a:r>
            <a:r>
              <a:rPr lang="en-US" dirty="0" smtClean="0"/>
              <a:t> Jaclyn &lt;</a:t>
            </a:r>
            <a:r>
              <a:rPr lang="en-US" u="sng" dirty="0" smtClean="0">
                <a:hlinkClick r:id="rId4"/>
              </a:rPr>
              <a:t>jduket@indiana.edu</a:t>
            </a:r>
            <a:r>
              <a:rPr lang="en-US" dirty="0" smtClean="0"/>
              <a:t>&gt;		</a:t>
            </a:r>
          </a:p>
          <a:p>
            <a:r>
              <a:rPr lang="en-US" dirty="0" smtClean="0"/>
              <a:t>Miller Joseph  &lt;</a:t>
            </a:r>
            <a:r>
              <a:rPr lang="en-US" u="sng" dirty="0" smtClean="0">
                <a:hlinkClick r:id="rId5"/>
              </a:rPr>
              <a:t>millejoe@indiana.edu</a:t>
            </a:r>
            <a:r>
              <a:rPr lang="en-US" dirty="0" smtClean="0"/>
              <a:t>&gt;	</a:t>
            </a:r>
          </a:p>
          <a:p>
            <a:r>
              <a:rPr lang="en-US" dirty="0" smtClean="0"/>
              <a:t>Michael Osborne &lt;</a:t>
            </a:r>
            <a:r>
              <a:rPr lang="en-US" u="sng" dirty="0" smtClean="0">
                <a:hlinkClick r:id="rId6"/>
              </a:rPr>
              <a:t>mposborn@indiana.edu</a:t>
            </a:r>
            <a:r>
              <a:rPr lang="en-US" dirty="0" smtClean="0"/>
              <a:t>&gt;</a:t>
            </a:r>
            <a:endParaRPr lang="en-US" dirty="0" smtClean="0"/>
          </a:p>
          <a:p>
            <a:r>
              <a:rPr lang="en-US" dirty="0" smtClean="0"/>
              <a:t>Walker </a:t>
            </a:r>
            <a:r>
              <a:rPr lang="en-US" dirty="0" err="1" smtClean="0"/>
              <a:t>Ohn'Jay</a:t>
            </a:r>
            <a:r>
              <a:rPr lang="en-US" dirty="0" smtClean="0"/>
              <a:t> &lt;</a:t>
            </a:r>
            <a:r>
              <a:rPr lang="en-US" u="sng" dirty="0" smtClean="0">
                <a:hlinkClick r:id="rId7"/>
              </a:rPr>
              <a:t>otwalker@indiana.edu</a:t>
            </a:r>
            <a:r>
              <a:rPr lang="en-US" dirty="0" smtClean="0"/>
              <a:t>&gt;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Health Informatics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Mentors</a:t>
            </a:r>
            <a:endParaRPr lang="en-US" dirty="0" smtClean="0"/>
          </a:p>
          <a:p>
            <a:r>
              <a:rPr lang="en-US" dirty="0" smtClean="0"/>
              <a:t>"</a:t>
            </a:r>
            <a:r>
              <a:rPr lang="en-US" dirty="0" err="1" smtClean="0"/>
              <a:t>Caine</a:t>
            </a:r>
            <a:r>
              <a:rPr lang="en-US" dirty="0" smtClean="0"/>
              <a:t>, Kelly" &lt;</a:t>
            </a:r>
            <a:r>
              <a:rPr lang="en-US" u="sng" dirty="0" smtClean="0">
                <a:hlinkClick r:id="rId3"/>
              </a:rPr>
              <a:t>caine@indiana.edu</a:t>
            </a:r>
            <a:r>
              <a:rPr lang="en-US" dirty="0" smtClean="0"/>
              <a:t>&gt;</a:t>
            </a:r>
          </a:p>
          <a:p>
            <a:r>
              <a:rPr lang="en-US" dirty="0" err="1" smtClean="0"/>
              <a:t>Fuxiao</a:t>
            </a:r>
            <a:r>
              <a:rPr lang="en-US" dirty="0" smtClean="0"/>
              <a:t> </a:t>
            </a:r>
            <a:r>
              <a:rPr lang="en-US" dirty="0" err="1" smtClean="0"/>
              <a:t>Xin</a:t>
            </a:r>
            <a:r>
              <a:rPr lang="en-US" dirty="0" smtClean="0"/>
              <a:t>  &lt;</a:t>
            </a:r>
            <a:r>
              <a:rPr lang="en-US" u="sng" dirty="0" smtClean="0">
                <a:hlinkClick r:id="rId4"/>
              </a:rPr>
              <a:t>fuxin@umail.iu.edu</a:t>
            </a:r>
            <a:r>
              <a:rPr lang="en-US" dirty="0" smtClean="0"/>
              <a:t>&gt;</a:t>
            </a:r>
          </a:p>
          <a:p>
            <a:r>
              <a:rPr lang="en-US" b="1" dirty="0" smtClean="0"/>
              <a:t>4 Students</a:t>
            </a:r>
            <a:endParaRPr lang="en-US" dirty="0" smtClean="0"/>
          </a:p>
          <a:p>
            <a:r>
              <a:rPr lang="en-US" dirty="0" err="1" smtClean="0"/>
              <a:t>Buono</a:t>
            </a:r>
            <a:r>
              <a:rPr lang="en-US" dirty="0" smtClean="0"/>
              <a:t> Austin &lt;</a:t>
            </a:r>
            <a:r>
              <a:rPr lang="en-US" u="sng" dirty="0" smtClean="0">
                <a:hlinkClick r:id="rId5"/>
              </a:rPr>
              <a:t>ajbuono@indiana.edu</a:t>
            </a:r>
            <a:r>
              <a:rPr lang="en-US" dirty="0" smtClean="0"/>
              <a:t>&gt;	</a:t>
            </a:r>
          </a:p>
          <a:p>
            <a:r>
              <a:rPr lang="en-US" dirty="0" smtClean="0"/>
              <a:t>Hawkins Kate &lt;</a:t>
            </a:r>
            <a:r>
              <a:rPr lang="en-US" u="sng" dirty="0" smtClean="0">
                <a:hlinkClick r:id="rId6"/>
              </a:rPr>
              <a:t>kh3@indiana.edu</a:t>
            </a:r>
            <a:r>
              <a:rPr lang="en-US" dirty="0" smtClean="0"/>
              <a:t>&gt;</a:t>
            </a:r>
            <a:endParaRPr lang="en-US" dirty="0" smtClean="0"/>
          </a:p>
          <a:p>
            <a:r>
              <a:rPr lang="en-US" dirty="0" err="1" smtClean="0"/>
              <a:t>Hortemiller</a:t>
            </a:r>
            <a:r>
              <a:rPr lang="en-US" dirty="0" smtClean="0"/>
              <a:t> Tom &lt;</a:t>
            </a:r>
            <a:r>
              <a:rPr lang="en-US" u="sng" dirty="0" smtClean="0">
                <a:hlinkClick r:id="rId7"/>
              </a:rPr>
              <a:t>thortemi@indiana.edu</a:t>
            </a:r>
            <a:r>
              <a:rPr lang="en-US" dirty="0" smtClean="0"/>
              <a:t>&gt;	</a:t>
            </a:r>
          </a:p>
          <a:p>
            <a:r>
              <a:rPr lang="en-US" dirty="0" smtClean="0"/>
              <a:t>Rogers Alex &lt;</a:t>
            </a:r>
            <a:r>
              <a:rPr lang="en-US" u="sng" dirty="0" smtClean="0">
                <a:hlinkClick r:id="rId8"/>
              </a:rPr>
              <a:t>aleroger@indiana.edu</a:t>
            </a:r>
            <a:r>
              <a:rPr lang="en-US" dirty="0" smtClean="0"/>
              <a:t>&gt;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Security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Mentors</a:t>
            </a:r>
            <a:endParaRPr lang="en-US" dirty="0" smtClean="0"/>
          </a:p>
          <a:p>
            <a:r>
              <a:rPr lang="en-US" dirty="0" err="1" smtClean="0"/>
              <a:t>Xiaoyong</a:t>
            </a:r>
            <a:r>
              <a:rPr lang="en-US" dirty="0" smtClean="0"/>
              <a:t> Zhou &lt;</a:t>
            </a:r>
            <a:r>
              <a:rPr lang="en-US" u="sng" dirty="0" smtClean="0">
                <a:hlinkClick r:id="rId3"/>
              </a:rPr>
              <a:t>zhou@indiana.edu</a:t>
            </a:r>
            <a:r>
              <a:rPr lang="en-US" dirty="0" smtClean="0"/>
              <a:t>&gt;</a:t>
            </a:r>
          </a:p>
          <a:p>
            <a:r>
              <a:rPr lang="en-US" dirty="0" err="1" smtClean="0"/>
              <a:t>Debin</a:t>
            </a:r>
            <a:r>
              <a:rPr lang="en-US" dirty="0" smtClean="0"/>
              <a:t> Liu  &lt;devinliu@gmail.com&gt;</a:t>
            </a:r>
          </a:p>
          <a:p>
            <a:r>
              <a:rPr lang="en-US" b="1" dirty="0" smtClean="0"/>
              <a:t>4 Students</a:t>
            </a:r>
            <a:endParaRPr lang="en-US" dirty="0" smtClean="0"/>
          </a:p>
          <a:p>
            <a:r>
              <a:rPr lang="en-US" dirty="0" smtClean="0"/>
              <a:t>Diebold Carter &lt;</a:t>
            </a:r>
            <a:r>
              <a:rPr lang="en-US" dirty="0" smtClean="0"/>
              <a:t>cdiebold@indiana.edu&gt;</a:t>
            </a:r>
            <a:endParaRPr lang="en-US" dirty="0" smtClean="0"/>
          </a:p>
          <a:p>
            <a:r>
              <a:rPr lang="en-US" dirty="0" err="1" smtClean="0"/>
              <a:t>Kinser</a:t>
            </a:r>
            <a:r>
              <a:rPr lang="en-US" dirty="0" smtClean="0"/>
              <a:t> Jessica &lt;</a:t>
            </a:r>
            <a:r>
              <a:rPr lang="en-US" u="sng" dirty="0" smtClean="0">
                <a:hlinkClick r:id="rId4"/>
              </a:rPr>
              <a:t>jtkinser@indiana.edu</a:t>
            </a:r>
            <a:r>
              <a:rPr lang="en-US" dirty="0" smtClean="0"/>
              <a:t>&gt;</a:t>
            </a:r>
            <a:endParaRPr lang="en-US" dirty="0" smtClean="0"/>
          </a:p>
          <a:p>
            <a:r>
              <a:rPr lang="en-US" dirty="0" err="1" smtClean="0"/>
              <a:t>MacCauley</a:t>
            </a:r>
            <a:r>
              <a:rPr lang="en-US" dirty="0" smtClean="0"/>
              <a:t> Sean &lt;</a:t>
            </a:r>
            <a:r>
              <a:rPr lang="en-US" u="sng" dirty="0" smtClean="0">
                <a:hlinkClick r:id="rId5"/>
              </a:rPr>
              <a:t>skmaccau@indiana.edu</a:t>
            </a:r>
            <a:r>
              <a:rPr lang="en-US" dirty="0" smtClean="0"/>
              <a:t>&gt;</a:t>
            </a:r>
            <a:endParaRPr lang="en-US" dirty="0" smtClean="0"/>
          </a:p>
          <a:p>
            <a:r>
              <a:rPr lang="en-US" dirty="0" smtClean="0"/>
              <a:t>Patrick Darin &lt;</a:t>
            </a:r>
            <a:r>
              <a:rPr lang="en-US" u="sng" dirty="0" smtClean="0">
                <a:hlinkClick r:id="rId6"/>
              </a:rPr>
              <a:t>patrickd@indiana.edu</a:t>
            </a:r>
            <a:r>
              <a:rPr lang="en-US" dirty="0" smtClean="0"/>
              <a:t>&gt;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Cyberinfrastructure/HPC and </a:t>
            </a:r>
            <a:r>
              <a:rPr lang="en-US" dirty="0" smtClean="0"/>
              <a:t>Bioinformatics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b="1" dirty="0" smtClean="0"/>
              <a:t>Mentors</a:t>
            </a:r>
            <a:endParaRPr lang="en-US" dirty="0" smtClean="0"/>
          </a:p>
          <a:p>
            <a:r>
              <a:rPr lang="en-US" dirty="0" err="1" smtClean="0"/>
              <a:t>Xiaoming</a:t>
            </a:r>
            <a:r>
              <a:rPr lang="en-US" dirty="0" smtClean="0"/>
              <a:t> </a:t>
            </a:r>
            <a:r>
              <a:rPr lang="en-US" dirty="0" err="1" smtClean="0"/>
              <a:t>Gao</a:t>
            </a:r>
            <a:r>
              <a:rPr lang="en-US" dirty="0" smtClean="0"/>
              <a:t> &lt;</a:t>
            </a:r>
            <a:r>
              <a:rPr lang="en-US" u="sng" dirty="0" smtClean="0">
                <a:hlinkClick r:id="rId3"/>
              </a:rPr>
              <a:t>gao4@cs.indiana.edu</a:t>
            </a:r>
            <a:r>
              <a:rPr lang="en-US" dirty="0" smtClean="0"/>
              <a:t>&gt;</a:t>
            </a:r>
          </a:p>
          <a:p>
            <a:r>
              <a:rPr lang="en-US" dirty="0" err="1" smtClean="0"/>
              <a:t>Thilina</a:t>
            </a:r>
            <a:r>
              <a:rPr lang="en-US" dirty="0" smtClean="0"/>
              <a:t> </a:t>
            </a:r>
            <a:r>
              <a:rPr lang="en-US" dirty="0" err="1" smtClean="0"/>
              <a:t>Gunarathne</a:t>
            </a:r>
            <a:r>
              <a:rPr lang="en-US" dirty="0" smtClean="0"/>
              <a:t> </a:t>
            </a:r>
            <a:r>
              <a:rPr lang="en-US" dirty="0" smtClean="0">
                <a:hlinkClick r:id="rId4"/>
              </a:rPr>
              <a:t>csethil@gmail.com</a:t>
            </a:r>
            <a:endParaRPr lang="en-US" dirty="0" smtClean="0"/>
          </a:p>
          <a:p>
            <a:r>
              <a:rPr lang="en-US" dirty="0" smtClean="0"/>
              <a:t>Judy </a:t>
            </a:r>
            <a:r>
              <a:rPr lang="en-US" dirty="0" smtClean="0"/>
              <a:t>Qiu  &lt;</a:t>
            </a:r>
            <a:r>
              <a:rPr lang="en-US" u="sng" dirty="0" smtClean="0">
                <a:hlinkClick r:id="rId5"/>
              </a:rPr>
              <a:t>xqiu@indiana.edu</a:t>
            </a:r>
            <a:r>
              <a:rPr lang="en-US" dirty="0" smtClean="0"/>
              <a:t>&gt;</a:t>
            </a:r>
          </a:p>
          <a:p>
            <a:r>
              <a:rPr lang="en-US" dirty="0" err="1" smtClean="0"/>
              <a:t>Xinjun</a:t>
            </a:r>
            <a:r>
              <a:rPr lang="en-US" dirty="0" smtClean="0"/>
              <a:t> Zhang  &lt;</a:t>
            </a:r>
            <a:r>
              <a:rPr lang="en-US" u="sng" dirty="0" smtClean="0">
                <a:hlinkClick r:id="rId6"/>
              </a:rPr>
              <a:t>zhangxin@indiana.edu</a:t>
            </a:r>
            <a:r>
              <a:rPr lang="en-US" dirty="0" smtClean="0"/>
              <a:t>&gt;</a:t>
            </a:r>
          </a:p>
          <a:p>
            <a:r>
              <a:rPr lang="en-US" b="1" dirty="0" smtClean="0"/>
              <a:t>4 Students</a:t>
            </a:r>
            <a:endParaRPr lang="en-US" dirty="0" smtClean="0"/>
          </a:p>
          <a:p>
            <a:r>
              <a:rPr lang="en-US" dirty="0" err="1" smtClean="0"/>
              <a:t>Adda</a:t>
            </a:r>
            <a:r>
              <a:rPr lang="en-US" dirty="0" smtClean="0"/>
              <a:t> Zachary &lt;</a:t>
            </a:r>
            <a:r>
              <a:rPr lang="en-US" u="sng" dirty="0" smtClean="0">
                <a:hlinkClick r:id="rId7"/>
              </a:rPr>
              <a:t>zyadda@indiana.edu</a:t>
            </a:r>
            <a:r>
              <a:rPr lang="en-US" dirty="0" smtClean="0"/>
              <a:t>&gt;	</a:t>
            </a:r>
          </a:p>
          <a:p>
            <a:r>
              <a:rPr lang="en-US" dirty="0" err="1" smtClean="0"/>
              <a:t>AlGhanim</a:t>
            </a:r>
            <a:r>
              <a:rPr lang="en-US" dirty="0" smtClean="0"/>
              <a:t> </a:t>
            </a:r>
            <a:r>
              <a:rPr lang="en-US" dirty="0" err="1" smtClean="0"/>
              <a:t>Deema</a:t>
            </a:r>
            <a:r>
              <a:rPr lang="en-US" dirty="0" smtClean="0"/>
              <a:t> &lt;</a:t>
            </a:r>
            <a:r>
              <a:rPr lang="en-US" u="sng" dirty="0" smtClean="0">
                <a:hlinkClick r:id="rId8"/>
              </a:rPr>
              <a:t>dalghani@iusb.edu</a:t>
            </a:r>
            <a:r>
              <a:rPr lang="en-US" dirty="0" smtClean="0"/>
              <a:t>&gt;</a:t>
            </a:r>
            <a:endParaRPr lang="en-US" dirty="0" smtClean="0"/>
          </a:p>
          <a:p>
            <a:r>
              <a:rPr lang="en-US" dirty="0" smtClean="0"/>
              <a:t>Horsley Jacqueline &lt;</a:t>
            </a:r>
            <a:r>
              <a:rPr lang="en-US" u="sng" dirty="0" smtClean="0">
                <a:hlinkClick r:id="rId9"/>
              </a:rPr>
              <a:t>jachorsl@indiana.edu</a:t>
            </a:r>
            <a:r>
              <a:rPr lang="en-US" dirty="0" smtClean="0"/>
              <a:t>&gt;</a:t>
            </a:r>
            <a:endParaRPr lang="en-US" dirty="0" smtClean="0"/>
          </a:p>
          <a:p>
            <a:r>
              <a:rPr lang="en-US" dirty="0" err="1" smtClean="0"/>
              <a:t>Sandrick</a:t>
            </a:r>
            <a:r>
              <a:rPr lang="en-US" dirty="0" smtClean="0"/>
              <a:t> Daniel  &lt;</a:t>
            </a:r>
            <a:r>
              <a:rPr lang="en-US" u="sng" dirty="0" smtClean="0">
                <a:hlinkClick r:id="rId10"/>
              </a:rPr>
              <a:t>drsandri@indiana.edu</a:t>
            </a:r>
            <a:r>
              <a:rPr lang="en-US" dirty="0" smtClean="0"/>
              <a:t>&gt;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2686</TotalTime>
  <Words>358</Words>
  <Application>Microsoft Office PowerPoint</Application>
  <PresentationFormat>On-screen Show (4:3)</PresentationFormat>
  <Paragraphs>109</Paragraphs>
  <Slides>11</Slides>
  <Notes>11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Research Methods for Informatics and Computing  C: Projects</vt:lpstr>
      <vt:lpstr>Projects</vt:lpstr>
      <vt:lpstr>Explore Google wave for Research Collaboration I </vt:lpstr>
      <vt:lpstr>Explore Google wave for Research Collaboration II</vt:lpstr>
      <vt:lpstr>Design and implement the SOIC Undergraduate Research Resource</vt:lpstr>
      <vt:lpstr>HCI-D </vt:lpstr>
      <vt:lpstr>Health Informatics</vt:lpstr>
      <vt:lpstr>Security </vt:lpstr>
      <vt:lpstr>Cyberinfrastructure/HPC and Bioinformatics</vt:lpstr>
      <vt:lpstr>Artificial Intelligence and Data mining </vt:lpstr>
      <vt:lpstr>Mobile/Ubiquitous Computing</vt:lpstr>
    </vt:vector>
  </TitlesOfParts>
  <Company>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 </dc:creator>
  <cp:lastModifiedBy> </cp:lastModifiedBy>
  <cp:revision>394</cp:revision>
  <dcterms:created xsi:type="dcterms:W3CDTF">2010-01-10T02:32:38Z</dcterms:created>
  <dcterms:modified xsi:type="dcterms:W3CDTF">2010-02-01T20:43:54Z</dcterms:modified>
</cp:coreProperties>
</file>