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3472" autoAdjust="0"/>
  </p:normalViewPr>
  <p:slideViewPr>
    <p:cSldViewPr>
      <p:cViewPr varScale="1">
        <p:scale>
          <a:sx n="91" d="100"/>
          <a:sy n="91" d="100"/>
        </p:scale>
        <p:origin x="-11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3A92A-D37C-4B8A-B54A-5D6888EB492E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85524-A37A-4332-92A6-C399C0E12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5524-A37A-4332-92A6-C399C0E126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BFF4A1-A072-4220-A50E-7651745B0FBB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6CC110-2498-4613-8E29-82769DCAF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Google Wave Collaboration Research Team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722393"/>
          </a:xfrm>
        </p:spPr>
        <p:txBody>
          <a:bodyPr lIns="0">
            <a:normAutofit lnSpcReduction="10000"/>
          </a:bodyPr>
          <a:lstStyle/>
          <a:p>
            <a:r>
              <a:rPr lang="en-US" dirty="0" err="1" smtClean="0"/>
              <a:t>Zhenhua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, Xiao Dong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Michael Roche, </a:t>
            </a:r>
            <a:r>
              <a:rPr lang="en-US" dirty="0" err="1" smtClean="0"/>
              <a:t>Jenn</a:t>
            </a:r>
            <a:r>
              <a:rPr lang="en-US" dirty="0" smtClean="0"/>
              <a:t> Hughes</a:t>
            </a:r>
            <a:br>
              <a:rPr lang="en-US" dirty="0" smtClean="0"/>
            </a:br>
            <a:r>
              <a:rPr lang="en-US" dirty="0" smtClean="0"/>
              <a:t>Adam </a:t>
            </a:r>
            <a:r>
              <a:rPr lang="en-US" dirty="0" err="1" smtClean="0"/>
              <a:t>Heleine</a:t>
            </a:r>
            <a:r>
              <a:rPr lang="en-US" dirty="0" smtClean="0"/>
              <a:t>, </a:t>
            </a:r>
            <a:r>
              <a:rPr lang="en-US" dirty="0" err="1" smtClean="0"/>
              <a:t>Kody</a:t>
            </a:r>
            <a:r>
              <a:rPr lang="en-US" dirty="0" smtClean="0"/>
              <a:t> Cummins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to use Google Wave within infomall.org</a:t>
            </a:r>
          </a:p>
          <a:p>
            <a:r>
              <a:rPr lang="en-US" dirty="0" smtClean="0"/>
              <a:t>Investigated several widely used collaboration systems</a:t>
            </a:r>
          </a:p>
          <a:p>
            <a:r>
              <a:rPr lang="en-US" dirty="0" smtClean="0"/>
              <a:t>Compared their features</a:t>
            </a:r>
          </a:p>
          <a:p>
            <a:r>
              <a:rPr lang="en-US" dirty="0" smtClean="0"/>
              <a:t>Summarized result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“Google Wave is an </a:t>
            </a:r>
            <a:r>
              <a:rPr lang="en-US" dirty="0" smtClean="0">
                <a:solidFill>
                  <a:srgbClr val="FF0000"/>
                </a:solidFill>
              </a:rPr>
              <a:t>online</a:t>
            </a:r>
            <a:r>
              <a:rPr lang="en-US" dirty="0" smtClean="0"/>
              <a:t> tool for </a:t>
            </a:r>
            <a:r>
              <a:rPr lang="en-US" dirty="0" smtClean="0">
                <a:solidFill>
                  <a:srgbClr val="FF0000"/>
                </a:solidFill>
              </a:rPr>
              <a:t>real-time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communication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collaboration</a:t>
            </a:r>
            <a:r>
              <a:rPr lang="en-US" dirty="0" smtClean="0"/>
              <a:t>. A wave can be both a conversation and a document where people can discuss and work together using </a:t>
            </a:r>
            <a:r>
              <a:rPr lang="en-US" dirty="0" smtClean="0">
                <a:solidFill>
                  <a:srgbClr val="FF0000"/>
                </a:solidFill>
              </a:rPr>
              <a:t>richly formatted text, photos, videos, maps</a:t>
            </a:r>
            <a:r>
              <a:rPr lang="en-US" dirty="0" smtClean="0"/>
              <a:t>, and more.”</a:t>
            </a:r>
          </a:p>
          <a:p>
            <a:r>
              <a:rPr lang="en-US" dirty="0" smtClean="0"/>
              <a:t>Announced on May 27, 2009</a:t>
            </a:r>
          </a:p>
          <a:p>
            <a:r>
              <a:rPr lang="en-US" dirty="0" smtClean="0"/>
              <a:t>Preview. Invitation only.</a:t>
            </a:r>
          </a:p>
          <a:p>
            <a:r>
              <a:rPr lang="en-US" dirty="0" smtClean="0"/>
              <a:t>Can be used in Google App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Wave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5688" y="1407420"/>
          <a:ext cx="8991602" cy="525379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60330"/>
                <a:gridCol w="1085193"/>
                <a:gridCol w="1162707"/>
                <a:gridCol w="1162707"/>
                <a:gridCol w="1151635"/>
                <a:gridCol w="1284515"/>
                <a:gridCol w="1284515"/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Google Wave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Facebook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Twitter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</a:t>
                      </a:r>
                      <a:r>
                        <a:rPr lang="en-US" baseline="0" dirty="0" smtClean="0"/>
                        <a:t> time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Preservation/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Archiving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Resource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haring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Usability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Conversation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</a:t>
                      </a:r>
                      <a:endParaRPr lang="en-US" dirty="0"/>
                    </a:p>
                  </a:txBody>
                  <a:tcPr/>
                </a:tc>
              </a:tr>
              <a:tr h="577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Immediate Group Conversation</a:t>
                      </a:r>
                      <a:r>
                        <a:rPr lang="en-US" baseline="30000" dirty="0" smtClean="0"/>
                        <a:t>(1)</a:t>
                      </a:r>
                      <a:endParaRPr 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305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Google Wave</a:t>
            </a:r>
            <a:br>
              <a:rPr lang="en-US" dirty="0" smtClean="0"/>
            </a:br>
            <a:r>
              <a:rPr lang="en-US" dirty="0" smtClean="0"/>
              <a:t>Provides many useful features for group collaboration.</a:t>
            </a:r>
            <a:br>
              <a:rPr lang="en-US" dirty="0" smtClean="0"/>
            </a:br>
            <a:r>
              <a:rPr lang="en-US" dirty="0" smtClean="0"/>
              <a:t>E-mail, threaded conversation, instance messaging…</a:t>
            </a:r>
            <a:br>
              <a:rPr lang="en-US" dirty="0" smtClean="0"/>
            </a:br>
            <a:r>
              <a:rPr lang="en-US" dirty="0" smtClean="0"/>
              <a:t>High learning curve, needs better UI?</a:t>
            </a:r>
          </a:p>
          <a:p>
            <a:r>
              <a:rPr lang="en-US" dirty="0" smtClean="0"/>
              <a:t>Wikipedia</a:t>
            </a:r>
            <a:br>
              <a:rPr lang="en-US" dirty="0" smtClean="0"/>
            </a:br>
            <a:r>
              <a:rPr lang="en-US" dirty="0" smtClean="0"/>
              <a:t>Information hub / Knowledge </a:t>
            </a:r>
            <a:r>
              <a:rPr lang="en-US" dirty="0" smtClean="0"/>
              <a:t>base</a:t>
            </a:r>
            <a:endParaRPr lang="en-US" dirty="0" smtClean="0"/>
          </a:p>
          <a:p>
            <a:r>
              <a:rPr lang="en-US" dirty="0" smtClean="0"/>
              <a:t>IM</a:t>
            </a:r>
            <a:br>
              <a:rPr lang="en-US" dirty="0" smtClean="0"/>
            </a:br>
            <a:r>
              <a:rPr lang="en-US" dirty="0" smtClean="0"/>
              <a:t>Personal chatting</a:t>
            </a:r>
          </a:p>
          <a:p>
            <a:r>
              <a:rPr lang="en-US" dirty="0" smtClean="0"/>
              <a:t>Email</a:t>
            </a:r>
            <a:br>
              <a:rPr lang="en-US" dirty="0" smtClean="0"/>
            </a:br>
            <a:r>
              <a:rPr lang="en-US" dirty="0" smtClean="0"/>
              <a:t>Most widely used collaboration tool</a:t>
            </a:r>
          </a:p>
          <a:p>
            <a:r>
              <a:rPr lang="en-US" dirty="0" err="1" smtClean="0"/>
              <a:t>Facebook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Social networking platform</a:t>
            </a:r>
          </a:p>
          <a:p>
            <a:r>
              <a:rPr lang="en-US" dirty="0" smtClean="0"/>
              <a:t>Twitter</a:t>
            </a:r>
            <a:br>
              <a:rPr lang="en-US" dirty="0" smtClean="0"/>
            </a:br>
            <a:r>
              <a:rPr lang="en-US" dirty="0" smtClean="0"/>
              <a:t>Web-based pub/sub system(following, follower)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Application Service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Use services within browsers.</a:t>
            </a:r>
          </a:p>
          <a:p>
            <a:r>
              <a:rPr lang="en-US" dirty="0" smtClean="0">
                <a:sym typeface="Wingdings" pitchFamily="2" charset="2"/>
              </a:rPr>
              <a:t>Access control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Public/Private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Group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3794760"/>
          <a:ext cx="7620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55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Google Wave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Send/Notification,  Attachment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1) Wiki-style editing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2) wave history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Threaded conversation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Web-based</a:t>
                      </a:r>
                      <a:r>
                        <a:rPr lang="en-US" baseline="0" dirty="0" smtClean="0"/>
                        <a:t> instant messaging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Google Wave APIs</a:t>
            </a:r>
          </a:p>
          <a:p>
            <a:r>
              <a:rPr lang="en-US" dirty="0" smtClean="0"/>
              <a:t>Exploit what we can do</a:t>
            </a:r>
          </a:p>
          <a:p>
            <a:r>
              <a:rPr lang="en-US" dirty="0" smtClean="0"/>
              <a:t>Decide concrete project</a:t>
            </a:r>
          </a:p>
          <a:p>
            <a:r>
              <a:rPr lang="en-US" dirty="0" smtClean="0"/>
              <a:t>Implement</a:t>
            </a:r>
          </a:p>
          <a:p>
            <a:r>
              <a:rPr lang="en-US" dirty="0" smtClean="0"/>
              <a:t>Evaluate/Test</a:t>
            </a:r>
          </a:p>
          <a:p>
            <a:r>
              <a:rPr lang="en-US" dirty="0" smtClean="0"/>
              <a:t>Make poster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212</Words>
  <Application>Microsoft Office PowerPoint</Application>
  <PresentationFormat>On-screen Show (4:3)</PresentationFormat>
  <Paragraphs>103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Google Wave Collaboration Research Team I</vt:lpstr>
      <vt:lpstr>Updates</vt:lpstr>
      <vt:lpstr>Google Wave</vt:lpstr>
      <vt:lpstr>Comparisons</vt:lpstr>
      <vt:lpstr> Summary</vt:lpstr>
      <vt:lpstr>Collaboration</vt:lpstr>
      <vt:lpstr>Next Steps</vt:lpstr>
    </vt:vector>
  </TitlesOfParts>
  <Company>IUB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Wave Collaboration Research Team I</dc:title>
  <dc:creator>Zhenhua Guo</dc:creator>
  <cp:lastModifiedBy>Zhenhua Guo</cp:lastModifiedBy>
  <cp:revision>115</cp:revision>
  <dcterms:created xsi:type="dcterms:W3CDTF">2010-02-22T05:01:22Z</dcterms:created>
  <dcterms:modified xsi:type="dcterms:W3CDTF">2010-02-22T17:36:23Z</dcterms:modified>
</cp:coreProperties>
</file>