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Explore Google Wave for Research Collaboration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000" dirty="0" smtClean="0"/>
              <a:t>Students</a:t>
            </a:r>
            <a:br>
              <a:rPr lang="en-US" sz="3000" dirty="0" smtClean="0"/>
            </a:br>
            <a:r>
              <a:rPr lang="en-US" sz="3000" dirty="0" smtClean="0"/>
              <a:t>	Keel </a:t>
            </a:r>
            <a:r>
              <a:rPr lang="en-US" sz="3000" dirty="0" smtClean="0"/>
              <a:t>Michael</a:t>
            </a:r>
            <a:br>
              <a:rPr lang="en-US" sz="3000" dirty="0" smtClean="0"/>
            </a:br>
            <a:r>
              <a:rPr lang="en-US" sz="3000" dirty="0" smtClean="0"/>
              <a:t>	Kiser </a:t>
            </a:r>
            <a:r>
              <a:rPr lang="en-US" sz="3000" dirty="0" smtClean="0"/>
              <a:t>Erik</a:t>
            </a:r>
            <a:br>
              <a:rPr lang="en-US" sz="3000" dirty="0" smtClean="0"/>
            </a:br>
            <a:r>
              <a:rPr lang="en-US" sz="3000" dirty="0" smtClean="0"/>
              <a:t>	Swan </a:t>
            </a:r>
            <a:r>
              <a:rPr lang="en-US" sz="3000" dirty="0" smtClean="0"/>
              <a:t>Nicholas</a:t>
            </a:r>
            <a:endParaRPr lang="en-US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PhD Mentors</a:t>
            </a:r>
          </a:p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	</a:t>
            </a:r>
            <a:r>
              <a:rPr lang="en-US" sz="3000" b="1" dirty="0" err="1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Eran</a:t>
            </a: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000" b="1" dirty="0" err="1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Chinthaka</a:t>
            </a:r>
            <a:endParaRPr lang="en-US" sz="30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	</a:t>
            </a:r>
            <a:r>
              <a:rPr lang="en-US" sz="3000" b="1" dirty="0" err="1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Rui</a:t>
            </a: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Wang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1828800"/>
          </a:xfrm>
        </p:spPr>
        <p:txBody>
          <a:bodyPr>
            <a:normAutofit/>
          </a:bodyPr>
          <a:lstStyle/>
          <a:p>
            <a:pPr algn="l"/>
            <a:r>
              <a:rPr lang="en-US" sz="5000" dirty="0" smtClean="0"/>
              <a:t>Hypothesis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3200" dirty="0" smtClean="0"/>
              <a:t>Is Google Wave an effective media to use when conducting a collaborative research project?</a:t>
            </a:r>
            <a:endParaRPr lang="en-US" sz="30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828800"/>
          </a:xfrm>
        </p:spPr>
        <p:txBody>
          <a:bodyPr>
            <a:normAutofit/>
          </a:bodyPr>
          <a:lstStyle/>
          <a:p>
            <a:pPr algn="l"/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Collaboration  -- Erik</a:t>
            </a:r>
          </a:p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Usability – Nick</a:t>
            </a:r>
          </a:p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Social implications -- Mike</a:t>
            </a:r>
            <a:endParaRPr lang="en-US" sz="30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851648" cy="1828800"/>
          </a:xfrm>
        </p:spPr>
        <p:txBody>
          <a:bodyPr>
            <a:normAutofit/>
          </a:bodyPr>
          <a:lstStyle/>
          <a:p>
            <a:pPr algn="l"/>
            <a:r>
              <a:rPr lang="en-US" sz="5000" dirty="0" smtClean="0"/>
              <a:t>Interview with researchers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Collaboration requirements</a:t>
            </a:r>
          </a:p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Missing and good in </a:t>
            </a:r>
            <a:r>
              <a:rPr lang="en-US" sz="3000" b="1" dirty="0" err="1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google</a:t>
            </a: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wave</a:t>
            </a:r>
          </a:p>
          <a:p>
            <a:pPr algn="l">
              <a:spcBef>
                <a:spcPct val="0"/>
              </a:spcBef>
            </a:pP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Thoughts on </a:t>
            </a:r>
            <a:r>
              <a:rPr lang="en-US" sz="3000" b="1" dirty="0" err="1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google</a:t>
            </a:r>
            <a:r>
              <a:rPr lang="en-US" sz="3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wave</a:t>
            </a:r>
            <a:endParaRPr lang="en-US" sz="3000" b="1" dirty="0" smtClean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360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/>
              <a:t>Thanks</a:t>
            </a:r>
            <a:endParaRPr lang="en-US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51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Explore Google Wave for Research Collaboration</vt:lpstr>
      <vt:lpstr>Students  Keel Michael  Kiser Erik  Swan Nicholas</vt:lpstr>
      <vt:lpstr>Hypothesis</vt:lpstr>
      <vt:lpstr>Slide 4</vt:lpstr>
      <vt:lpstr>Interview with researchers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Explore Google Wave for Research Collaboration</dc:title>
  <dc:creator/>
  <cp:lastModifiedBy>ruiwang</cp:lastModifiedBy>
  <cp:revision>2</cp:revision>
  <dcterms:created xsi:type="dcterms:W3CDTF">2006-08-16T00:00:00Z</dcterms:created>
  <dcterms:modified xsi:type="dcterms:W3CDTF">2010-02-24T16:43:31Z</dcterms:modified>
</cp:coreProperties>
</file>