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9" r:id="rId4"/>
    <p:sldId id="258"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7395" autoAdjust="0"/>
  </p:normalViewPr>
  <p:slideViewPr>
    <p:cSldViewPr>
      <p:cViewPr>
        <p:scale>
          <a:sx n="90" d="100"/>
          <a:sy n="90" d="100"/>
        </p:scale>
        <p:origin x="-510" y="9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2D3470-3820-4C1E-94D8-2BF9CB330EFC}" type="datetimeFigureOut">
              <a:rPr lang="en-US" smtClean="0"/>
              <a:t>2/21/2010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6F1A41-4025-498A-AECD-3B025F38DB3D}"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the three</a:t>
            </a:r>
            <a:r>
              <a:rPr lang="en-US" baseline="0" dirty="0" smtClean="0"/>
              <a:t> meetings we have had so far, we have tried to arrive at increasingly narrowed definitions of what we will be starting.</a:t>
            </a:r>
          </a:p>
          <a:p>
            <a:endParaRPr lang="en-US" baseline="0" dirty="0" smtClean="0"/>
          </a:p>
          <a:p>
            <a:r>
              <a:rPr lang="en-US" baseline="0" dirty="0" smtClean="0"/>
              <a:t>Our typical method for decision making started with individual members deciding their own interests and coming up with several suggestions, meeting in the group and looking for topics that everyone is interested in (all members, not just a few). </a:t>
            </a:r>
          </a:p>
          <a:p>
            <a:endParaRPr lang="en-US" baseline="0" dirty="0" smtClean="0"/>
          </a:p>
          <a:p>
            <a:r>
              <a:rPr lang="en-US" baseline="0" dirty="0" smtClean="0"/>
              <a:t>Once we had a topic, we needed to focus on a research question that could guide our research. The research question still needs to be more specified such as what is meant by social norms, what media will we focus on, and what kinds of communication are we interested in.</a:t>
            </a:r>
            <a:endParaRPr lang="en-US" dirty="0"/>
          </a:p>
        </p:txBody>
      </p:sp>
      <p:sp>
        <p:nvSpPr>
          <p:cNvPr id="4" name="Slide Number Placeholder 3"/>
          <p:cNvSpPr>
            <a:spLocks noGrp="1"/>
          </p:cNvSpPr>
          <p:nvPr>
            <p:ph type="sldNum" sz="quarter" idx="10"/>
          </p:nvPr>
        </p:nvSpPr>
        <p:spPr/>
        <p:txBody>
          <a:bodyPr/>
          <a:lstStyle/>
          <a:p>
            <a:fld id="{7C6F1A41-4025-498A-AECD-3B025F38DB3D}" type="slidenum">
              <a:rPr lang="en-US" smtClean="0"/>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a starting list of the concepts we have developed as a group.</a:t>
            </a:r>
          </a:p>
          <a:p>
            <a:endParaRPr lang="en-US" dirty="0" smtClean="0"/>
          </a:p>
          <a:p>
            <a:r>
              <a:rPr lang="en-US" dirty="0" smtClean="0"/>
              <a:t>We</a:t>
            </a:r>
            <a:r>
              <a:rPr lang="en-US" baseline="0" dirty="0" smtClean="0"/>
              <a:t> are still in a point of narrowing down what we will be using and why, but this is a relatively representative example.</a:t>
            </a:r>
          </a:p>
          <a:p>
            <a:endParaRPr lang="en-US" baseline="0" dirty="0" smtClean="0"/>
          </a:p>
          <a:p>
            <a:r>
              <a:rPr lang="en-US" baseline="0" dirty="0" smtClean="0"/>
              <a:t>In social norms, we are looking at the difference of values, beliefs, attitudes, and behaviors of groups across different media. In terms of the different media themselves, we are looking at different characteristics such as how much they isolate members, how anonymous they are, what kind of politics they have and the difference between communications with individual members and the group. Finally, we are interested in they types of communication taking place in this medium such how dominant the communication is, what role does the context and subject matter have, and what are the goals and purposes of the communication through these media?</a:t>
            </a:r>
            <a:endParaRPr lang="en-US" dirty="0"/>
          </a:p>
        </p:txBody>
      </p:sp>
      <p:sp>
        <p:nvSpPr>
          <p:cNvPr id="4" name="Slide Number Placeholder 3"/>
          <p:cNvSpPr>
            <a:spLocks noGrp="1"/>
          </p:cNvSpPr>
          <p:nvPr>
            <p:ph type="sldNum" sz="quarter" idx="10"/>
          </p:nvPr>
        </p:nvSpPr>
        <p:spPr/>
        <p:txBody>
          <a:bodyPr/>
          <a:lstStyle/>
          <a:p>
            <a:fld id="{7C6F1A41-4025-498A-AECD-3B025F38DB3D}" type="slidenum">
              <a:rPr lang="en-US" smtClean="0"/>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6F1A41-4025-498A-AECD-3B025F38DB3D}" type="slidenum">
              <a:rPr lang="en-US" smtClean="0"/>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6F1A41-4025-498A-AECD-3B025F38DB3D}" type="slidenum">
              <a:rPr lang="en-US" smtClean="0"/>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2/21/2010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2/21/2010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2/21/2010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2/21/2010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2/21/2010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Topic</a:t>
            </a:r>
            <a:endParaRPr lang="en-US" dirty="0"/>
          </a:p>
        </p:txBody>
      </p:sp>
      <p:sp>
        <p:nvSpPr>
          <p:cNvPr id="5" name="Content Placeholder 4"/>
          <p:cNvSpPr>
            <a:spLocks noGrp="1"/>
          </p:cNvSpPr>
          <p:nvPr>
            <p:ph idx="1"/>
          </p:nvPr>
        </p:nvSpPr>
        <p:spPr/>
        <p:txBody>
          <a:bodyPr/>
          <a:lstStyle/>
          <a:p>
            <a:r>
              <a:rPr lang="en-US" dirty="0" smtClean="0"/>
              <a:t>Social acceptability on the internet (how people find it)</a:t>
            </a:r>
          </a:p>
          <a:p>
            <a:pPr>
              <a:buNone/>
            </a:pPr>
            <a:endParaRPr lang="en-US" dirty="0" smtClean="0"/>
          </a:p>
          <a:p>
            <a:r>
              <a:rPr lang="en-US" dirty="0" smtClean="0"/>
              <a:t>Research Question</a:t>
            </a:r>
          </a:p>
          <a:p>
            <a:pPr lvl="1"/>
            <a:r>
              <a:rPr lang="en-US" dirty="0" smtClean="0"/>
              <a:t>How do social norms change when communicating through media as opposed to face to face interaction</a:t>
            </a:r>
            <a:r>
              <a:rPr lang="en-US" dirty="0" smtClean="0"/>
              <a:t>?</a:t>
            </a:r>
            <a:endParaRPr lang="en-US" dirty="0" smtClean="0"/>
          </a:p>
          <a:p>
            <a:pPr lvl="1"/>
            <a:r>
              <a:rPr lang="en-US" dirty="0" smtClean="0"/>
              <a:t>Still need more description</a:t>
            </a:r>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Early Concepts</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Social norms</a:t>
            </a:r>
          </a:p>
          <a:p>
            <a:pPr lvl="1"/>
            <a:r>
              <a:rPr lang="en-US" dirty="0" smtClean="0"/>
              <a:t>Values (what matters/is important?)</a:t>
            </a:r>
          </a:p>
          <a:p>
            <a:pPr lvl="1"/>
            <a:r>
              <a:rPr lang="en-US" dirty="0" smtClean="0"/>
              <a:t>Beliefs (opinions? What is true?)</a:t>
            </a:r>
          </a:p>
          <a:p>
            <a:pPr lvl="1"/>
            <a:r>
              <a:rPr lang="en-US" dirty="0" smtClean="0"/>
              <a:t>Attitudes (likes or dislikes? Tendency to respond in a certain)</a:t>
            </a:r>
          </a:p>
          <a:p>
            <a:pPr lvl="1"/>
            <a:r>
              <a:rPr lang="en-US" dirty="0" smtClean="0"/>
              <a:t>Behavior (actions and reactions)</a:t>
            </a:r>
          </a:p>
          <a:p>
            <a:r>
              <a:rPr lang="en-US" dirty="0" smtClean="0"/>
              <a:t>Medium</a:t>
            </a:r>
          </a:p>
          <a:p>
            <a:pPr lvl="1"/>
            <a:r>
              <a:rPr lang="en-US" dirty="0" smtClean="0"/>
              <a:t>Isolation</a:t>
            </a:r>
          </a:p>
          <a:p>
            <a:pPr lvl="1"/>
            <a:r>
              <a:rPr lang="en-US" dirty="0" smtClean="0"/>
              <a:t>Anonymity</a:t>
            </a:r>
          </a:p>
          <a:p>
            <a:pPr lvl="1"/>
            <a:r>
              <a:rPr lang="en-US" dirty="0" smtClean="0"/>
              <a:t>Politics</a:t>
            </a:r>
          </a:p>
          <a:p>
            <a:pPr lvl="1"/>
            <a:r>
              <a:rPr lang="en-US" dirty="0" smtClean="0"/>
              <a:t>Interpersonal vs. Whole group</a:t>
            </a:r>
          </a:p>
          <a:p>
            <a:r>
              <a:rPr lang="en-US" dirty="0" smtClean="0"/>
              <a:t>Communication</a:t>
            </a:r>
          </a:p>
          <a:p>
            <a:pPr lvl="1"/>
            <a:r>
              <a:rPr lang="en-US" dirty="0" smtClean="0"/>
              <a:t>Dominance/Assertiveness (Forwardness)</a:t>
            </a:r>
          </a:p>
          <a:p>
            <a:pPr lvl="1"/>
            <a:r>
              <a:rPr lang="en-US" dirty="0" smtClean="0"/>
              <a:t>Context</a:t>
            </a:r>
          </a:p>
          <a:p>
            <a:pPr lvl="1"/>
            <a:r>
              <a:rPr lang="en-US" dirty="0" smtClean="0"/>
              <a:t>Subject Matter </a:t>
            </a:r>
          </a:p>
          <a:p>
            <a:pPr lvl="1"/>
            <a:r>
              <a:rPr lang="en-US" dirty="0" smtClean="0"/>
              <a:t>Goals</a:t>
            </a:r>
          </a:p>
          <a:p>
            <a:pPr lvl="1"/>
            <a:r>
              <a:rPr lang="en-US" dirty="0" smtClean="0"/>
              <a:t>Purpose</a:t>
            </a:r>
            <a:r>
              <a:rPr lang="en-US" dirty="0" smtClean="0"/>
              <a:t/>
            </a:r>
            <a:br>
              <a:rPr lang="en-US" dirty="0" smtClean="0"/>
            </a:br>
            <a:r>
              <a:rPr lang="en-US" dirty="0" smtClean="0"/>
              <a:t/>
            </a:r>
            <a:br>
              <a:rPr lang="en-US" dirty="0" smtClean="0"/>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Methods</a:t>
            </a:r>
            <a:endParaRPr lang="en-US" dirty="0"/>
          </a:p>
        </p:txBody>
      </p:sp>
      <p:sp>
        <p:nvSpPr>
          <p:cNvPr id="3" name="Content Placeholder 2"/>
          <p:cNvSpPr>
            <a:spLocks noGrp="1"/>
          </p:cNvSpPr>
          <p:nvPr>
            <p:ph idx="1"/>
          </p:nvPr>
        </p:nvSpPr>
        <p:spPr/>
        <p:txBody>
          <a:bodyPr/>
          <a:lstStyle/>
          <a:p>
            <a:r>
              <a:rPr lang="en-US" dirty="0" smtClean="0"/>
              <a:t>Interview</a:t>
            </a:r>
          </a:p>
          <a:p>
            <a:r>
              <a:rPr lang="en-US" dirty="0" smtClean="0"/>
              <a:t>Observation</a:t>
            </a:r>
          </a:p>
          <a:p>
            <a:r>
              <a:rPr lang="en-US" dirty="0" smtClean="0"/>
              <a:t>Diary</a:t>
            </a:r>
          </a:p>
          <a:p>
            <a:r>
              <a:rPr lang="en-US" dirty="0" smtClean="0"/>
              <a:t>Text Analysis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 moving forward</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TotalTime>
  <Words>385</Words>
  <Application>Microsoft Office PowerPoint</Application>
  <PresentationFormat>On-screen Show (4:3)</PresentationFormat>
  <Paragraphs>43</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Topic</vt:lpstr>
      <vt:lpstr>Early Concepts</vt:lpstr>
      <vt:lpstr>Possible Methods</vt:lpstr>
      <vt:lpstr>Schedule moving forward</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dc:title>
  <dc:creator/>
  <cp:lastModifiedBy> </cp:lastModifiedBy>
  <cp:revision>4</cp:revision>
  <dcterms:created xsi:type="dcterms:W3CDTF">2006-08-16T00:00:00Z</dcterms:created>
  <dcterms:modified xsi:type="dcterms:W3CDTF">2010-02-21T17:02:22Z</dcterms:modified>
</cp:coreProperties>
</file>