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56" d="100"/>
          <a:sy n="156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5AE38-9923-2E41-A32E-443E11387B36}" type="datetimeFigureOut">
              <a:rPr lang="en-US" smtClean="0"/>
              <a:t>2/22/10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C0D889-C350-DB4C-86C3-B1CB7CF17A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5AE38-9923-2E41-A32E-443E11387B36}" type="datetimeFigureOut">
              <a:rPr lang="en-US" smtClean="0"/>
              <a:t>2/22/10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D889-C350-DB4C-86C3-B1CB7CF17A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8C0D889-C350-DB4C-86C3-B1CB7CF17A0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5AE38-9923-2E41-A32E-443E11387B36}" type="datetimeFigureOut">
              <a:rPr lang="en-US" smtClean="0"/>
              <a:t>2/22/10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5AE38-9923-2E41-A32E-443E11387B36}" type="datetimeFigureOut">
              <a:rPr lang="en-US" smtClean="0"/>
              <a:t>2/22/10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8C0D889-C350-DB4C-86C3-B1CB7CF17A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5AE38-9923-2E41-A32E-443E11387B36}" type="datetimeFigureOut">
              <a:rPr lang="en-US" smtClean="0"/>
              <a:t>2/22/10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C0D889-C350-DB4C-86C3-B1CB7CF17A0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15AE38-9923-2E41-A32E-443E11387B36}" type="datetimeFigureOut">
              <a:rPr lang="en-US" smtClean="0"/>
              <a:t>2/22/10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D889-C350-DB4C-86C3-B1CB7CF17A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5AE38-9923-2E41-A32E-443E11387B36}" type="datetimeFigureOut">
              <a:rPr lang="en-US" smtClean="0"/>
              <a:t>2/22/10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8C0D889-C350-DB4C-86C3-B1CB7CF17A0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5AE38-9923-2E41-A32E-443E11387B36}" type="datetimeFigureOut">
              <a:rPr lang="en-US" smtClean="0"/>
              <a:t>2/22/10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8C0D889-C350-DB4C-86C3-B1CB7CF17A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5AE38-9923-2E41-A32E-443E11387B36}" type="datetimeFigureOut">
              <a:rPr lang="en-US" smtClean="0"/>
              <a:t>2/22/10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C0D889-C350-DB4C-86C3-B1CB7CF17A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C0D889-C350-DB4C-86C3-B1CB7CF17A0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5AE38-9923-2E41-A32E-443E11387B36}" type="datetimeFigureOut">
              <a:rPr lang="en-US" smtClean="0"/>
              <a:t>2/22/10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8C0D889-C350-DB4C-86C3-B1CB7CF17A0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15AE38-9923-2E41-A32E-443E11387B36}" type="datetimeFigureOut">
              <a:rPr lang="en-US" smtClean="0"/>
              <a:t>2/22/10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15AE38-9923-2E41-A32E-443E11387B36}" type="datetimeFigureOut">
              <a:rPr lang="en-US" smtClean="0"/>
              <a:t>2/22/10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C0D889-C350-DB4C-86C3-B1CB7CF17A0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AI’s: Wyatt Clark &amp; </a:t>
            </a:r>
            <a:r>
              <a:rPr lang="en-US" dirty="0" err="1" smtClean="0"/>
              <a:t>Vaibhav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endParaRPr lang="en-US" dirty="0" smtClean="0"/>
          </a:p>
          <a:p>
            <a:r>
              <a:rPr lang="en-US" dirty="0" smtClean="0"/>
              <a:t>Students: Austin Graft, Joshua </a:t>
            </a:r>
            <a:r>
              <a:rPr lang="en-US" dirty="0" err="1" smtClean="0"/>
              <a:t>Veldez</a:t>
            </a:r>
            <a:r>
              <a:rPr lang="en-US" dirty="0" smtClean="0"/>
              <a:t>, Kelsey Miller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Undergraduate Research Opportunity Resource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5028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Task:  Create a resource that will allow students to learn more about the research opportunities available to them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51667"/>
            <a:ext cx="8229600" cy="337449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Briefly:</a:t>
            </a:r>
          </a:p>
          <a:p>
            <a:r>
              <a:rPr lang="en-US" dirty="0" smtClean="0"/>
              <a:t>Create descriptions of each sub-discipline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List specific opportunities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Sub-Tasks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Familiarize Student Researchers with each field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Discover specific/potential opportunities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Survey undergraduate interests/abilities/preconceived notions of each field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Web Page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272" y="398922"/>
            <a:ext cx="8534400" cy="87861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000000"/>
                </a:solidFill>
              </a:rPr>
              <a:t>1. Familiarize Student Researchers with each field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we make a page on undergraduate research if we don’t understand what professors are researching?</a:t>
            </a:r>
          </a:p>
          <a:p>
            <a:pPr lvl="1"/>
            <a:r>
              <a:rPr lang="en-US" dirty="0" smtClean="0"/>
              <a:t>Have students briefly informally meet with professors in each discipline</a:t>
            </a:r>
          </a:p>
          <a:p>
            <a:pPr lvl="1"/>
            <a:r>
              <a:rPr lang="en-US" dirty="0" smtClean="0"/>
              <a:t>Conduct a </a:t>
            </a:r>
            <a:r>
              <a:rPr lang="en-US" dirty="0" smtClean="0">
                <a:solidFill>
                  <a:srgbClr val="000000"/>
                </a:solidFill>
              </a:rPr>
              <a:t>Free Form</a:t>
            </a:r>
            <a:r>
              <a:rPr lang="en-US" dirty="0" smtClean="0"/>
              <a:t> Interview</a:t>
            </a:r>
          </a:p>
          <a:p>
            <a:pPr lvl="2"/>
            <a:r>
              <a:rPr lang="en-US" dirty="0" smtClean="0"/>
              <a:t>Let what students discover in these brief interviews guide a more in-depth interview to be conducted later</a:t>
            </a:r>
          </a:p>
          <a:p>
            <a:pPr lvl="2"/>
            <a:r>
              <a:rPr lang="en-US" dirty="0" smtClean="0"/>
              <a:t>Avoid Videotaping at this stage in order to maintain a comfortable atmosphere</a:t>
            </a:r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Familiarize Student Resear</a:t>
            </a:r>
            <a:r>
              <a:rPr lang="en-US" dirty="0" smtClean="0"/>
              <a:t>chers</a:t>
            </a:r>
            <a:r>
              <a:rPr lang="en-US" dirty="0" smtClean="0"/>
              <a:t> with each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 “researching” what professors do compare this with what the students pre-conceptions of each field were</a:t>
            </a:r>
          </a:p>
          <a:p>
            <a:pPr lvl="1"/>
            <a:r>
              <a:rPr lang="en-US" dirty="0" smtClean="0"/>
              <a:t>Group members were asked to do a write up on what their impression of each field was before they conducted their “research”</a:t>
            </a:r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Compile List of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 smtClean="0"/>
              <a:t>Survey all professors about</a:t>
            </a:r>
          </a:p>
          <a:p>
            <a:pPr lvl="2"/>
            <a:r>
              <a:rPr lang="en-US" dirty="0" smtClean="0"/>
              <a:t>Opportunities (if </a:t>
            </a:r>
            <a:r>
              <a:rPr lang="en-US" dirty="0" smtClean="0"/>
              <a:t>Professors do not have opportunities ask they what they would have students do if they did)</a:t>
            </a:r>
            <a:endParaRPr lang="en-US" dirty="0" smtClean="0"/>
          </a:p>
          <a:p>
            <a:pPr lvl="2"/>
            <a:r>
              <a:rPr lang="en-US" dirty="0" smtClean="0"/>
              <a:t>Required Abilities </a:t>
            </a:r>
          </a:p>
          <a:p>
            <a:pPr lvl="3"/>
            <a:r>
              <a:rPr lang="en-US" dirty="0" smtClean="0"/>
              <a:t>programming languages</a:t>
            </a:r>
          </a:p>
          <a:p>
            <a:pPr lvl="3"/>
            <a:r>
              <a:rPr lang="en-US" dirty="0" smtClean="0"/>
              <a:t>software</a:t>
            </a:r>
          </a:p>
          <a:p>
            <a:pPr lvl="3"/>
            <a:r>
              <a:rPr lang="en-US" dirty="0" smtClean="0"/>
              <a:t>skill level</a:t>
            </a:r>
          </a:p>
          <a:p>
            <a:pPr lvl="3"/>
            <a:r>
              <a:rPr lang="en-US" dirty="0" smtClean="0"/>
              <a:t>familiarity with field</a:t>
            </a:r>
          </a:p>
          <a:p>
            <a:pPr lvl="2"/>
            <a:r>
              <a:rPr lang="en-US" dirty="0" smtClean="0"/>
              <a:t>Time Required</a:t>
            </a:r>
          </a:p>
          <a:p>
            <a:pPr lvl="3"/>
            <a:r>
              <a:rPr lang="en-US" dirty="0" smtClean="0"/>
              <a:t>Can students make own hours</a:t>
            </a:r>
          </a:p>
          <a:p>
            <a:pPr lvl="3"/>
            <a:r>
              <a:rPr lang="en-US" dirty="0" smtClean="0"/>
              <a:t>Can they work from home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599"/>
            <a:ext cx="8534400" cy="14322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3. Undergraduate interests/abilities/preconceived notions of each field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misconceptions do students have about each sub-discipline</a:t>
            </a:r>
          </a:p>
          <a:p>
            <a:pPr lvl="1"/>
            <a:r>
              <a:rPr lang="en-US" dirty="0" smtClean="0"/>
              <a:t>Uncovering these will help tune students expectations about what opportunities they will have</a:t>
            </a:r>
          </a:p>
          <a:p>
            <a:r>
              <a:rPr lang="en-US" dirty="0" smtClean="0"/>
              <a:t>Abilities</a:t>
            </a:r>
          </a:p>
          <a:p>
            <a:pPr lvl="1"/>
            <a:r>
              <a:rPr lang="en-US" dirty="0" smtClean="0"/>
              <a:t>Documenting student abilities will help Professors tune their expectations about what students CAN do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Create Web Page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 what we discover direct design of web page</a:t>
            </a:r>
          </a:p>
          <a:p>
            <a:pPr lvl="1"/>
            <a:r>
              <a:rPr lang="en-US" dirty="0" smtClean="0"/>
              <a:t>Avoid setting format of page in stone BEFORE students have familiarized themselves with what information they think will be important!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52</TotalTime>
  <Words>342</Words>
  <Application>Microsoft Macintosh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Undergraduate Research Opportunity Resource</vt:lpstr>
      <vt:lpstr>Task:  Create a resource that will allow students to learn more about the research opportunities available to them</vt:lpstr>
      <vt:lpstr>Sub-Tasks</vt:lpstr>
      <vt:lpstr>1. Familiarize Student Researchers with each field </vt:lpstr>
      <vt:lpstr>1. Familiarize Student Researchers with each field</vt:lpstr>
      <vt:lpstr>2. Compile List of Opportunities</vt:lpstr>
      <vt:lpstr>3. Undergraduate interests/abilities/preconceived notions of each field </vt:lpstr>
      <vt:lpstr>Create Web Page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Undergraduate Research Opportunity Resource</dc:title>
  <dc:creator>Tecumseh</dc:creator>
  <cp:lastModifiedBy>Tecumseh</cp:lastModifiedBy>
  <cp:revision>5</cp:revision>
  <dcterms:created xsi:type="dcterms:W3CDTF">2010-02-22T17:00:50Z</dcterms:created>
  <dcterms:modified xsi:type="dcterms:W3CDTF">2010-02-22T17:53:09Z</dcterms:modified>
</cp:coreProperties>
</file>