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  <p:sldMasterId id="2147483681" r:id="rId3"/>
    <p:sldMasterId id="2147483689" r:id="rId4"/>
    <p:sldMasterId id="2147483697" r:id="rId5"/>
    <p:sldMasterId id="2147483705" r:id="rId6"/>
    <p:sldMasterId id="2147483713" r:id="rId7"/>
    <p:sldMasterId id="2147483735" r:id="rId8"/>
  </p:sldMasterIdLst>
  <p:notesMasterIdLst>
    <p:notesMasterId r:id="rId11"/>
  </p:notesMasterIdLst>
  <p:sldIdLst>
    <p:sldId id="522" r:id="rId9"/>
    <p:sldId id="693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pun Kamburugamu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6" autoAdjust="0"/>
    <p:restoredTop sz="96086" autoAdjust="0"/>
  </p:normalViewPr>
  <p:slideViewPr>
    <p:cSldViewPr snapToGrid="0" snapToObjects="1">
      <p:cViewPr varScale="1">
        <p:scale>
          <a:sx n="115" d="100"/>
          <a:sy n="115" d="100"/>
        </p:scale>
        <p:origin x="46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70"/>
    </p:cViewPr>
  </p:sorterViewPr>
  <p:notesViewPr>
    <p:cSldViewPr snapToGrid="0"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C38FE-F884-4E17-A83D-543C466F79A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C080E-B00D-4181-91FC-08D9D447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9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3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51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3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8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93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2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37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13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927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4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917"/>
            <a:ext cx="6785264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09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90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43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79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52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74683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78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00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32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9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97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87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1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28117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42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459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087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6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07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5270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864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981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9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69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07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69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634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87101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1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09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0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014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275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5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2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8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4397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13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22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2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986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0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71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2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31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79670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064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4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7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3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5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3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5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8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9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1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3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0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2" r:id="rId6"/>
    <p:sldLayoutId id="2147483743" r:id="rId7"/>
    <p:sldLayoutId id="214748374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mall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84190"/>
            <a:ext cx="9144000" cy="1339057"/>
          </a:xfrm>
        </p:spPr>
        <p:txBody>
          <a:bodyPr>
            <a:noAutofit/>
          </a:bodyPr>
          <a:lstStyle/>
          <a:p>
            <a:r>
              <a:rPr lang="en-US" b="1" dirty="0"/>
              <a:t>Big Data Open Source Software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and Projects</a:t>
            </a:r>
            <a:br>
              <a:rPr lang="en-US" b="1" dirty="0" smtClean="0"/>
            </a:br>
            <a:r>
              <a:rPr lang="en-US" b="1" dirty="0" smtClean="0"/>
              <a:t>ABDS in </a:t>
            </a:r>
            <a:r>
              <a:rPr lang="en-US" b="1" smtClean="0"/>
              <a:t>Summary </a:t>
            </a:r>
            <a:r>
              <a:rPr lang="en-US" b="1" smtClean="0"/>
              <a:t>VII: </a:t>
            </a:r>
            <a:r>
              <a:rPr lang="en-US" b="1" smtClean="0"/>
              <a:t>Level 10</a:t>
            </a:r>
            <a:r>
              <a:rPr lang="en-US" sz="4800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13993"/>
            <a:ext cx="9144000" cy="838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I590 Data Science Curriculum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August 15 2014</a:t>
            </a:r>
            <a:endParaRPr lang="it-IT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069976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038600"/>
            <a:ext cx="9144000" cy="213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prstClr val="black"/>
                </a:solidFill>
                <a:cs typeface="Times New Roman" pitchFamily="18" charset="0"/>
              </a:rPr>
              <a:t>Geoffrey Fox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endParaRPr lang="en-US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8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486400" cy="841248"/>
          </a:xfrm>
        </p:spPr>
        <p:txBody>
          <a:bodyPr>
            <a:normAutofit/>
          </a:bodyPr>
          <a:lstStyle/>
          <a:p>
            <a:r>
              <a:rPr lang="en-US" b="1" dirty="0" smtClean="0"/>
              <a:t>HPC-ABDS Layers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5045"/>
            <a:ext cx="9070428" cy="564005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000" dirty="0"/>
              <a:t>Message Protocols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Distributed Coordination: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Security &amp; Privacy: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Monitoring: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err="1" smtClean="0"/>
              <a:t>IaaS</a:t>
            </a:r>
            <a:r>
              <a:rPr lang="en-US" sz="2000" dirty="0" smtClean="0"/>
              <a:t> </a:t>
            </a:r>
            <a:r>
              <a:rPr lang="en-US" sz="2000" dirty="0"/>
              <a:t>Management from HPC to hypervisors</a:t>
            </a:r>
            <a:r>
              <a:rPr lang="en-US" sz="2000" dirty="0" smtClean="0"/>
              <a:t>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DevOps: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Interoperability: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File systems: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Cluster Resource Management: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b="1" dirty="0">
                <a:solidFill>
                  <a:srgbClr val="FF0000"/>
                </a:solidFill>
              </a:rPr>
              <a:t>Data Transport: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SQL / NoSQL / File </a:t>
            </a:r>
            <a:r>
              <a:rPr lang="en-US" sz="2000" dirty="0"/>
              <a:t>management</a:t>
            </a:r>
            <a:r>
              <a:rPr lang="en-US" sz="2000" dirty="0" smtClean="0"/>
              <a:t>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In-memory </a:t>
            </a:r>
            <a:r>
              <a:rPr lang="en-US" sz="2000" dirty="0" err="1" smtClean="0"/>
              <a:t>databases&amp;caches</a:t>
            </a:r>
            <a:r>
              <a:rPr lang="en-US" sz="2000" dirty="0" smtClean="0"/>
              <a:t> / Object-relational mapping / Extraction Tools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Inter </a:t>
            </a:r>
            <a:r>
              <a:rPr lang="en-US" sz="2000" dirty="0"/>
              <a:t>process communication Collectives, point-to-point, </a:t>
            </a:r>
            <a:r>
              <a:rPr lang="en-US" sz="2000" dirty="0" smtClean="0"/>
              <a:t>publish-subscribe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Basic Programming model and runtime, SPMD, Streaming, MapReduce, MPI</a:t>
            </a:r>
            <a:r>
              <a:rPr lang="en-US" sz="2000" dirty="0" smtClean="0"/>
              <a:t>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High level Programming: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Application and Analytics: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Workflow-Orchestration</a:t>
            </a:r>
            <a:r>
              <a:rPr lang="en-US" sz="2000" dirty="0" smtClean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5952" y="2929579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Here are 17 functionalities. Technologies are presented in this order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4 Cross cutting at top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13 in order of layered diagram starting at bottom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254390&quot;&gt;&lt;property id=&quot;20148&quot; value=&quot;5&quot;/&gt;&lt;property id=&quot;20300&quot; value=&quot;Slide 1 - &amp;quot;Big Data Open Source Software  and Projects ABDS in Summary VII: Level 10 &amp;quot;&quot;/&gt;&lt;property id=&quot;20307&quot; value=&quot;522&quot;/&gt;&lt;/object&gt;&lt;object type=&quot;3&quot; unique_id=&quot;346680&quot;&gt;&lt;property id=&quot;20148&quot; value=&quot;5&quot;/&gt;&lt;property id=&quot;20300&quot; value=&quot;Slide 2 - &amp;quot;HPC-ABDS Layers&amp;quot;&quot;/&gt;&lt;property id=&quot;20307&quot; value=&quot;693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12-0623-Sample-1img-full_V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33490</TotalTime>
  <Words>137</Words>
  <Application>Microsoft Office PowerPoint</Application>
  <PresentationFormat>On-screen Show (4:3)</PresentationFormat>
  <Paragraphs>32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</vt:i4>
      </vt:variant>
    </vt:vector>
  </HeadingPairs>
  <TitlesOfParts>
    <vt:vector size="16" baseType="lpstr">
      <vt:lpstr>Arial</vt:lpstr>
      <vt:lpstr>Calibri</vt:lpstr>
      <vt:lpstr>Franklin Gothic Book</vt:lpstr>
      <vt:lpstr>Franklin Gothic Demi</vt:lpstr>
      <vt:lpstr>Franklin Gothic Medium</vt:lpstr>
      <vt:lpstr>Times New Roman</vt:lpstr>
      <vt:lpstr>Office Theme</vt:lpstr>
      <vt:lpstr>12-0623-Sample-1img-full_V5</vt:lpstr>
      <vt:lpstr>1_12-0623-Sample-1img-full_V5</vt:lpstr>
      <vt:lpstr>2_12-0623-Sample-1img-full_V5</vt:lpstr>
      <vt:lpstr>3_12-0623-Sample-1img-full_V5</vt:lpstr>
      <vt:lpstr>4_12-0623-Sample-1img-full_V5</vt:lpstr>
      <vt:lpstr>5_12-0623-Sample-1img-full_V5</vt:lpstr>
      <vt:lpstr>6_12-0623-Sample-1img-full_V5</vt:lpstr>
      <vt:lpstr>Big Data Open Source Software  and Projects ABDS in Summary VII: Level 10 </vt:lpstr>
      <vt:lpstr>HPC-ABDS Layers</vt:lpstr>
    </vt:vector>
  </TitlesOfParts>
  <Company>CCT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Shantenu Jha</dc:creator>
  <cp:lastModifiedBy>Geoffrey Fox</cp:lastModifiedBy>
  <cp:revision>638</cp:revision>
  <dcterms:created xsi:type="dcterms:W3CDTF">2014-02-25T01:32:12Z</dcterms:created>
  <dcterms:modified xsi:type="dcterms:W3CDTF">2014-10-04T18:23:15Z</dcterms:modified>
</cp:coreProperties>
</file>