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1" r:id="rId3"/>
    <p:sldMasterId id="2147483689" r:id="rId4"/>
    <p:sldMasterId id="2147483697" r:id="rId5"/>
    <p:sldMasterId id="2147483705" r:id="rId6"/>
    <p:sldMasterId id="2147483713" r:id="rId7"/>
    <p:sldMasterId id="2147483735" r:id="rId8"/>
  </p:sldMasterIdLst>
  <p:notesMasterIdLst>
    <p:notesMasterId r:id="rId11"/>
  </p:notesMasterIdLst>
  <p:sldIdLst>
    <p:sldId id="522" r:id="rId9"/>
    <p:sldId id="695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un Kamburugamu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6" autoAdjust="0"/>
    <p:restoredTop sz="96086" autoAdjust="0"/>
  </p:normalViewPr>
  <p:slideViewPr>
    <p:cSldViewPr snapToGrid="0" snapToObjects="1">
      <p:cViewPr varScale="1">
        <p:scale>
          <a:sx n="115" d="100"/>
          <a:sy n="115" d="100"/>
        </p:scale>
        <p:origin x="4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4190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Projects</a:t>
            </a:r>
            <a:br>
              <a:rPr lang="en-US" b="1" dirty="0" smtClean="0"/>
            </a:br>
            <a:r>
              <a:rPr lang="en-US" b="1" dirty="0" smtClean="0"/>
              <a:t>ABDS in Summary X: Level 12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3993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I590 Data Science Curriculum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August 15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841248"/>
          </a:xfrm>
        </p:spPr>
        <p:txBody>
          <a:bodyPr>
            <a:normAutofit/>
          </a:bodyPr>
          <a:lstStyle/>
          <a:p>
            <a:r>
              <a:rPr lang="en-US" b="1" dirty="0" smtClean="0"/>
              <a:t>HPC-ABDS Layers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45"/>
            <a:ext cx="9070428" cy="56400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Message Protocols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Distributed Coordination: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Security &amp; Privacy: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Monitoring: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/>
              <a:t>IaaS</a:t>
            </a:r>
            <a:r>
              <a:rPr lang="en-US" sz="2000" dirty="0" smtClean="0"/>
              <a:t> </a:t>
            </a:r>
            <a:r>
              <a:rPr lang="en-US" sz="2000" dirty="0"/>
              <a:t>Management from HPC to hypervisors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DevOps: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Interoperability: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File systems: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Cluster Resource Management: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Data Transport: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SQL / NoSQL / File </a:t>
            </a:r>
            <a:r>
              <a:rPr lang="en-US" sz="2000" dirty="0"/>
              <a:t>management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FF0000"/>
                </a:solidFill>
              </a:rPr>
              <a:t>In-memory </a:t>
            </a:r>
            <a:r>
              <a:rPr lang="en-US" sz="2000" dirty="0" err="1" smtClean="0">
                <a:solidFill>
                  <a:srgbClr val="FF0000"/>
                </a:solidFill>
              </a:rPr>
              <a:t>databases&amp;caches</a:t>
            </a:r>
            <a:r>
              <a:rPr lang="en-US" sz="2000" dirty="0" smtClean="0">
                <a:solidFill>
                  <a:srgbClr val="FF0000"/>
                </a:solidFill>
              </a:rPr>
              <a:t> / Object-relational mapping / Extraction Tools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 </a:t>
            </a:r>
            <a:r>
              <a:rPr lang="en-US" sz="2000" dirty="0"/>
              <a:t>process communication Collectives, point-to-point, </a:t>
            </a:r>
            <a:r>
              <a:rPr lang="en-US" sz="2000" dirty="0" smtClean="0"/>
              <a:t>publish-subscribe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Basic Programming model and runtime, SPMD, Streaming, MapReduce, MPI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High level Programming: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Application and Analytics: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Workflow-Orchestration</a:t>
            </a:r>
            <a:r>
              <a:rPr lang="en-US" sz="20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5952" y="2929579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are 17 functionalities. Technologies are presented in this order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13 in order of layered diagram starting at bottom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254390&quot;&gt;&lt;property id=&quot;20148&quot; value=&quot;5&quot;/&gt;&lt;property id=&quot;20300&quot; value=&quot;Slide 1 - &amp;quot;Big Data Open Source Software  and Projects ABDS in Summary X: Level 12 &amp;quot;&quot;/&gt;&lt;property id=&quot;20307&quot; value=&quot;522&quot;/&gt;&lt;/object&gt;&lt;object type=&quot;3&quot; unique_id=&quot;346682&quot;&gt;&lt;property id=&quot;20148&quot; value=&quot;5&quot;/&gt;&lt;property id=&quot;20300&quot; value=&quot;Slide 2 - &amp;quot;HPC-ABDS Layers&amp;quot;&quot;/&gt;&lt;property id=&quot;20307&quot; value=&quot;695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33616</TotalTime>
  <Words>137</Words>
  <Application>Microsoft Office PowerPoint</Application>
  <PresentationFormat>On-screen Show (4:3)</PresentationFormat>
  <Paragraphs>32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ABDS in Summary X: Level 12 </vt:lpstr>
      <vt:lpstr>HPC-ABDS Layers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649</cp:revision>
  <dcterms:created xsi:type="dcterms:W3CDTF">2014-02-25T01:32:12Z</dcterms:created>
  <dcterms:modified xsi:type="dcterms:W3CDTF">2014-10-03T23:39:18Z</dcterms:modified>
</cp:coreProperties>
</file>