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12"/>
  </p:notesMasterIdLst>
  <p:sldIdLst>
    <p:sldId id="522" r:id="rId9"/>
    <p:sldId id="690" r:id="rId10"/>
    <p:sldId id="71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ws.amazon.com/route53/" TargetMode="External"/><Relationship Id="rId2" Type="http://schemas.openxmlformats.org/officeDocument/2006/relationships/hyperlink" Target="https://developers.google.com/cloud-dns/what-is-cloud-d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II</a:t>
            </a:r>
            <a:r>
              <a:rPr lang="en-US" b="1" smtClean="0"/>
              <a:t>: Layer 5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15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err="1" smtClean="0">
                <a:solidFill>
                  <a:srgbClr val="FF0000"/>
                </a:solidFill>
              </a:rPr>
              <a:t>IaaS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Management from HPC to hypervisors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459332"/>
          </a:xfrm>
        </p:spPr>
        <p:txBody>
          <a:bodyPr>
            <a:normAutofit/>
          </a:bodyPr>
          <a:lstStyle/>
          <a:p>
            <a:r>
              <a:rPr lang="en-US" dirty="0" smtClean="0"/>
              <a:t>Google Cloud DNS </a:t>
            </a:r>
            <a:br>
              <a:rPr lang="en-US" dirty="0" smtClean="0"/>
            </a:br>
            <a:r>
              <a:rPr lang="en-US" dirty="0" smtClean="0"/>
              <a:t>&amp; Amazon Route 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01817"/>
            <a:ext cx="8980371" cy="543586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Google Cloud DNS</a:t>
            </a:r>
          </a:p>
          <a:p>
            <a:pPr lvl="1"/>
            <a:r>
              <a:rPr lang="en-US" dirty="0" smtClean="0"/>
              <a:t>Authoritative DNS server available as a service in Google Cloud</a:t>
            </a:r>
          </a:p>
          <a:p>
            <a:pPr lvl="1"/>
            <a:r>
              <a:rPr lang="en-US" dirty="0" smtClean="0"/>
              <a:t>The service is efficient, fault-tolerant and available globally</a:t>
            </a:r>
          </a:p>
          <a:p>
            <a:pPr lvl="1"/>
            <a:r>
              <a:rPr lang="en-US" dirty="0" smtClean="0"/>
              <a:t>This service can be used by the user hosted services in Google Cloud or from third party applications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developers.google.com/cloud-dns/what-is-cloud-dns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Amazon Route 53</a:t>
            </a:r>
          </a:p>
          <a:p>
            <a:pPr lvl="1"/>
            <a:r>
              <a:rPr lang="en-US" dirty="0"/>
              <a:t>Authoritative </a:t>
            </a:r>
            <a:r>
              <a:rPr lang="en-US" dirty="0" smtClean="0"/>
              <a:t>DNS server available as a service in Amazon AWS</a:t>
            </a:r>
          </a:p>
          <a:p>
            <a:pPr lvl="1"/>
            <a:r>
              <a:rPr lang="en-US" dirty="0" smtClean="0"/>
              <a:t>Provides a fault-tolerant, very fast DNS service.</a:t>
            </a:r>
          </a:p>
          <a:p>
            <a:pPr lvl="1"/>
            <a:r>
              <a:rPr lang="en-US" dirty="0" smtClean="0"/>
              <a:t>Same as Google Cloud DNS this service can be used by the hosted services in Amazon Cloud or from third party applications</a:t>
            </a:r>
          </a:p>
          <a:p>
            <a:pPr lvl="1"/>
            <a:r>
              <a:rPr lang="en-US" dirty="0" smtClean="0"/>
              <a:t>The service is available in all continents except Africa</a:t>
            </a:r>
          </a:p>
          <a:p>
            <a:pPr lvl="1"/>
            <a:r>
              <a:rPr lang="en-US" dirty="0">
                <a:hlinkClick r:id="rId3"/>
              </a:rPr>
              <a:t>http://aws.amazon.com/route53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4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II: Layer 5 &amp;quot;&quot;/&gt;&lt;property id=&quot;20307&quot; value=&quot;522&quot;/&gt;&lt;/object&gt;&lt;object type=&quot;3&quot; unique_id=&quot;346677&quot;&gt;&lt;property id=&quot;20148&quot; value=&quot;5&quot;/&gt;&lt;property id=&quot;20300&quot; value=&quot;Slide 2 - &amp;quot;HPC-ABDS Layers&amp;quot;&quot;/&gt;&lt;property id=&quot;20307&quot; value=&quot;690&quot;/&gt;&lt;/object&gt;&lt;object type=&quot;3&quot; unique_id=&quot;359114&quot;&gt;&lt;property id=&quot;20148&quot; value=&quot;5&quot;/&gt;&lt;property id=&quot;20300&quot; value=&quot;Slide 3 - &amp;quot;Google Cloud DNS  &amp;amp; Amazon Route 53&amp;quot;&quot;/&gt;&lt;property id=&quot;20307&quot; value=&quot;71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33292</TotalTime>
  <Words>240</Words>
  <Application>Microsoft Office PowerPoint</Application>
  <PresentationFormat>On-screen Show (4:3)</PresentationFormat>
  <Paragraphs>44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II: Layer 5 </vt:lpstr>
      <vt:lpstr>HPC-ABDS Layers</vt:lpstr>
      <vt:lpstr>Google Cloud DNS  &amp; Amazon Route 53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615</cp:revision>
  <dcterms:created xsi:type="dcterms:W3CDTF">2014-02-25T01:32:12Z</dcterms:created>
  <dcterms:modified xsi:type="dcterms:W3CDTF">2014-10-04T17:24:26Z</dcterms:modified>
</cp:coreProperties>
</file>